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681" r:id="rId3"/>
    <p:sldMasterId id="2147483687" r:id="rId4"/>
    <p:sldMasterId id="2147483696" r:id="rId5"/>
  </p:sldMasterIdLst>
  <p:notesMasterIdLst>
    <p:notesMasterId r:id="rId18"/>
  </p:notesMasterIdLst>
  <p:sldIdLst>
    <p:sldId id="302" r:id="rId6"/>
    <p:sldId id="723" r:id="rId7"/>
    <p:sldId id="626" r:id="rId8"/>
    <p:sldId id="627" r:id="rId9"/>
    <p:sldId id="721" r:id="rId10"/>
    <p:sldId id="629" r:id="rId11"/>
    <p:sldId id="650" r:id="rId12"/>
    <p:sldId id="715" r:id="rId13"/>
    <p:sldId id="310" r:id="rId14"/>
    <p:sldId id="476" r:id="rId15"/>
    <p:sldId id="724" r:id="rId16"/>
    <p:sldId id="716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202"/>
    <a:srgbClr val="2C69B2"/>
    <a:srgbClr val="3A7DCE"/>
    <a:srgbClr val="385D8A"/>
    <a:srgbClr val="8EB4E2"/>
    <a:srgbClr val="C7C7C7"/>
    <a:srgbClr val="6297D8"/>
    <a:srgbClr val="5991D5"/>
    <a:srgbClr val="6FA0DB"/>
    <a:srgbClr val="285E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34" autoAdjust="0"/>
    <p:restoredTop sz="94660"/>
  </p:normalViewPr>
  <p:slideViewPr>
    <p:cSldViewPr>
      <p:cViewPr varScale="1">
        <p:scale>
          <a:sx n="74" d="100"/>
          <a:sy n="74" d="100"/>
        </p:scale>
        <p:origin x="173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share3\Share3\&#1059;&#1069;&#1052;\&#1059;&#1069;&#1052;%20&#1044;&#1069;&#1052;%202025\&#1055;&#1056;&#1045;&#1047;&#1045;&#1053;&#1058;&#1040;&#1062;&#1048;&#1048;\&#1040;&#1083;&#1084;&#1072;&#1090;&#1099;%202015-2024&#1075;&#1075;\&#1086;&#1073;&#1088;&#1072;&#1079;&#1077;&#1094;\&#1048;&#1047;&#1040;%20&#1075;&#1088;&#1072;&#1092;&#1080;&#1082;&#1080;%20+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1534586793504574E-2"/>
          <c:y val="0.14768227688512425"/>
          <c:w val="0.8953884856583687"/>
          <c:h val="0.652407493180999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Алматы!$A$1</c:f>
              <c:strCache>
                <c:ptCount val="1"/>
                <c:pt idx="0">
                  <c:v>ИЗА</c:v>
                </c:pt>
              </c:strCache>
            </c:strRef>
          </c:tx>
          <c:spPr>
            <a:solidFill>
              <a:srgbClr val="CC0000"/>
            </a:solidFill>
            <a:ln>
              <a:noFill/>
            </a:ln>
            <a:effectLst/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Алматы!$I$2:$R$2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Алматы!$I$3:$R$3</c:f>
              <c:numCache>
                <c:formatCode>0.0</c:formatCode>
                <c:ptCount val="10"/>
                <c:pt idx="0">
                  <c:v>7.6</c:v>
                </c:pt>
                <c:pt idx="1">
                  <c:v>7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7</c:v>
                </c:pt>
                <c:pt idx="6">
                  <c:v>7</c:v>
                </c:pt>
                <c:pt idx="7">
                  <c:v>5</c:v>
                </c:pt>
                <c:pt idx="8" formatCode="General">
                  <c:v>5.9</c:v>
                </c:pt>
                <c:pt idx="9" formatCode="General">
                  <c:v>5.8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031-45AC-8DCA-5CC4E81E676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53182536"/>
        <c:axId val="354592008"/>
      </c:barChart>
      <c:catAx>
        <c:axId val="353182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50000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54592008"/>
        <c:crosses val="autoZero"/>
        <c:auto val="1"/>
        <c:lblAlgn val="ctr"/>
        <c:lblOffset val="100"/>
        <c:noMultiLvlLbl val="0"/>
      </c:catAx>
      <c:valAx>
        <c:axId val="354592008"/>
        <c:scaling>
          <c:orientation val="minMax"/>
          <c:max val="1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1100">
                    <a:solidFill>
                      <a:schemeClr val="tx1"/>
                    </a:solidFill>
                  </a:rPr>
                  <a:t>ИНДЕКС ЗАГРЯЗНЕННОСТИ ВОЗДУХА (ИЗА)</a:t>
                </a:r>
              </a:p>
            </c:rich>
          </c:tx>
          <c:layout>
            <c:manualLayout>
              <c:xMode val="edge"/>
              <c:yMode val="edge"/>
              <c:x val="7.5665640361518268E-3"/>
              <c:y val="0.1026300756523081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53182536"/>
        <c:crosses val="autoZero"/>
        <c:crossBetween val="between"/>
        <c:majorUnit val="1"/>
        <c:minorUnit val="0.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5567913713641686"/>
          <c:y val="0.87712752817662498"/>
          <c:w val="0.13271276787331776"/>
          <c:h val="8.10005771339309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140435-DF57-4F80-8201-85D469415AFF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aa-ET"/>
        </a:p>
      </dgm:t>
    </dgm:pt>
    <dgm:pt modelId="{F89F7768-489A-4F25-B434-BFE236E4BBB3}">
      <dgm:prSet phldrT="[Текст]"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</a:t>
          </a:r>
          <a:endParaRPr lang="aa-ET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B8B644-B520-4179-816F-F944A9241C68}" type="parTrans" cxnId="{4E7AC865-61E8-4EE1-91A1-FF637E98F3B3}">
      <dgm:prSet/>
      <dgm:spPr/>
      <dgm:t>
        <a:bodyPr/>
        <a:lstStyle/>
        <a:p>
          <a:endParaRPr lang="aa-ET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047059-C7F0-4CEA-82B1-82302E7E55A4}" type="sibTrans" cxnId="{4E7AC865-61E8-4EE1-91A1-FF637E98F3B3}">
      <dgm:prSet/>
      <dgm:spPr/>
      <dgm:t>
        <a:bodyPr/>
        <a:lstStyle/>
        <a:p>
          <a:endParaRPr lang="aa-ET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18D9E8-8FD3-4970-9AA9-4D604F479119}">
      <dgm:prSet phldrT="[Текст]"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превышений ПДК –</a:t>
          </a:r>
        </a:p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29 533 случаев</a:t>
          </a:r>
          <a:endParaRPr lang="aa-ET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DBCB7A-4AB5-4843-9F06-661D2C654ED7}" type="parTrans" cxnId="{27E15AF5-EE7B-43F2-B5CE-A613E9C4B3CD}">
      <dgm:prSet/>
      <dgm:spPr/>
      <dgm:t>
        <a:bodyPr/>
        <a:lstStyle/>
        <a:p>
          <a:endParaRPr lang="aa-ET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F7818C-1FB4-4370-8EE2-24A78413D91A}" type="sibTrans" cxnId="{27E15AF5-EE7B-43F2-B5CE-A613E9C4B3CD}">
      <dgm:prSet/>
      <dgm:spPr/>
      <dgm:t>
        <a:bodyPr/>
        <a:lstStyle/>
        <a:p>
          <a:endParaRPr lang="aa-ET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4783AB-9E04-45A1-B2FC-D820FE440855}">
      <dgm:prSet phldrT="[Текст]"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2023</a:t>
          </a:r>
          <a:endParaRPr lang="aa-ET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920799-23E2-4348-B021-1B4FADF50AA9}" type="parTrans" cxnId="{DFEC4543-CBDA-4EE2-B58E-430DCCB60B38}">
      <dgm:prSet/>
      <dgm:spPr/>
      <dgm:t>
        <a:bodyPr/>
        <a:lstStyle/>
        <a:p>
          <a:endParaRPr lang="aa-ET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BE2811-1251-4E75-8013-73C4A5F2EA75}" type="sibTrans" cxnId="{DFEC4543-CBDA-4EE2-B58E-430DCCB60B38}">
      <dgm:prSet/>
      <dgm:spPr/>
      <dgm:t>
        <a:bodyPr/>
        <a:lstStyle/>
        <a:p>
          <a:endParaRPr lang="aa-ET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DEAD29-5181-4E16-B27B-5697BF32487E}">
      <dgm:prSet phldrT="[Текст]"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превышений ПДК – </a:t>
          </a:r>
        </a:p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48 743 случаев</a:t>
          </a:r>
          <a:endParaRPr lang="aa-ET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96F41D-E72A-473E-B001-E9DFD6225C5C}" type="parTrans" cxnId="{A42F1F5F-EE74-48D8-B9A9-6DCBECC450C4}">
      <dgm:prSet/>
      <dgm:spPr/>
      <dgm:t>
        <a:bodyPr/>
        <a:lstStyle/>
        <a:p>
          <a:endParaRPr lang="aa-ET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0D3D77-9738-4CC4-A97F-EC13104BBA0C}" type="sibTrans" cxnId="{A42F1F5F-EE74-48D8-B9A9-6DCBECC450C4}">
      <dgm:prSet/>
      <dgm:spPr/>
      <dgm:t>
        <a:bodyPr/>
        <a:lstStyle/>
        <a:p>
          <a:endParaRPr lang="aa-ET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52FEAA-657E-4101-8BD1-AF9E6C6B9252}">
      <dgm:prSet phldrT="[Текст]"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2024</a:t>
          </a:r>
          <a:endParaRPr lang="aa-ET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0C93EA-EC8F-4589-9B8F-BA3F406E8DA4}" type="parTrans" cxnId="{25780516-65D9-49E2-A594-20C13B812A0D}">
      <dgm:prSet/>
      <dgm:spPr/>
      <dgm:t>
        <a:bodyPr/>
        <a:lstStyle/>
        <a:p>
          <a:endParaRPr lang="aa-ET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8C192F-70FB-4D7F-9C6F-182B9A8BAC4D}" type="sibTrans" cxnId="{25780516-65D9-49E2-A594-20C13B812A0D}">
      <dgm:prSet/>
      <dgm:spPr/>
      <dgm:t>
        <a:bodyPr/>
        <a:lstStyle/>
        <a:p>
          <a:endParaRPr lang="aa-ET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044159-F421-40E5-8CB7-322553B9C230}">
      <dgm:prSet phldrT="[Текст]"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превышений ПДК – </a:t>
          </a:r>
        </a:p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31 960 случаев</a:t>
          </a:r>
          <a:endParaRPr lang="aa-ET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EF2C83-9B0D-4940-A718-6F7E09DB305A}" type="parTrans" cxnId="{265C5909-C1AB-4A01-8987-8E932288222A}">
      <dgm:prSet/>
      <dgm:spPr/>
      <dgm:t>
        <a:bodyPr/>
        <a:lstStyle/>
        <a:p>
          <a:endParaRPr lang="aa-ET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4BEE29-4472-4E32-AFD4-575F769FEB07}" type="sibTrans" cxnId="{265C5909-C1AB-4A01-8987-8E932288222A}">
      <dgm:prSet/>
      <dgm:spPr/>
      <dgm:t>
        <a:bodyPr/>
        <a:lstStyle/>
        <a:p>
          <a:endParaRPr lang="aa-ET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DE9674-AE07-4A75-AA2D-EF2E5539155D}" type="pres">
      <dgm:prSet presAssocID="{FF140435-DF57-4F80-8201-85D469415AFF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5EB2588-3091-4446-8BB1-DA4EC70E9DAA}" type="pres">
      <dgm:prSet presAssocID="{F89F7768-489A-4F25-B434-BFE236E4BBB3}" presName="horFlow" presStyleCnt="0"/>
      <dgm:spPr/>
    </dgm:pt>
    <dgm:pt modelId="{92A71C01-BDF1-4EBE-BEBD-C557227209B9}" type="pres">
      <dgm:prSet presAssocID="{F89F7768-489A-4F25-B434-BFE236E4BBB3}" presName="bigChev" presStyleLbl="node1" presStyleIdx="0" presStyleCnt="3"/>
      <dgm:spPr/>
      <dgm:t>
        <a:bodyPr/>
        <a:lstStyle/>
        <a:p>
          <a:endParaRPr lang="ru-RU"/>
        </a:p>
      </dgm:t>
    </dgm:pt>
    <dgm:pt modelId="{F7436F87-31B9-4512-B2D7-309B9079CB33}" type="pres">
      <dgm:prSet presAssocID="{BADBCB7A-4AB5-4843-9F06-661D2C654ED7}" presName="parTrans" presStyleCnt="0"/>
      <dgm:spPr/>
    </dgm:pt>
    <dgm:pt modelId="{C5AF3C9A-C5F6-4C89-BC97-727FA97285A8}" type="pres">
      <dgm:prSet presAssocID="{9F18D9E8-8FD3-4970-9AA9-4D604F479119}" presName="node" presStyleLbl="alignAccFollowNode1" presStyleIdx="0" presStyleCnt="3" custScaleX="2352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C3199E-A900-4BD3-A42E-FD90531E8288}" type="pres">
      <dgm:prSet presAssocID="{F89F7768-489A-4F25-B434-BFE236E4BBB3}" presName="vSp" presStyleCnt="0"/>
      <dgm:spPr/>
    </dgm:pt>
    <dgm:pt modelId="{DE3CE573-AE6D-420F-92E6-D8E6ACF49974}" type="pres">
      <dgm:prSet presAssocID="{D24783AB-9E04-45A1-B2FC-D820FE440855}" presName="horFlow" presStyleCnt="0"/>
      <dgm:spPr/>
    </dgm:pt>
    <dgm:pt modelId="{668C7952-191F-4674-AB03-52984885BEFE}" type="pres">
      <dgm:prSet presAssocID="{D24783AB-9E04-45A1-B2FC-D820FE440855}" presName="bigChev" presStyleLbl="node1" presStyleIdx="1" presStyleCnt="3"/>
      <dgm:spPr/>
      <dgm:t>
        <a:bodyPr/>
        <a:lstStyle/>
        <a:p>
          <a:endParaRPr lang="ru-RU"/>
        </a:p>
      </dgm:t>
    </dgm:pt>
    <dgm:pt modelId="{48B14250-79BB-40BF-8592-809B0603351F}" type="pres">
      <dgm:prSet presAssocID="{A996F41D-E72A-473E-B001-E9DFD6225C5C}" presName="parTrans" presStyleCnt="0"/>
      <dgm:spPr/>
    </dgm:pt>
    <dgm:pt modelId="{02520F73-DFEB-490E-A828-6F450C4CFC33}" type="pres">
      <dgm:prSet presAssocID="{35DEAD29-5181-4E16-B27B-5697BF32487E}" presName="node" presStyleLbl="alignAccFollowNode1" presStyleIdx="1" presStyleCnt="3" custScaleX="2352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A80C14-EF60-4C80-AD88-AFD2DB1AEB2C}" type="pres">
      <dgm:prSet presAssocID="{D24783AB-9E04-45A1-B2FC-D820FE440855}" presName="vSp" presStyleCnt="0"/>
      <dgm:spPr/>
    </dgm:pt>
    <dgm:pt modelId="{DD5FE303-9265-4212-8C82-105494E1E55E}" type="pres">
      <dgm:prSet presAssocID="{E552FEAA-657E-4101-8BD1-AF9E6C6B9252}" presName="horFlow" presStyleCnt="0"/>
      <dgm:spPr/>
    </dgm:pt>
    <dgm:pt modelId="{40C448FF-6023-49F3-AE9F-DD063DE8B2FB}" type="pres">
      <dgm:prSet presAssocID="{E552FEAA-657E-4101-8BD1-AF9E6C6B9252}" presName="bigChev" presStyleLbl="node1" presStyleIdx="2" presStyleCnt="3"/>
      <dgm:spPr/>
      <dgm:t>
        <a:bodyPr/>
        <a:lstStyle/>
        <a:p>
          <a:endParaRPr lang="ru-RU"/>
        </a:p>
      </dgm:t>
    </dgm:pt>
    <dgm:pt modelId="{95B41F79-F848-495F-9EBD-178EF7A9559A}" type="pres">
      <dgm:prSet presAssocID="{12EF2C83-9B0D-4940-A718-6F7E09DB305A}" presName="parTrans" presStyleCnt="0"/>
      <dgm:spPr/>
    </dgm:pt>
    <dgm:pt modelId="{CA487B53-F23D-40B3-9A96-3A9EE379B7C1}" type="pres">
      <dgm:prSet presAssocID="{2E044159-F421-40E5-8CB7-322553B9C230}" presName="node" presStyleLbl="alignAccFollowNode1" presStyleIdx="2" presStyleCnt="3" custScaleX="2305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5780516-65D9-49E2-A594-20C13B812A0D}" srcId="{FF140435-DF57-4F80-8201-85D469415AFF}" destId="{E552FEAA-657E-4101-8BD1-AF9E6C6B9252}" srcOrd="2" destOrd="0" parTransId="{6E0C93EA-EC8F-4589-9B8F-BA3F406E8DA4}" sibTransId="{AD8C192F-70FB-4D7F-9C6F-182B9A8BAC4D}"/>
    <dgm:cxn modelId="{52C7F0F2-68D4-488D-A530-9A0FF4F02222}" type="presOf" srcId="{9F18D9E8-8FD3-4970-9AA9-4D604F479119}" destId="{C5AF3C9A-C5F6-4C89-BC97-727FA97285A8}" srcOrd="0" destOrd="0" presId="urn:microsoft.com/office/officeart/2005/8/layout/lProcess3"/>
    <dgm:cxn modelId="{A7B21169-1BF4-4127-BB42-E8899A5C89D3}" type="presOf" srcId="{FF140435-DF57-4F80-8201-85D469415AFF}" destId="{46DE9674-AE07-4A75-AA2D-EF2E5539155D}" srcOrd="0" destOrd="0" presId="urn:microsoft.com/office/officeart/2005/8/layout/lProcess3"/>
    <dgm:cxn modelId="{7BCB9C12-3CC4-42D8-848D-FF132F2D030A}" type="presOf" srcId="{F89F7768-489A-4F25-B434-BFE236E4BBB3}" destId="{92A71C01-BDF1-4EBE-BEBD-C557227209B9}" srcOrd="0" destOrd="0" presId="urn:microsoft.com/office/officeart/2005/8/layout/lProcess3"/>
    <dgm:cxn modelId="{3AA891D1-881C-45D5-BAE9-8AA6B8EF3FC5}" type="presOf" srcId="{E552FEAA-657E-4101-8BD1-AF9E6C6B9252}" destId="{40C448FF-6023-49F3-AE9F-DD063DE8B2FB}" srcOrd="0" destOrd="0" presId="urn:microsoft.com/office/officeart/2005/8/layout/lProcess3"/>
    <dgm:cxn modelId="{4E7AC865-61E8-4EE1-91A1-FF637E98F3B3}" srcId="{FF140435-DF57-4F80-8201-85D469415AFF}" destId="{F89F7768-489A-4F25-B434-BFE236E4BBB3}" srcOrd="0" destOrd="0" parTransId="{31B8B644-B520-4179-816F-F944A9241C68}" sibTransId="{89047059-C7F0-4CEA-82B1-82302E7E55A4}"/>
    <dgm:cxn modelId="{A42F1F5F-EE74-48D8-B9A9-6DCBECC450C4}" srcId="{D24783AB-9E04-45A1-B2FC-D820FE440855}" destId="{35DEAD29-5181-4E16-B27B-5697BF32487E}" srcOrd="0" destOrd="0" parTransId="{A996F41D-E72A-473E-B001-E9DFD6225C5C}" sibTransId="{460D3D77-9738-4CC4-A97F-EC13104BBA0C}"/>
    <dgm:cxn modelId="{13EC629C-3FF9-49F0-AB8D-07EFD841C64D}" type="presOf" srcId="{2E044159-F421-40E5-8CB7-322553B9C230}" destId="{CA487B53-F23D-40B3-9A96-3A9EE379B7C1}" srcOrd="0" destOrd="0" presId="urn:microsoft.com/office/officeart/2005/8/layout/lProcess3"/>
    <dgm:cxn modelId="{27E15AF5-EE7B-43F2-B5CE-A613E9C4B3CD}" srcId="{F89F7768-489A-4F25-B434-BFE236E4BBB3}" destId="{9F18D9E8-8FD3-4970-9AA9-4D604F479119}" srcOrd="0" destOrd="0" parTransId="{BADBCB7A-4AB5-4843-9F06-661D2C654ED7}" sibTransId="{FBF7818C-1FB4-4370-8EE2-24A78413D91A}"/>
    <dgm:cxn modelId="{A333B58E-345A-4B52-84A1-F73FE5E41CDB}" type="presOf" srcId="{D24783AB-9E04-45A1-B2FC-D820FE440855}" destId="{668C7952-191F-4674-AB03-52984885BEFE}" srcOrd="0" destOrd="0" presId="urn:microsoft.com/office/officeart/2005/8/layout/lProcess3"/>
    <dgm:cxn modelId="{FED11F80-C433-4F2D-82DA-ADBEAB13AE29}" type="presOf" srcId="{35DEAD29-5181-4E16-B27B-5697BF32487E}" destId="{02520F73-DFEB-490E-A828-6F450C4CFC33}" srcOrd="0" destOrd="0" presId="urn:microsoft.com/office/officeart/2005/8/layout/lProcess3"/>
    <dgm:cxn modelId="{DFEC4543-CBDA-4EE2-B58E-430DCCB60B38}" srcId="{FF140435-DF57-4F80-8201-85D469415AFF}" destId="{D24783AB-9E04-45A1-B2FC-D820FE440855}" srcOrd="1" destOrd="0" parTransId="{3C920799-23E2-4348-B021-1B4FADF50AA9}" sibTransId="{D5BE2811-1251-4E75-8013-73C4A5F2EA75}"/>
    <dgm:cxn modelId="{265C5909-C1AB-4A01-8987-8E932288222A}" srcId="{E552FEAA-657E-4101-8BD1-AF9E6C6B9252}" destId="{2E044159-F421-40E5-8CB7-322553B9C230}" srcOrd="0" destOrd="0" parTransId="{12EF2C83-9B0D-4940-A718-6F7E09DB305A}" sibTransId="{F74BEE29-4472-4E32-AFD4-575F769FEB07}"/>
    <dgm:cxn modelId="{6CE5F03A-65D0-4F42-87FB-B7783648FCAF}" type="presParOf" srcId="{46DE9674-AE07-4A75-AA2D-EF2E5539155D}" destId="{05EB2588-3091-4446-8BB1-DA4EC70E9DAA}" srcOrd="0" destOrd="0" presId="urn:microsoft.com/office/officeart/2005/8/layout/lProcess3"/>
    <dgm:cxn modelId="{E8677A99-C6A3-4E92-B646-5F735DDDC7AF}" type="presParOf" srcId="{05EB2588-3091-4446-8BB1-DA4EC70E9DAA}" destId="{92A71C01-BDF1-4EBE-BEBD-C557227209B9}" srcOrd="0" destOrd="0" presId="urn:microsoft.com/office/officeart/2005/8/layout/lProcess3"/>
    <dgm:cxn modelId="{78109497-52AF-4DDD-A8B6-94C091577DB0}" type="presParOf" srcId="{05EB2588-3091-4446-8BB1-DA4EC70E9DAA}" destId="{F7436F87-31B9-4512-B2D7-309B9079CB33}" srcOrd="1" destOrd="0" presId="urn:microsoft.com/office/officeart/2005/8/layout/lProcess3"/>
    <dgm:cxn modelId="{60467D98-A8AE-4836-9961-6E439812EAA4}" type="presParOf" srcId="{05EB2588-3091-4446-8BB1-DA4EC70E9DAA}" destId="{C5AF3C9A-C5F6-4C89-BC97-727FA97285A8}" srcOrd="2" destOrd="0" presId="urn:microsoft.com/office/officeart/2005/8/layout/lProcess3"/>
    <dgm:cxn modelId="{11B3F94E-35AE-44BE-AF36-A33CB0CD287D}" type="presParOf" srcId="{46DE9674-AE07-4A75-AA2D-EF2E5539155D}" destId="{2BC3199E-A900-4BD3-A42E-FD90531E8288}" srcOrd="1" destOrd="0" presId="urn:microsoft.com/office/officeart/2005/8/layout/lProcess3"/>
    <dgm:cxn modelId="{AF567D96-7899-482F-BE24-0C4BE8E18F9C}" type="presParOf" srcId="{46DE9674-AE07-4A75-AA2D-EF2E5539155D}" destId="{DE3CE573-AE6D-420F-92E6-D8E6ACF49974}" srcOrd="2" destOrd="0" presId="urn:microsoft.com/office/officeart/2005/8/layout/lProcess3"/>
    <dgm:cxn modelId="{9FFC5789-9B07-45B5-9CED-DE9AF900CA55}" type="presParOf" srcId="{DE3CE573-AE6D-420F-92E6-D8E6ACF49974}" destId="{668C7952-191F-4674-AB03-52984885BEFE}" srcOrd="0" destOrd="0" presId="urn:microsoft.com/office/officeart/2005/8/layout/lProcess3"/>
    <dgm:cxn modelId="{BD820CC6-6B98-4628-BA4B-4ED2A83ED279}" type="presParOf" srcId="{DE3CE573-AE6D-420F-92E6-D8E6ACF49974}" destId="{48B14250-79BB-40BF-8592-809B0603351F}" srcOrd="1" destOrd="0" presId="urn:microsoft.com/office/officeart/2005/8/layout/lProcess3"/>
    <dgm:cxn modelId="{2E9F7562-C7A1-4415-A452-2E61A83F981B}" type="presParOf" srcId="{DE3CE573-AE6D-420F-92E6-D8E6ACF49974}" destId="{02520F73-DFEB-490E-A828-6F450C4CFC33}" srcOrd="2" destOrd="0" presId="urn:microsoft.com/office/officeart/2005/8/layout/lProcess3"/>
    <dgm:cxn modelId="{026510AD-5BDB-4A2B-A517-0AABBA8AACEA}" type="presParOf" srcId="{46DE9674-AE07-4A75-AA2D-EF2E5539155D}" destId="{FDA80C14-EF60-4C80-AD88-AFD2DB1AEB2C}" srcOrd="3" destOrd="0" presId="urn:microsoft.com/office/officeart/2005/8/layout/lProcess3"/>
    <dgm:cxn modelId="{2784E80D-06D3-43F5-99A1-06CB0DF4F4D5}" type="presParOf" srcId="{46DE9674-AE07-4A75-AA2D-EF2E5539155D}" destId="{DD5FE303-9265-4212-8C82-105494E1E55E}" srcOrd="4" destOrd="0" presId="urn:microsoft.com/office/officeart/2005/8/layout/lProcess3"/>
    <dgm:cxn modelId="{38EC9964-216D-46C1-9FF6-C3E005B47014}" type="presParOf" srcId="{DD5FE303-9265-4212-8C82-105494E1E55E}" destId="{40C448FF-6023-49F3-AE9F-DD063DE8B2FB}" srcOrd="0" destOrd="0" presId="urn:microsoft.com/office/officeart/2005/8/layout/lProcess3"/>
    <dgm:cxn modelId="{D9CEC2A3-193C-4A50-BE68-54B9BD9F126F}" type="presParOf" srcId="{DD5FE303-9265-4212-8C82-105494E1E55E}" destId="{95B41F79-F848-495F-9EBD-178EF7A9559A}" srcOrd="1" destOrd="0" presId="urn:microsoft.com/office/officeart/2005/8/layout/lProcess3"/>
    <dgm:cxn modelId="{22EC8FB3-7CEB-4D84-9749-EFB4AE1DAFB2}" type="presParOf" srcId="{DD5FE303-9265-4212-8C82-105494E1E55E}" destId="{CA487B53-F23D-40B3-9A96-3A9EE379B7C1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62BD3-B73D-42EF-B487-1BE7D9D82002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EB5B0-3740-4A0C-9FB1-2622B7608F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51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>
            <a:extLst>
              <a:ext uri="{FF2B5EF4-FFF2-40B4-BE49-F238E27FC236}">
                <a16:creationId xmlns:a16="http://schemas.microsoft.com/office/drawing/2014/main" xmlns="" id="{C06F5863-4F47-4CE1-98CC-9FD6B320994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>
            <a:extLst>
              <a:ext uri="{FF2B5EF4-FFF2-40B4-BE49-F238E27FC236}">
                <a16:creationId xmlns:a16="http://schemas.microsoft.com/office/drawing/2014/main" xmlns="" id="{28C3D252-A998-4A16-992A-2600F2ECB44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aa-ET"/>
              <a:t>Мониторинг атмосферного воздуха проводится на 17 постах, из них 5 постов ручного отбора проб, 12 автоматических, также интегрированы в наблюдательную государственную сеть 20 постов частных сетей, данная интеграция в соответствии с экологическим кодексом согласована с Министерством экологии , </a:t>
            </a:r>
          </a:p>
        </p:txBody>
      </p:sp>
      <p:sp>
        <p:nvSpPr>
          <p:cNvPr id="7172" name="Номер слайда 3">
            <a:extLst>
              <a:ext uri="{FF2B5EF4-FFF2-40B4-BE49-F238E27FC236}">
                <a16:creationId xmlns:a16="http://schemas.microsoft.com/office/drawing/2014/main" xmlns="" id="{C15B7AF1-548E-4FCA-A2EA-3528312756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51CDA3-1057-4FA0-B3B5-E00BD5339F4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76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EB5B0-3740-4A0C-9FB1-2622B7608F9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11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a-ET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EB5B0-3740-4A0C-9FB1-2622B7608F9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402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E4A1F08E-288A-4A74-9A24-BF8D57633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47F55CD0-7A61-4152-9023-0259C95CB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9788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5"/>
          <p:cNvSpPr txBox="1">
            <a:spLocks noGrp="1"/>
          </p:cNvSpPr>
          <p:nvPr>
            <p:ph type="title"/>
          </p:nvPr>
        </p:nvSpPr>
        <p:spPr>
          <a:xfrm>
            <a:off x="938500" y="593367"/>
            <a:ext cx="4629300" cy="12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93" name="Google Shape;93;p25"/>
          <p:cNvSpPr txBox="1">
            <a:spLocks noGrp="1"/>
          </p:cNvSpPr>
          <p:nvPr>
            <p:ph type="title" idx="2"/>
          </p:nvPr>
        </p:nvSpPr>
        <p:spPr>
          <a:xfrm>
            <a:off x="898386" y="4070167"/>
            <a:ext cx="1671600" cy="7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94" name="Google Shape;94;p25"/>
          <p:cNvSpPr txBox="1">
            <a:spLocks noGrp="1"/>
          </p:cNvSpPr>
          <p:nvPr>
            <p:ph type="subTitle" idx="1"/>
          </p:nvPr>
        </p:nvSpPr>
        <p:spPr>
          <a:xfrm>
            <a:off x="898389" y="4745116"/>
            <a:ext cx="1671600" cy="1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95" name="Google Shape;95;p25"/>
          <p:cNvSpPr txBox="1">
            <a:spLocks noGrp="1"/>
          </p:cNvSpPr>
          <p:nvPr>
            <p:ph type="title" idx="3"/>
          </p:nvPr>
        </p:nvSpPr>
        <p:spPr>
          <a:xfrm>
            <a:off x="2790261" y="4070167"/>
            <a:ext cx="1671600" cy="7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96" name="Google Shape;96;p25"/>
          <p:cNvSpPr txBox="1">
            <a:spLocks noGrp="1"/>
          </p:cNvSpPr>
          <p:nvPr>
            <p:ph type="subTitle" idx="4"/>
          </p:nvPr>
        </p:nvSpPr>
        <p:spPr>
          <a:xfrm>
            <a:off x="2790264" y="4745116"/>
            <a:ext cx="1671600" cy="1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title" idx="5"/>
          </p:nvPr>
        </p:nvSpPr>
        <p:spPr>
          <a:xfrm>
            <a:off x="4682136" y="4070167"/>
            <a:ext cx="1671600" cy="7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subTitle" idx="6"/>
          </p:nvPr>
        </p:nvSpPr>
        <p:spPr>
          <a:xfrm>
            <a:off x="4682139" y="4745116"/>
            <a:ext cx="1671600" cy="1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99" name="Google Shape;99;p25"/>
          <p:cNvSpPr txBox="1">
            <a:spLocks noGrp="1"/>
          </p:cNvSpPr>
          <p:nvPr>
            <p:ph type="title" idx="7"/>
          </p:nvPr>
        </p:nvSpPr>
        <p:spPr>
          <a:xfrm>
            <a:off x="6574011" y="4070167"/>
            <a:ext cx="1671600" cy="7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8"/>
          </p:nvPr>
        </p:nvSpPr>
        <p:spPr>
          <a:xfrm>
            <a:off x="6574014" y="4745116"/>
            <a:ext cx="1671600" cy="1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17861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  ">
  <p:cSld name="Title + Six Columns 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7"/>
          <p:cNvSpPr txBox="1">
            <a:spLocks noGrp="1"/>
          </p:cNvSpPr>
          <p:nvPr>
            <p:ph type="title"/>
          </p:nvPr>
        </p:nvSpPr>
        <p:spPr>
          <a:xfrm>
            <a:off x="3538497" y="2424721"/>
            <a:ext cx="2067000" cy="7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ubTitle" idx="1"/>
          </p:nvPr>
        </p:nvSpPr>
        <p:spPr>
          <a:xfrm>
            <a:off x="3538498" y="3099687"/>
            <a:ext cx="2067000" cy="8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11" name="Google Shape;111;p27"/>
          <p:cNvSpPr txBox="1">
            <a:spLocks noGrp="1"/>
          </p:cNvSpPr>
          <p:nvPr>
            <p:ph type="title" idx="2"/>
          </p:nvPr>
        </p:nvSpPr>
        <p:spPr>
          <a:xfrm>
            <a:off x="6028553" y="2424721"/>
            <a:ext cx="2067000" cy="7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2" name="Google Shape;112;p27"/>
          <p:cNvSpPr txBox="1">
            <a:spLocks noGrp="1"/>
          </p:cNvSpPr>
          <p:nvPr>
            <p:ph type="subTitle" idx="3"/>
          </p:nvPr>
        </p:nvSpPr>
        <p:spPr>
          <a:xfrm>
            <a:off x="6028552" y="3099687"/>
            <a:ext cx="2067000" cy="8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13" name="Google Shape;113;p27"/>
          <p:cNvSpPr txBox="1">
            <a:spLocks noGrp="1"/>
          </p:cNvSpPr>
          <p:nvPr>
            <p:ph type="title" idx="4"/>
          </p:nvPr>
        </p:nvSpPr>
        <p:spPr>
          <a:xfrm>
            <a:off x="938500" y="593367"/>
            <a:ext cx="4629300" cy="12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4" name="Google Shape;114;p27"/>
          <p:cNvSpPr txBox="1">
            <a:spLocks noGrp="1"/>
          </p:cNvSpPr>
          <p:nvPr>
            <p:ph type="title" idx="5"/>
          </p:nvPr>
        </p:nvSpPr>
        <p:spPr>
          <a:xfrm>
            <a:off x="1048447" y="2424721"/>
            <a:ext cx="2067000" cy="7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subTitle" idx="6"/>
          </p:nvPr>
        </p:nvSpPr>
        <p:spPr>
          <a:xfrm>
            <a:off x="1048450" y="3099687"/>
            <a:ext cx="2067000" cy="8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title" idx="7"/>
          </p:nvPr>
        </p:nvSpPr>
        <p:spPr>
          <a:xfrm>
            <a:off x="3538497" y="4433380"/>
            <a:ext cx="2067000" cy="7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subTitle" idx="8"/>
          </p:nvPr>
        </p:nvSpPr>
        <p:spPr>
          <a:xfrm>
            <a:off x="3538498" y="5108345"/>
            <a:ext cx="2067000" cy="8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title" idx="9"/>
          </p:nvPr>
        </p:nvSpPr>
        <p:spPr>
          <a:xfrm>
            <a:off x="6028553" y="4433380"/>
            <a:ext cx="2067000" cy="7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9" name="Google Shape;119;p27"/>
          <p:cNvSpPr txBox="1">
            <a:spLocks noGrp="1"/>
          </p:cNvSpPr>
          <p:nvPr>
            <p:ph type="subTitle" idx="13"/>
          </p:nvPr>
        </p:nvSpPr>
        <p:spPr>
          <a:xfrm>
            <a:off x="6028552" y="5108345"/>
            <a:ext cx="2067000" cy="8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20" name="Google Shape;120;p27"/>
          <p:cNvSpPr txBox="1">
            <a:spLocks noGrp="1"/>
          </p:cNvSpPr>
          <p:nvPr>
            <p:ph type="title" idx="14"/>
          </p:nvPr>
        </p:nvSpPr>
        <p:spPr>
          <a:xfrm>
            <a:off x="1048447" y="4433380"/>
            <a:ext cx="2067000" cy="7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21" name="Google Shape;121;p27"/>
          <p:cNvSpPr txBox="1">
            <a:spLocks noGrp="1"/>
          </p:cNvSpPr>
          <p:nvPr>
            <p:ph type="subTitle" idx="15"/>
          </p:nvPr>
        </p:nvSpPr>
        <p:spPr>
          <a:xfrm>
            <a:off x="1048450" y="5108345"/>
            <a:ext cx="2067000" cy="8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53219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510050" y="1775791"/>
            <a:ext cx="1951701" cy="36576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2567450" y="1775791"/>
            <a:ext cx="1951701" cy="36576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4624850" y="1775791"/>
            <a:ext cx="1951701" cy="36576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6682250" y="1775791"/>
            <a:ext cx="1951701" cy="36576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47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F6F6F18-46EF-4E0C-8A15-BAB67FAB3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D095D-C8C5-48EB-935C-963218EED0D8}" type="datetimeFigureOut">
              <a:rPr lang="ru-RU"/>
              <a:pPr>
                <a:defRPr/>
              </a:pPr>
              <a:t>14.02.2025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0129832-C800-499F-B8DF-530C4FE8C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D907493-B4B3-467D-9AC7-6877D3F13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03F5A-A23B-4481-8D48-6E4824F3EEA7}" type="slidenum">
              <a:rPr lang="ru-RU" altLang="aa-ET"/>
              <a:pPr/>
              <a:t>‹#›</a:t>
            </a:fld>
            <a:endParaRPr lang="ru-RU" altLang="aa-ET"/>
          </a:p>
        </p:txBody>
      </p:sp>
    </p:spTree>
    <p:extLst>
      <p:ext uri="{BB962C8B-B14F-4D97-AF65-F5344CB8AC3E}">
        <p14:creationId xmlns:p14="http://schemas.microsoft.com/office/powerpoint/2010/main" val="4092547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8570196-E9B8-4A8D-A0FF-B959A8A01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98C7B-40A3-44C5-956D-DD8D59587141}" type="datetimeFigureOut">
              <a:rPr lang="ru-RU"/>
              <a:pPr>
                <a:defRPr/>
              </a:pPr>
              <a:t>14.02.2025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7F54C43-9862-4305-9429-D5252E634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3212A16-6942-4644-84DD-B4A9E6311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E150F-C56D-4B8D-96C6-40655E483B12}" type="slidenum">
              <a:rPr lang="ru-RU" altLang="aa-ET"/>
              <a:pPr/>
              <a:t>‹#›</a:t>
            </a:fld>
            <a:endParaRPr lang="ru-RU" altLang="aa-ET"/>
          </a:p>
        </p:txBody>
      </p:sp>
    </p:spTree>
    <p:extLst>
      <p:ext uri="{BB962C8B-B14F-4D97-AF65-F5344CB8AC3E}">
        <p14:creationId xmlns:p14="http://schemas.microsoft.com/office/powerpoint/2010/main" val="1225478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587EFE7-5C8B-4FFA-A234-68FF33CED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A3E17-81A9-4F6B-8F7D-6D6DBC7ACCC2}" type="datetimeFigureOut">
              <a:rPr lang="ru-RU"/>
              <a:pPr>
                <a:defRPr/>
              </a:pPr>
              <a:t>14.02.2025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3BE291-019C-41A5-B20B-0D76B414B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A56D445-D9A8-48CC-877B-96F97BE54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F30620-184D-424C-B856-35C512E8D91B}" type="slidenum">
              <a:rPr lang="ru-RU" altLang="aa-ET"/>
              <a:pPr/>
              <a:t>‹#›</a:t>
            </a:fld>
            <a:endParaRPr lang="ru-RU" altLang="aa-ET"/>
          </a:p>
        </p:txBody>
      </p:sp>
    </p:spTree>
    <p:extLst>
      <p:ext uri="{BB962C8B-B14F-4D97-AF65-F5344CB8AC3E}">
        <p14:creationId xmlns:p14="http://schemas.microsoft.com/office/powerpoint/2010/main" val="1872511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BD53AEFB-1676-4197-9239-208059ABB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5E063-725E-43F6-BD45-07BF5A96F3F2}" type="datetimeFigureOut">
              <a:rPr lang="ru-RU"/>
              <a:pPr>
                <a:defRPr/>
              </a:pPr>
              <a:t>14.02.2025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36766AB7-8099-40E6-84AA-B350CCDE5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E92908F4-A63A-4799-BA2C-35E7DD7D6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11356-2D0D-4B82-B6CF-3A58145D8F57}" type="slidenum">
              <a:rPr lang="ru-RU" altLang="aa-ET"/>
              <a:pPr/>
              <a:t>‹#›</a:t>
            </a:fld>
            <a:endParaRPr lang="ru-RU" altLang="aa-ET"/>
          </a:p>
        </p:txBody>
      </p:sp>
    </p:spTree>
    <p:extLst>
      <p:ext uri="{BB962C8B-B14F-4D97-AF65-F5344CB8AC3E}">
        <p14:creationId xmlns:p14="http://schemas.microsoft.com/office/powerpoint/2010/main" val="3511379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xmlns="" id="{1E01C7A7-B1CD-4446-B85C-08C5F6923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BFB4E-1D6C-4A9D-A771-308CE0E897A1}" type="datetimeFigureOut">
              <a:rPr lang="ru-RU"/>
              <a:pPr>
                <a:defRPr/>
              </a:pPr>
              <a:t>14.02.2025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xmlns="" id="{4A42AB2D-143A-49A8-B1D4-28B904F69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xmlns="" id="{D71A47AF-9C37-40BF-96DE-CD4BDBD10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1C67BF-7692-4705-8BD9-AF03BB855D35}" type="slidenum">
              <a:rPr lang="ru-RU" altLang="aa-ET"/>
              <a:pPr/>
              <a:t>‹#›</a:t>
            </a:fld>
            <a:endParaRPr lang="ru-RU" altLang="aa-ET"/>
          </a:p>
        </p:txBody>
      </p:sp>
    </p:spTree>
    <p:extLst>
      <p:ext uri="{BB962C8B-B14F-4D97-AF65-F5344CB8AC3E}">
        <p14:creationId xmlns:p14="http://schemas.microsoft.com/office/powerpoint/2010/main" val="30115037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xmlns="" id="{29927671-7AEA-47CD-9A8F-279D6A870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DEB22-09AA-43B6-8C0B-300C3EAD413B}" type="datetimeFigureOut">
              <a:rPr lang="ru-RU"/>
              <a:pPr>
                <a:defRPr/>
              </a:pPr>
              <a:t>14.02.2025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xmlns="" id="{E7DEA2D9-7AB9-49F8-8D3A-FFE1CE7FD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xmlns="" id="{8F87DB51-E821-4947-8F37-1C3FFDFF9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FF3D2-2284-4F2B-B445-17472CEC61C8}" type="slidenum">
              <a:rPr lang="ru-RU" altLang="aa-ET"/>
              <a:pPr/>
              <a:t>‹#›</a:t>
            </a:fld>
            <a:endParaRPr lang="ru-RU" altLang="aa-ET"/>
          </a:p>
        </p:txBody>
      </p:sp>
    </p:spTree>
    <p:extLst>
      <p:ext uri="{BB962C8B-B14F-4D97-AF65-F5344CB8AC3E}">
        <p14:creationId xmlns:p14="http://schemas.microsoft.com/office/powerpoint/2010/main" val="2895815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xmlns="" id="{B5F4F7AC-1808-4AD7-A331-66DBADCB0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BBDDD-0958-43C4-A2F5-3BCDF09EECCB}" type="datetimeFigureOut">
              <a:rPr lang="ru-RU"/>
              <a:pPr>
                <a:defRPr/>
              </a:pPr>
              <a:t>14.02.2025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xmlns="" id="{BE09CEDA-AF4E-4BD1-A416-15D8A3E4D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xmlns="" id="{293E3975-3384-4C0A-A4D9-1E532A95E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C2CA1A-28E0-4598-B4E8-33D9334197E5}" type="slidenum">
              <a:rPr lang="ru-RU" altLang="aa-ET"/>
              <a:pPr/>
              <a:t>‹#›</a:t>
            </a:fld>
            <a:endParaRPr lang="ru-RU" altLang="aa-ET"/>
          </a:p>
        </p:txBody>
      </p:sp>
    </p:spTree>
    <p:extLst>
      <p:ext uri="{BB962C8B-B14F-4D97-AF65-F5344CB8AC3E}">
        <p14:creationId xmlns:p14="http://schemas.microsoft.com/office/powerpoint/2010/main" val="6873418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FEAC3D88-C754-471F-9C79-1ABEA0398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A2472-4798-44D8-8754-E103F62C4CE4}" type="datetimeFigureOut">
              <a:rPr lang="ru-RU"/>
              <a:pPr>
                <a:defRPr/>
              </a:pPr>
              <a:t>14.02.2025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E29728F2-9960-4AE7-B0AF-46C73432D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D626D043-E000-4A70-94C0-6D39A9029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4200CD-74A0-41D8-ABC1-5FE653A0C136}" type="slidenum">
              <a:rPr lang="ru-RU" altLang="aa-ET"/>
              <a:pPr/>
              <a:t>‹#›</a:t>
            </a:fld>
            <a:endParaRPr lang="ru-RU" altLang="aa-ET"/>
          </a:p>
        </p:txBody>
      </p:sp>
    </p:spTree>
    <p:extLst>
      <p:ext uri="{BB962C8B-B14F-4D97-AF65-F5344CB8AC3E}">
        <p14:creationId xmlns:p14="http://schemas.microsoft.com/office/powerpoint/2010/main" val="8166965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AC0A9B3E-AB6A-4F76-B5B4-164D9652F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87756-3A38-4B12-8A89-9D83A8F29794}" type="datetimeFigureOut">
              <a:rPr lang="ru-RU"/>
              <a:pPr>
                <a:defRPr/>
              </a:pPr>
              <a:t>14.02.2025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08F7B03B-1FD1-4A81-8C5E-9D1DC4579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4ADEE33A-D15D-4A8B-9A23-5F2D941C5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71AA7-6529-4C7F-BFD6-2C3E6433B89C}" type="slidenum">
              <a:rPr lang="ru-RU" altLang="aa-ET"/>
              <a:pPr/>
              <a:t>‹#›</a:t>
            </a:fld>
            <a:endParaRPr lang="ru-RU" altLang="aa-ET"/>
          </a:p>
        </p:txBody>
      </p:sp>
    </p:spTree>
    <p:extLst>
      <p:ext uri="{BB962C8B-B14F-4D97-AF65-F5344CB8AC3E}">
        <p14:creationId xmlns:p14="http://schemas.microsoft.com/office/powerpoint/2010/main" val="1119350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D03100E-F38D-40CE-8BB2-1D845988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E7E87-0B34-4905-B78E-C67B3116D9A0}" type="datetimeFigureOut">
              <a:rPr lang="ru-RU"/>
              <a:pPr>
                <a:defRPr/>
              </a:pPr>
              <a:t>14.02.2025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CF14025-02C1-4EBA-8EF7-1F68635C1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B96A687-42B2-486E-9815-1C207889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0DB19-9C1B-4601-9695-97D4326E1485}" type="slidenum">
              <a:rPr lang="ru-RU" altLang="aa-ET"/>
              <a:pPr/>
              <a:t>‹#›</a:t>
            </a:fld>
            <a:endParaRPr lang="ru-RU" altLang="aa-ET"/>
          </a:p>
        </p:txBody>
      </p:sp>
    </p:spTree>
    <p:extLst>
      <p:ext uri="{BB962C8B-B14F-4D97-AF65-F5344CB8AC3E}">
        <p14:creationId xmlns:p14="http://schemas.microsoft.com/office/powerpoint/2010/main" val="16752112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92B7F5F-25CC-4038-A7B1-20081904F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CC7B6-525C-4593-94F8-2DAA4CF9490F}" type="datetimeFigureOut">
              <a:rPr lang="ru-RU"/>
              <a:pPr>
                <a:defRPr/>
              </a:pPr>
              <a:t>14.02.2025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05BC0A4-9985-406B-A70B-D512BFF6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FC61048-FDBD-437D-A54F-9B0B9B35B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560DD-2BBB-410B-BC31-F10AE152C908}" type="slidenum">
              <a:rPr lang="ru-RU" altLang="aa-ET"/>
              <a:pPr/>
              <a:t>‹#›</a:t>
            </a:fld>
            <a:endParaRPr lang="ru-RU" altLang="aa-ET"/>
          </a:p>
        </p:txBody>
      </p:sp>
    </p:spTree>
    <p:extLst>
      <p:ext uri="{BB962C8B-B14F-4D97-AF65-F5344CB8AC3E}">
        <p14:creationId xmlns:p14="http://schemas.microsoft.com/office/powerpoint/2010/main" val="38235889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AA2B21DE-C9EB-4B3C-969B-5C7CFE4B16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CCA02D3-B7CE-4ADB-927E-CF8AD46143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62844F0-4776-4D3C-A20C-42484C83CCE5}" type="slidenum">
              <a:rPr lang="ru-RU" altLang="aa-ET"/>
              <a:pPr/>
              <a:t>‹#›</a:t>
            </a:fld>
            <a:endParaRPr lang="ru-RU" altLang="aa-ET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0271658-5BFE-47D6-9A97-437ACCF97D2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4BDEF-BEDE-48BE-9F00-8805E16E6061}" type="datetime1">
              <a:rPr lang="ru-RU"/>
              <a:pPr>
                <a:defRPr/>
              </a:pPr>
              <a:t>14.02.2025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6313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2930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20CCA-F12C-4DF6-BB86-82A4000C8491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4771E-A065-484C-A32B-E47F99980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156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자유형: 도형 20">
            <a:extLst>
              <a:ext uri="{FF2B5EF4-FFF2-40B4-BE49-F238E27FC236}">
                <a16:creationId xmlns:a16="http://schemas.microsoft.com/office/drawing/2014/main" xmlns="" id="{A1DEFAEA-9F02-4B9F-ACC6-353AF6C3EFF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16680" y="296100"/>
            <a:ext cx="2733404" cy="3666309"/>
          </a:xfrm>
          <a:custGeom>
            <a:avLst/>
            <a:gdLst>
              <a:gd name="connsiteX0" fmla="*/ 1171303 w 3644538"/>
              <a:gd name="connsiteY0" fmla="*/ 1323703 h 3666309"/>
              <a:gd name="connsiteX1" fmla="*/ 2342606 w 3644538"/>
              <a:gd name="connsiteY1" fmla="*/ 2495006 h 3666309"/>
              <a:gd name="connsiteX2" fmla="*/ 1171303 w 3644538"/>
              <a:gd name="connsiteY2" fmla="*/ 3666309 h 3666309"/>
              <a:gd name="connsiteX3" fmla="*/ 0 w 3644538"/>
              <a:gd name="connsiteY3" fmla="*/ 2495006 h 3666309"/>
              <a:gd name="connsiteX4" fmla="*/ 2473235 w 3644538"/>
              <a:gd name="connsiteY4" fmla="*/ 0 h 3666309"/>
              <a:gd name="connsiteX5" fmla="*/ 3644538 w 3644538"/>
              <a:gd name="connsiteY5" fmla="*/ 1171303 h 3666309"/>
              <a:gd name="connsiteX6" fmla="*/ 2473235 w 3644538"/>
              <a:gd name="connsiteY6" fmla="*/ 2342606 h 3666309"/>
              <a:gd name="connsiteX7" fmla="*/ 1301932 w 3644538"/>
              <a:gd name="connsiteY7" fmla="*/ 1171303 h 366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44538" h="3666309">
                <a:moveTo>
                  <a:pt x="1171303" y="1323703"/>
                </a:moveTo>
                <a:lnTo>
                  <a:pt x="2342606" y="2495006"/>
                </a:lnTo>
                <a:lnTo>
                  <a:pt x="1171303" y="3666309"/>
                </a:lnTo>
                <a:lnTo>
                  <a:pt x="0" y="2495006"/>
                </a:lnTo>
                <a:close/>
                <a:moveTo>
                  <a:pt x="2473235" y="0"/>
                </a:moveTo>
                <a:lnTo>
                  <a:pt x="3644538" y="1171303"/>
                </a:lnTo>
                <a:lnTo>
                  <a:pt x="2473235" y="2342606"/>
                </a:lnTo>
                <a:lnTo>
                  <a:pt x="1301932" y="11713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685835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2" name="자유형: 도형 21">
            <a:extLst>
              <a:ext uri="{FF2B5EF4-FFF2-40B4-BE49-F238E27FC236}">
                <a16:creationId xmlns:a16="http://schemas.microsoft.com/office/drawing/2014/main" xmlns="" id="{03515A44-D3E9-44BA-B3D4-43ECDBD5159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16680" y="2891255"/>
            <a:ext cx="2733404" cy="3666309"/>
          </a:xfrm>
          <a:custGeom>
            <a:avLst/>
            <a:gdLst>
              <a:gd name="connsiteX0" fmla="*/ 1171303 w 3644538"/>
              <a:gd name="connsiteY0" fmla="*/ 1323703 h 3666309"/>
              <a:gd name="connsiteX1" fmla="*/ 2342606 w 3644538"/>
              <a:gd name="connsiteY1" fmla="*/ 2495006 h 3666309"/>
              <a:gd name="connsiteX2" fmla="*/ 1171303 w 3644538"/>
              <a:gd name="connsiteY2" fmla="*/ 3666309 h 3666309"/>
              <a:gd name="connsiteX3" fmla="*/ 0 w 3644538"/>
              <a:gd name="connsiteY3" fmla="*/ 2495006 h 3666309"/>
              <a:gd name="connsiteX4" fmla="*/ 2473235 w 3644538"/>
              <a:gd name="connsiteY4" fmla="*/ 0 h 3666309"/>
              <a:gd name="connsiteX5" fmla="*/ 3644538 w 3644538"/>
              <a:gd name="connsiteY5" fmla="*/ 1171303 h 3666309"/>
              <a:gd name="connsiteX6" fmla="*/ 2473235 w 3644538"/>
              <a:gd name="connsiteY6" fmla="*/ 2342606 h 3666309"/>
              <a:gd name="connsiteX7" fmla="*/ 1301932 w 3644538"/>
              <a:gd name="connsiteY7" fmla="*/ 1171303 h 366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44538" h="3666309">
                <a:moveTo>
                  <a:pt x="1171303" y="1323703"/>
                </a:moveTo>
                <a:lnTo>
                  <a:pt x="2342606" y="2495006"/>
                </a:lnTo>
                <a:lnTo>
                  <a:pt x="1171303" y="3666309"/>
                </a:lnTo>
                <a:lnTo>
                  <a:pt x="0" y="2495006"/>
                </a:lnTo>
                <a:close/>
                <a:moveTo>
                  <a:pt x="2473235" y="0"/>
                </a:moveTo>
                <a:lnTo>
                  <a:pt x="3644538" y="1171303"/>
                </a:lnTo>
                <a:lnTo>
                  <a:pt x="2473235" y="2342606"/>
                </a:lnTo>
                <a:lnTo>
                  <a:pt x="1301932" y="11713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685835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3" name="자유형: 도형 22">
            <a:extLst>
              <a:ext uri="{FF2B5EF4-FFF2-40B4-BE49-F238E27FC236}">
                <a16:creationId xmlns:a16="http://schemas.microsoft.com/office/drawing/2014/main" xmlns="" id="{5CED0A4D-1B43-4F94-A1B2-796349C976D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63782" y="2891255"/>
            <a:ext cx="2733404" cy="3666309"/>
          </a:xfrm>
          <a:custGeom>
            <a:avLst/>
            <a:gdLst>
              <a:gd name="connsiteX0" fmla="*/ 1171303 w 3644538"/>
              <a:gd name="connsiteY0" fmla="*/ 1323703 h 3666309"/>
              <a:gd name="connsiteX1" fmla="*/ 2342606 w 3644538"/>
              <a:gd name="connsiteY1" fmla="*/ 2495006 h 3666309"/>
              <a:gd name="connsiteX2" fmla="*/ 1171303 w 3644538"/>
              <a:gd name="connsiteY2" fmla="*/ 3666309 h 3666309"/>
              <a:gd name="connsiteX3" fmla="*/ 0 w 3644538"/>
              <a:gd name="connsiteY3" fmla="*/ 2495006 h 3666309"/>
              <a:gd name="connsiteX4" fmla="*/ 2473235 w 3644538"/>
              <a:gd name="connsiteY4" fmla="*/ 0 h 3666309"/>
              <a:gd name="connsiteX5" fmla="*/ 3644538 w 3644538"/>
              <a:gd name="connsiteY5" fmla="*/ 1171303 h 3666309"/>
              <a:gd name="connsiteX6" fmla="*/ 2473235 w 3644538"/>
              <a:gd name="connsiteY6" fmla="*/ 2342606 h 3666309"/>
              <a:gd name="connsiteX7" fmla="*/ 1301932 w 3644538"/>
              <a:gd name="connsiteY7" fmla="*/ 1171303 h 366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44538" h="3666309">
                <a:moveTo>
                  <a:pt x="1171303" y="1323703"/>
                </a:moveTo>
                <a:lnTo>
                  <a:pt x="2342606" y="2495006"/>
                </a:lnTo>
                <a:lnTo>
                  <a:pt x="1171303" y="3666309"/>
                </a:lnTo>
                <a:lnTo>
                  <a:pt x="0" y="2495006"/>
                </a:lnTo>
                <a:close/>
                <a:moveTo>
                  <a:pt x="2473235" y="0"/>
                </a:moveTo>
                <a:lnTo>
                  <a:pt x="3644538" y="1171303"/>
                </a:lnTo>
                <a:lnTo>
                  <a:pt x="2473235" y="2342606"/>
                </a:lnTo>
                <a:lnTo>
                  <a:pt x="1301932" y="11713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685835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0" name="자유형: 도형 19">
            <a:extLst>
              <a:ext uri="{FF2B5EF4-FFF2-40B4-BE49-F238E27FC236}">
                <a16:creationId xmlns:a16="http://schemas.microsoft.com/office/drawing/2014/main" xmlns="" id="{1D5AFB38-0AC4-4043-A23A-C86F3145AE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163782" y="296100"/>
            <a:ext cx="2733404" cy="3666309"/>
          </a:xfrm>
          <a:custGeom>
            <a:avLst/>
            <a:gdLst>
              <a:gd name="connsiteX0" fmla="*/ 1171303 w 3644538"/>
              <a:gd name="connsiteY0" fmla="*/ 1323703 h 3666309"/>
              <a:gd name="connsiteX1" fmla="*/ 2342606 w 3644538"/>
              <a:gd name="connsiteY1" fmla="*/ 2495006 h 3666309"/>
              <a:gd name="connsiteX2" fmla="*/ 1171303 w 3644538"/>
              <a:gd name="connsiteY2" fmla="*/ 3666309 h 3666309"/>
              <a:gd name="connsiteX3" fmla="*/ 0 w 3644538"/>
              <a:gd name="connsiteY3" fmla="*/ 2495006 h 3666309"/>
              <a:gd name="connsiteX4" fmla="*/ 2473235 w 3644538"/>
              <a:gd name="connsiteY4" fmla="*/ 0 h 3666309"/>
              <a:gd name="connsiteX5" fmla="*/ 3644538 w 3644538"/>
              <a:gd name="connsiteY5" fmla="*/ 1171303 h 3666309"/>
              <a:gd name="connsiteX6" fmla="*/ 2473235 w 3644538"/>
              <a:gd name="connsiteY6" fmla="*/ 2342606 h 3666309"/>
              <a:gd name="connsiteX7" fmla="*/ 1301932 w 3644538"/>
              <a:gd name="connsiteY7" fmla="*/ 1171303 h 366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44538" h="3666309">
                <a:moveTo>
                  <a:pt x="1171303" y="1323703"/>
                </a:moveTo>
                <a:lnTo>
                  <a:pt x="2342606" y="2495006"/>
                </a:lnTo>
                <a:lnTo>
                  <a:pt x="1171303" y="3666309"/>
                </a:lnTo>
                <a:lnTo>
                  <a:pt x="0" y="2495006"/>
                </a:lnTo>
                <a:close/>
                <a:moveTo>
                  <a:pt x="2473235" y="0"/>
                </a:moveTo>
                <a:lnTo>
                  <a:pt x="3644538" y="1171303"/>
                </a:lnTo>
                <a:lnTo>
                  <a:pt x="2473235" y="2342606"/>
                </a:lnTo>
                <a:lnTo>
                  <a:pt x="1301932" y="11713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685835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61070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217E40D-B216-4710-BD18-207E86DC4C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0" y="-299340"/>
            <a:ext cx="8543501" cy="74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58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217E40D-B216-4710-BD18-207E86DC4C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0" y="-299340"/>
            <a:ext cx="8543501" cy="74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220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32770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339510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475192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C536-B04A-4997-B49F-578CF3DFAA61}" type="datetimeFigureOut">
              <a:rPr lang="aa-ET" smtClean="0"/>
              <a:t>14/02/2025</a:t>
            </a:fld>
            <a:endParaRPr lang="aa-E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86BAA-38CC-4A39-9704-4830577CA838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1596041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3268685" y="1758464"/>
            <a:ext cx="2603871" cy="3291839"/>
          </a:xfrm>
          <a:prstGeom prst="round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6106760" y="1758464"/>
            <a:ext cx="2603872" cy="3291839"/>
          </a:xfrm>
          <a:prstGeom prst="round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430610" y="1758464"/>
            <a:ext cx="2603872" cy="3291839"/>
          </a:xfrm>
          <a:prstGeom prst="round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1259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510050" y="1775791"/>
            <a:ext cx="1951701" cy="36576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2567450" y="1775791"/>
            <a:ext cx="1951701" cy="36576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4624850" y="1775791"/>
            <a:ext cx="1951701" cy="36576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6682250" y="1775791"/>
            <a:ext cx="1951701" cy="36576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8423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2520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217E40D-B216-4710-BD18-207E86DC4C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0" y="-299340"/>
            <a:ext cx="8543501" cy="74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00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8645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339510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6583958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210530" y="395210"/>
            <a:ext cx="8712968" cy="2908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43896" y="2695539"/>
            <a:ext cx="1621132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3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2721350" y="2695539"/>
            <a:ext cx="1621132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4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4798804" y="2695539"/>
            <a:ext cx="1621132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6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6876258" y="2695539"/>
            <a:ext cx="1621132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94919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5">
            <a:extLst>
              <a:ext uri="{FF2B5EF4-FFF2-40B4-BE49-F238E27FC236}">
                <a16:creationId xmlns:a16="http://schemas.microsoft.com/office/drawing/2014/main" xmlns="" id="{67539AF6-5D49-44B8-BBE5-89EA831A48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28762" y="0"/>
            <a:ext cx="304323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4DAB0763-12DF-41B9-B692-22FB8DB24B15}"/>
              </a:ext>
            </a:extLst>
          </p:cNvPr>
          <p:cNvSpPr/>
          <p:nvPr userDrawn="1"/>
        </p:nvSpPr>
        <p:spPr>
          <a:xfrm>
            <a:off x="0" y="0"/>
            <a:ext cx="152876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</p:spTree>
    <p:extLst>
      <p:ext uri="{BB962C8B-B14F-4D97-AF65-F5344CB8AC3E}">
        <p14:creationId xmlns:p14="http://schemas.microsoft.com/office/powerpoint/2010/main" val="2291504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C536-B04A-4997-B49F-578CF3DFAA61}" type="datetimeFigureOut">
              <a:rPr lang="aa-ET" smtClean="0"/>
              <a:t>14/02/2025</a:t>
            </a:fld>
            <a:endParaRPr lang="aa-E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86BAA-38CC-4A39-9704-4830577CA838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4334457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2"/>
          <p:cNvSpPr>
            <a:spLocks noGrp="1"/>
          </p:cNvSpPr>
          <p:nvPr>
            <p:ph type="pic" sz="quarter" idx="46" hasCustomPrompt="1"/>
          </p:nvPr>
        </p:nvSpPr>
        <p:spPr>
          <a:xfrm>
            <a:off x="547181" y="1515299"/>
            <a:ext cx="2475479" cy="478017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58" hasCustomPrompt="1"/>
          </p:nvPr>
        </p:nvSpPr>
        <p:spPr>
          <a:xfrm>
            <a:off x="6159069" y="1515299"/>
            <a:ext cx="2475479" cy="478017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xmlns="" id="{AE1361B6-8316-4AC7-8C5C-5371D9A5B6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60648"/>
            <a:ext cx="9144000" cy="80179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5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803348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자유형: 도형 20">
            <a:extLst>
              <a:ext uri="{FF2B5EF4-FFF2-40B4-BE49-F238E27FC236}">
                <a16:creationId xmlns:a16="http://schemas.microsoft.com/office/drawing/2014/main" xmlns="" id="{A1DEFAEA-9F02-4B9F-ACC6-353AF6C3EFF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16680" y="296100"/>
            <a:ext cx="2733404" cy="3666309"/>
          </a:xfrm>
          <a:custGeom>
            <a:avLst/>
            <a:gdLst>
              <a:gd name="connsiteX0" fmla="*/ 1171303 w 3644538"/>
              <a:gd name="connsiteY0" fmla="*/ 1323703 h 3666309"/>
              <a:gd name="connsiteX1" fmla="*/ 2342606 w 3644538"/>
              <a:gd name="connsiteY1" fmla="*/ 2495006 h 3666309"/>
              <a:gd name="connsiteX2" fmla="*/ 1171303 w 3644538"/>
              <a:gd name="connsiteY2" fmla="*/ 3666309 h 3666309"/>
              <a:gd name="connsiteX3" fmla="*/ 0 w 3644538"/>
              <a:gd name="connsiteY3" fmla="*/ 2495006 h 3666309"/>
              <a:gd name="connsiteX4" fmla="*/ 2473235 w 3644538"/>
              <a:gd name="connsiteY4" fmla="*/ 0 h 3666309"/>
              <a:gd name="connsiteX5" fmla="*/ 3644538 w 3644538"/>
              <a:gd name="connsiteY5" fmla="*/ 1171303 h 3666309"/>
              <a:gd name="connsiteX6" fmla="*/ 2473235 w 3644538"/>
              <a:gd name="connsiteY6" fmla="*/ 2342606 h 3666309"/>
              <a:gd name="connsiteX7" fmla="*/ 1301932 w 3644538"/>
              <a:gd name="connsiteY7" fmla="*/ 1171303 h 366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44538" h="3666309">
                <a:moveTo>
                  <a:pt x="1171303" y="1323703"/>
                </a:moveTo>
                <a:lnTo>
                  <a:pt x="2342606" y="2495006"/>
                </a:lnTo>
                <a:lnTo>
                  <a:pt x="1171303" y="3666309"/>
                </a:lnTo>
                <a:lnTo>
                  <a:pt x="0" y="2495006"/>
                </a:lnTo>
                <a:close/>
                <a:moveTo>
                  <a:pt x="2473235" y="0"/>
                </a:moveTo>
                <a:lnTo>
                  <a:pt x="3644538" y="1171303"/>
                </a:lnTo>
                <a:lnTo>
                  <a:pt x="2473235" y="2342606"/>
                </a:lnTo>
                <a:lnTo>
                  <a:pt x="1301932" y="11713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685835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2" name="자유형: 도형 21">
            <a:extLst>
              <a:ext uri="{FF2B5EF4-FFF2-40B4-BE49-F238E27FC236}">
                <a16:creationId xmlns:a16="http://schemas.microsoft.com/office/drawing/2014/main" xmlns="" id="{03515A44-D3E9-44BA-B3D4-43ECDBD5159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16680" y="2891255"/>
            <a:ext cx="2733404" cy="3666309"/>
          </a:xfrm>
          <a:custGeom>
            <a:avLst/>
            <a:gdLst>
              <a:gd name="connsiteX0" fmla="*/ 1171303 w 3644538"/>
              <a:gd name="connsiteY0" fmla="*/ 1323703 h 3666309"/>
              <a:gd name="connsiteX1" fmla="*/ 2342606 w 3644538"/>
              <a:gd name="connsiteY1" fmla="*/ 2495006 h 3666309"/>
              <a:gd name="connsiteX2" fmla="*/ 1171303 w 3644538"/>
              <a:gd name="connsiteY2" fmla="*/ 3666309 h 3666309"/>
              <a:gd name="connsiteX3" fmla="*/ 0 w 3644538"/>
              <a:gd name="connsiteY3" fmla="*/ 2495006 h 3666309"/>
              <a:gd name="connsiteX4" fmla="*/ 2473235 w 3644538"/>
              <a:gd name="connsiteY4" fmla="*/ 0 h 3666309"/>
              <a:gd name="connsiteX5" fmla="*/ 3644538 w 3644538"/>
              <a:gd name="connsiteY5" fmla="*/ 1171303 h 3666309"/>
              <a:gd name="connsiteX6" fmla="*/ 2473235 w 3644538"/>
              <a:gd name="connsiteY6" fmla="*/ 2342606 h 3666309"/>
              <a:gd name="connsiteX7" fmla="*/ 1301932 w 3644538"/>
              <a:gd name="connsiteY7" fmla="*/ 1171303 h 366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44538" h="3666309">
                <a:moveTo>
                  <a:pt x="1171303" y="1323703"/>
                </a:moveTo>
                <a:lnTo>
                  <a:pt x="2342606" y="2495006"/>
                </a:lnTo>
                <a:lnTo>
                  <a:pt x="1171303" y="3666309"/>
                </a:lnTo>
                <a:lnTo>
                  <a:pt x="0" y="2495006"/>
                </a:lnTo>
                <a:close/>
                <a:moveTo>
                  <a:pt x="2473235" y="0"/>
                </a:moveTo>
                <a:lnTo>
                  <a:pt x="3644538" y="1171303"/>
                </a:lnTo>
                <a:lnTo>
                  <a:pt x="2473235" y="2342606"/>
                </a:lnTo>
                <a:lnTo>
                  <a:pt x="1301932" y="11713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685835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3" name="자유형: 도형 22">
            <a:extLst>
              <a:ext uri="{FF2B5EF4-FFF2-40B4-BE49-F238E27FC236}">
                <a16:creationId xmlns:a16="http://schemas.microsoft.com/office/drawing/2014/main" xmlns="" id="{5CED0A4D-1B43-4F94-A1B2-796349C976D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63782" y="2891255"/>
            <a:ext cx="2733404" cy="3666309"/>
          </a:xfrm>
          <a:custGeom>
            <a:avLst/>
            <a:gdLst>
              <a:gd name="connsiteX0" fmla="*/ 1171303 w 3644538"/>
              <a:gd name="connsiteY0" fmla="*/ 1323703 h 3666309"/>
              <a:gd name="connsiteX1" fmla="*/ 2342606 w 3644538"/>
              <a:gd name="connsiteY1" fmla="*/ 2495006 h 3666309"/>
              <a:gd name="connsiteX2" fmla="*/ 1171303 w 3644538"/>
              <a:gd name="connsiteY2" fmla="*/ 3666309 h 3666309"/>
              <a:gd name="connsiteX3" fmla="*/ 0 w 3644538"/>
              <a:gd name="connsiteY3" fmla="*/ 2495006 h 3666309"/>
              <a:gd name="connsiteX4" fmla="*/ 2473235 w 3644538"/>
              <a:gd name="connsiteY4" fmla="*/ 0 h 3666309"/>
              <a:gd name="connsiteX5" fmla="*/ 3644538 w 3644538"/>
              <a:gd name="connsiteY5" fmla="*/ 1171303 h 3666309"/>
              <a:gd name="connsiteX6" fmla="*/ 2473235 w 3644538"/>
              <a:gd name="connsiteY6" fmla="*/ 2342606 h 3666309"/>
              <a:gd name="connsiteX7" fmla="*/ 1301932 w 3644538"/>
              <a:gd name="connsiteY7" fmla="*/ 1171303 h 366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44538" h="3666309">
                <a:moveTo>
                  <a:pt x="1171303" y="1323703"/>
                </a:moveTo>
                <a:lnTo>
                  <a:pt x="2342606" y="2495006"/>
                </a:lnTo>
                <a:lnTo>
                  <a:pt x="1171303" y="3666309"/>
                </a:lnTo>
                <a:lnTo>
                  <a:pt x="0" y="2495006"/>
                </a:lnTo>
                <a:close/>
                <a:moveTo>
                  <a:pt x="2473235" y="0"/>
                </a:moveTo>
                <a:lnTo>
                  <a:pt x="3644538" y="1171303"/>
                </a:lnTo>
                <a:lnTo>
                  <a:pt x="2473235" y="2342606"/>
                </a:lnTo>
                <a:lnTo>
                  <a:pt x="1301932" y="11713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685835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0" name="자유형: 도형 19">
            <a:extLst>
              <a:ext uri="{FF2B5EF4-FFF2-40B4-BE49-F238E27FC236}">
                <a16:creationId xmlns:a16="http://schemas.microsoft.com/office/drawing/2014/main" xmlns="" id="{1D5AFB38-0AC4-4043-A23A-C86F3145AE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163782" y="296100"/>
            <a:ext cx="2733404" cy="3666309"/>
          </a:xfrm>
          <a:custGeom>
            <a:avLst/>
            <a:gdLst>
              <a:gd name="connsiteX0" fmla="*/ 1171303 w 3644538"/>
              <a:gd name="connsiteY0" fmla="*/ 1323703 h 3666309"/>
              <a:gd name="connsiteX1" fmla="*/ 2342606 w 3644538"/>
              <a:gd name="connsiteY1" fmla="*/ 2495006 h 3666309"/>
              <a:gd name="connsiteX2" fmla="*/ 1171303 w 3644538"/>
              <a:gd name="connsiteY2" fmla="*/ 3666309 h 3666309"/>
              <a:gd name="connsiteX3" fmla="*/ 0 w 3644538"/>
              <a:gd name="connsiteY3" fmla="*/ 2495006 h 3666309"/>
              <a:gd name="connsiteX4" fmla="*/ 2473235 w 3644538"/>
              <a:gd name="connsiteY4" fmla="*/ 0 h 3666309"/>
              <a:gd name="connsiteX5" fmla="*/ 3644538 w 3644538"/>
              <a:gd name="connsiteY5" fmla="*/ 1171303 h 3666309"/>
              <a:gd name="connsiteX6" fmla="*/ 2473235 w 3644538"/>
              <a:gd name="connsiteY6" fmla="*/ 2342606 h 3666309"/>
              <a:gd name="connsiteX7" fmla="*/ 1301932 w 3644538"/>
              <a:gd name="connsiteY7" fmla="*/ 1171303 h 366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44538" h="3666309">
                <a:moveTo>
                  <a:pt x="1171303" y="1323703"/>
                </a:moveTo>
                <a:lnTo>
                  <a:pt x="2342606" y="2495006"/>
                </a:lnTo>
                <a:lnTo>
                  <a:pt x="1171303" y="3666309"/>
                </a:lnTo>
                <a:lnTo>
                  <a:pt x="0" y="2495006"/>
                </a:lnTo>
                <a:close/>
                <a:moveTo>
                  <a:pt x="2473235" y="0"/>
                </a:moveTo>
                <a:lnTo>
                  <a:pt x="3644538" y="1171303"/>
                </a:lnTo>
                <a:lnTo>
                  <a:pt x="2473235" y="2342606"/>
                </a:lnTo>
                <a:lnTo>
                  <a:pt x="1301932" y="11713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685835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269019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339510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541918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1CD0F0-C157-4A74-85C5-3764950204CE}"/>
              </a:ext>
            </a:extLst>
          </p:cNvPr>
          <p:cNvSpPr/>
          <p:nvPr userDrawn="1"/>
        </p:nvSpPr>
        <p:spPr>
          <a:xfrm>
            <a:off x="1" y="0"/>
            <a:ext cx="9143999" cy="2552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4A88E2B-8914-4A51-93D1-53EE236F8DAE}"/>
              </a:ext>
            </a:extLst>
          </p:cNvPr>
          <p:cNvGrpSpPr/>
          <p:nvPr userDrawn="1"/>
        </p:nvGrpSpPr>
        <p:grpSpPr>
          <a:xfrm>
            <a:off x="1" y="2543120"/>
            <a:ext cx="9144000" cy="92498"/>
            <a:chOff x="11445923" y="0"/>
            <a:chExt cx="1119115" cy="255228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013FC2A0-2C8C-454E-A2FC-805728A75C98}"/>
                </a:ext>
              </a:extLst>
            </p:cNvPr>
            <p:cNvSpPr/>
            <p:nvPr/>
          </p:nvSpPr>
          <p:spPr>
            <a:xfrm>
              <a:off x="11818961" y="0"/>
              <a:ext cx="373038" cy="25522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7690C1EE-6A6F-42D3-83B8-026B5166B341}"/>
                </a:ext>
              </a:extLst>
            </p:cNvPr>
            <p:cNvSpPr/>
            <p:nvPr/>
          </p:nvSpPr>
          <p:spPr>
            <a:xfrm>
              <a:off x="11445923" y="0"/>
              <a:ext cx="373038" cy="25522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1AAFA40F-A963-4E4B-8411-ED8116D801AE}"/>
                </a:ext>
              </a:extLst>
            </p:cNvPr>
            <p:cNvSpPr/>
            <p:nvPr/>
          </p:nvSpPr>
          <p:spPr>
            <a:xfrm>
              <a:off x="12192000" y="0"/>
              <a:ext cx="373038" cy="255228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F457DA5-8BD8-4BD1-ABAC-1702790078A5}"/>
              </a:ext>
            </a:extLst>
          </p:cNvPr>
          <p:cNvGrpSpPr/>
          <p:nvPr userDrawn="1"/>
        </p:nvGrpSpPr>
        <p:grpSpPr>
          <a:xfrm>
            <a:off x="8344898" y="59961"/>
            <a:ext cx="737681" cy="1226175"/>
            <a:chOff x="8411919" y="701065"/>
            <a:chExt cx="2800065" cy="349070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95DD6D29-DDE2-45C1-A138-CADB303F7C9F}"/>
                </a:ext>
              </a:extLst>
            </p:cNvPr>
            <p:cNvCxnSpPr/>
            <p:nvPr/>
          </p:nvCxnSpPr>
          <p:spPr>
            <a:xfrm>
              <a:off x="9105681" y="1504009"/>
              <a:ext cx="914400" cy="91440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0FDC7CD9-2180-42AE-8704-20DBF67B10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2418409"/>
              <a:ext cx="1596788" cy="1910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ED0A05A7-05C3-49E0-9D7D-F545E41AF2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1504009"/>
              <a:ext cx="682388" cy="11054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F7A9F57B-F0AC-4B12-9AF5-A2D627622BC2}"/>
                </a:ext>
              </a:extLst>
            </p:cNvPr>
            <p:cNvCxnSpPr>
              <a:cxnSpLocks/>
            </p:cNvCxnSpPr>
            <p:nvPr/>
          </p:nvCxnSpPr>
          <p:spPr>
            <a:xfrm>
              <a:off x="10702469" y="701066"/>
              <a:ext cx="509515" cy="1260143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31285139-F2C4-446A-B33F-24C8A0E0D2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701065"/>
              <a:ext cx="682388" cy="171734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DD5932DE-97EB-4356-AB7E-C15C95618C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5681" y="701067"/>
              <a:ext cx="1596788" cy="8029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3C91D568-C449-4AA9-82B1-5329497816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4487" y="2415851"/>
              <a:ext cx="1255594" cy="119503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A58F475E-0095-4F26-BB26-022930977535}"/>
                </a:ext>
              </a:extLst>
            </p:cNvPr>
            <p:cNvCxnSpPr>
              <a:cxnSpLocks/>
            </p:cNvCxnSpPr>
            <p:nvPr/>
          </p:nvCxnSpPr>
          <p:spPr>
            <a:xfrm>
              <a:off x="8423293" y="2609478"/>
              <a:ext cx="341194" cy="100140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85EFA47E-8BD9-48B8-8713-E45FE90BC0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2415851"/>
              <a:ext cx="0" cy="1775916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D56E6CA7-B7F3-4621-A76D-BA617AA32ED8}"/>
                </a:ext>
              </a:extLst>
            </p:cNvPr>
            <p:cNvCxnSpPr>
              <a:cxnSpLocks/>
            </p:cNvCxnSpPr>
            <p:nvPr/>
          </p:nvCxnSpPr>
          <p:spPr>
            <a:xfrm>
              <a:off x="10020081" y="2418409"/>
              <a:ext cx="1026994" cy="7403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174EE110-4344-4F52-A647-018872E82CB7}"/>
                </a:ext>
              </a:extLst>
            </p:cNvPr>
            <p:cNvCxnSpPr>
              <a:cxnSpLocks/>
            </p:cNvCxnSpPr>
            <p:nvPr/>
          </p:nvCxnSpPr>
          <p:spPr>
            <a:xfrm>
              <a:off x="9111368" y="1501451"/>
              <a:ext cx="792707" cy="1535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28D380D3-EEA7-40C1-B43D-07CD1E39FD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4075" y="701065"/>
              <a:ext cx="798394" cy="81517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58724384-2A2C-43ED-8941-9540034BD8C4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3610883"/>
              <a:ext cx="1249907" cy="58088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2F0ACFEA-6181-41EB-8BED-A51527F7C0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4394" y="3158800"/>
              <a:ext cx="1032681" cy="103296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F11BAF15-78AF-4795-B4FC-753D1EF9E0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1961209"/>
              <a:ext cx="1191903" cy="4546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4050C95F-629C-490C-8BAC-78DABCD855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52762" y="1961209"/>
              <a:ext cx="159222" cy="11975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A5A19A85-9EC7-455C-8DD6-187CB92EDEE4}"/>
                </a:ext>
              </a:extLst>
            </p:cNvPr>
            <p:cNvCxnSpPr>
              <a:cxnSpLocks/>
            </p:cNvCxnSpPr>
            <p:nvPr/>
          </p:nvCxnSpPr>
          <p:spPr>
            <a:xfrm>
              <a:off x="9904075" y="1501451"/>
              <a:ext cx="116006" cy="91440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A7240E26-80CD-41EC-B8BB-D59466F37C2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17606" y="3605125"/>
              <a:ext cx="343470" cy="320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ADC3978A-C5FA-42C9-8D7B-F6438BA6096E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1040840"/>
              <a:ext cx="346881" cy="47539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24388F42-C696-4539-BD00-F21F87F844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2" y="1040840"/>
              <a:ext cx="329821" cy="1568638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1148E84D-1A6D-4271-8A0A-660F1B15D1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1075" y="734546"/>
              <a:ext cx="1941393" cy="32193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32B5DA5F-B400-4F36-B83F-421F789314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1919" y="2609478"/>
              <a:ext cx="11374" cy="99564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044EE669-9E4C-4CA7-A3A7-33BC296CAA71}"/>
              </a:ext>
            </a:extLst>
          </p:cNvPr>
          <p:cNvGrpSpPr/>
          <p:nvPr userDrawn="1"/>
        </p:nvGrpSpPr>
        <p:grpSpPr>
          <a:xfrm rot="15730005">
            <a:off x="7404451" y="415867"/>
            <a:ext cx="983575" cy="919631"/>
            <a:chOff x="8411919" y="701065"/>
            <a:chExt cx="2800065" cy="3490702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0EC4FCD0-D80E-4BDE-A5CD-8F0BC7673FD2}"/>
                </a:ext>
              </a:extLst>
            </p:cNvPr>
            <p:cNvCxnSpPr/>
            <p:nvPr/>
          </p:nvCxnSpPr>
          <p:spPr>
            <a:xfrm>
              <a:off x="9105681" y="1504009"/>
              <a:ext cx="914400" cy="91440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2CA6BF7A-2F64-4D37-A80A-A731FAAE69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2418409"/>
              <a:ext cx="1596788" cy="1910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47D40FFE-6973-4966-BE8A-2C8BFC6DED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1504009"/>
              <a:ext cx="682388" cy="11054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78D0628B-4C25-405C-B92F-967A2F552D5E}"/>
                </a:ext>
              </a:extLst>
            </p:cNvPr>
            <p:cNvCxnSpPr>
              <a:cxnSpLocks/>
            </p:cNvCxnSpPr>
            <p:nvPr/>
          </p:nvCxnSpPr>
          <p:spPr>
            <a:xfrm>
              <a:off x="10702469" y="701066"/>
              <a:ext cx="509515" cy="1260143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555B7347-0448-457F-8A6E-209E78A221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701065"/>
              <a:ext cx="682388" cy="171734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91F3020F-2980-43D8-A6E1-A1C268398A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5681" y="701067"/>
              <a:ext cx="1596788" cy="8029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362F092F-EF39-4548-B871-05F5F502CC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4487" y="2415851"/>
              <a:ext cx="1255594" cy="119503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C36979FA-828A-48D4-9C8B-6F50EEDAC5A3}"/>
                </a:ext>
              </a:extLst>
            </p:cNvPr>
            <p:cNvCxnSpPr>
              <a:cxnSpLocks/>
            </p:cNvCxnSpPr>
            <p:nvPr/>
          </p:nvCxnSpPr>
          <p:spPr>
            <a:xfrm>
              <a:off x="8423293" y="2609478"/>
              <a:ext cx="341194" cy="100140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950A29C4-0BDC-4C57-A752-FBD4848DD6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2415851"/>
              <a:ext cx="0" cy="1775916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6195D661-139C-43DA-B191-64D4E3EB6F2C}"/>
                </a:ext>
              </a:extLst>
            </p:cNvPr>
            <p:cNvCxnSpPr>
              <a:cxnSpLocks/>
            </p:cNvCxnSpPr>
            <p:nvPr/>
          </p:nvCxnSpPr>
          <p:spPr>
            <a:xfrm>
              <a:off x="10020081" y="2418409"/>
              <a:ext cx="1026994" cy="7403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4A0B6320-BEEA-4ED4-886F-54835A7A8DCB}"/>
                </a:ext>
              </a:extLst>
            </p:cNvPr>
            <p:cNvCxnSpPr>
              <a:cxnSpLocks/>
            </p:cNvCxnSpPr>
            <p:nvPr/>
          </p:nvCxnSpPr>
          <p:spPr>
            <a:xfrm>
              <a:off x="9111368" y="1501451"/>
              <a:ext cx="792707" cy="1535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5F0C052C-0C49-45D2-95B4-EB71C53035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4075" y="701065"/>
              <a:ext cx="798394" cy="81517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A8C62899-030E-4CD7-8551-E8FB609D8372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3610883"/>
              <a:ext cx="1249907" cy="58088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F753D3BE-5268-47BB-88DC-D80B006144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4394" y="3158800"/>
              <a:ext cx="1032681" cy="103296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2E2C63B3-FEBC-4E81-A83F-442EFD970C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1961209"/>
              <a:ext cx="1191903" cy="4546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09839260-DA6B-4278-8342-339E9D7EEA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52762" y="1961209"/>
              <a:ext cx="159222" cy="11975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1A9196E6-7FB0-4C52-A592-204D37882FDF}"/>
                </a:ext>
              </a:extLst>
            </p:cNvPr>
            <p:cNvCxnSpPr>
              <a:cxnSpLocks/>
            </p:cNvCxnSpPr>
            <p:nvPr/>
          </p:nvCxnSpPr>
          <p:spPr>
            <a:xfrm>
              <a:off x="9904075" y="1501451"/>
              <a:ext cx="116006" cy="91440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4F56BBE9-7A54-44FD-8960-0A51776C143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17606" y="3605125"/>
              <a:ext cx="343470" cy="320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7F9F36F4-C91F-4046-832E-002EF0AE5503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1040840"/>
              <a:ext cx="346881" cy="47539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A7280801-44E2-40E6-9915-0A3ADC2636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2" y="1040840"/>
              <a:ext cx="329821" cy="1568638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43EA181D-8A90-4729-8E01-BAB32AE981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1075" y="734546"/>
              <a:ext cx="1941393" cy="32193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89547D6E-9ECC-481E-83BB-010BB8DA42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1919" y="2609478"/>
              <a:ext cx="11374" cy="99564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D17AD10F-453A-4E8D-AD1B-4B24EAEAFAD1}"/>
              </a:ext>
            </a:extLst>
          </p:cNvPr>
          <p:cNvGrpSpPr/>
          <p:nvPr userDrawn="1"/>
        </p:nvGrpSpPr>
        <p:grpSpPr>
          <a:xfrm rot="6889181">
            <a:off x="7710159" y="1726043"/>
            <a:ext cx="796471" cy="744692"/>
            <a:chOff x="8411919" y="701065"/>
            <a:chExt cx="2800065" cy="3490702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xmlns="" id="{FDD64DF2-DC03-4DA2-8ECD-92414187EC81}"/>
                </a:ext>
              </a:extLst>
            </p:cNvPr>
            <p:cNvCxnSpPr/>
            <p:nvPr/>
          </p:nvCxnSpPr>
          <p:spPr>
            <a:xfrm>
              <a:off x="9105681" y="1504009"/>
              <a:ext cx="914400" cy="91440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06570102-6A32-4B3B-906D-BD8943799E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2418409"/>
              <a:ext cx="1596788" cy="1910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CC6062CC-F21A-41D5-B8B5-545A842812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1504009"/>
              <a:ext cx="682388" cy="11054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CB52F408-DC70-476B-A49E-0EC9DCC8A68E}"/>
                </a:ext>
              </a:extLst>
            </p:cNvPr>
            <p:cNvCxnSpPr>
              <a:cxnSpLocks/>
            </p:cNvCxnSpPr>
            <p:nvPr/>
          </p:nvCxnSpPr>
          <p:spPr>
            <a:xfrm>
              <a:off x="10702469" y="701066"/>
              <a:ext cx="509515" cy="1260143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3A5B904B-857F-43D9-88E8-9889A777C5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701065"/>
              <a:ext cx="682388" cy="171734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BEBCEDAA-E03D-4863-BBCD-A3499AB578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5681" y="701067"/>
              <a:ext cx="1596788" cy="8029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D4D46D37-1080-4754-9469-9332FD8D44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4487" y="2415851"/>
              <a:ext cx="1255594" cy="119503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525EE8BE-F561-4363-B07C-2A8568C849D8}"/>
                </a:ext>
              </a:extLst>
            </p:cNvPr>
            <p:cNvCxnSpPr>
              <a:cxnSpLocks/>
            </p:cNvCxnSpPr>
            <p:nvPr/>
          </p:nvCxnSpPr>
          <p:spPr>
            <a:xfrm>
              <a:off x="8423293" y="2609478"/>
              <a:ext cx="341194" cy="100140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1CDEA6CE-6883-439C-90F3-B682651821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2415851"/>
              <a:ext cx="0" cy="1775916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xmlns="" id="{C39EBADE-0038-4448-AE69-7A30F68146A9}"/>
                </a:ext>
              </a:extLst>
            </p:cNvPr>
            <p:cNvCxnSpPr>
              <a:cxnSpLocks/>
            </p:cNvCxnSpPr>
            <p:nvPr/>
          </p:nvCxnSpPr>
          <p:spPr>
            <a:xfrm>
              <a:off x="10020081" y="2418409"/>
              <a:ext cx="1026994" cy="7403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xmlns="" id="{DC478AC4-0F9A-4B28-B8AE-A5C3FC191FD9}"/>
                </a:ext>
              </a:extLst>
            </p:cNvPr>
            <p:cNvCxnSpPr>
              <a:cxnSpLocks/>
            </p:cNvCxnSpPr>
            <p:nvPr/>
          </p:nvCxnSpPr>
          <p:spPr>
            <a:xfrm>
              <a:off x="9111368" y="1501451"/>
              <a:ext cx="792707" cy="1535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xmlns="" id="{164C4057-53E5-4332-A8BC-0476466B17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4075" y="701065"/>
              <a:ext cx="798394" cy="81517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F6E5EB65-4860-47A3-A636-1D5B4086EBE5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3610883"/>
              <a:ext cx="1249907" cy="58088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xmlns="" id="{18726D1F-8E94-41C4-91B4-FE73F6CA4A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4394" y="3158800"/>
              <a:ext cx="1032681" cy="103296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xmlns="" id="{8C5EE4BC-D4F2-4506-A3BC-1F49233209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1961209"/>
              <a:ext cx="1191903" cy="4546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xmlns="" id="{FA371812-5AE7-41A7-8354-03341B0DD5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52762" y="1961209"/>
              <a:ext cx="159222" cy="11975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xmlns="" id="{3B530347-4200-441B-ABAD-B145DCE83342}"/>
                </a:ext>
              </a:extLst>
            </p:cNvPr>
            <p:cNvCxnSpPr>
              <a:cxnSpLocks/>
            </p:cNvCxnSpPr>
            <p:nvPr/>
          </p:nvCxnSpPr>
          <p:spPr>
            <a:xfrm>
              <a:off x="9904075" y="1501451"/>
              <a:ext cx="116006" cy="91440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DE61C81E-2924-483B-81DE-205FCB7A445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17606" y="3605125"/>
              <a:ext cx="343470" cy="320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D324DC81-1E85-4D25-9885-81ACFF8EF9CE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1040840"/>
              <a:ext cx="346881" cy="47539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xmlns="" id="{2F3CC859-CABB-414D-A81B-30AF7FDC40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2" y="1040840"/>
              <a:ext cx="329821" cy="1568638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xmlns="" id="{EC5B7264-49F4-4210-9CA1-CF355D0959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1075" y="734546"/>
              <a:ext cx="1941393" cy="32193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xmlns="" id="{4FED197B-9A2F-4634-9DE3-0062A5B452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1919" y="2609478"/>
              <a:ext cx="11374" cy="99564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5A6F875E-26AF-47EC-80DA-4A202F58A299}"/>
              </a:ext>
            </a:extLst>
          </p:cNvPr>
          <p:cNvGrpSpPr/>
          <p:nvPr userDrawn="1"/>
        </p:nvGrpSpPr>
        <p:grpSpPr>
          <a:xfrm rot="20334324">
            <a:off x="8270280" y="751132"/>
            <a:ext cx="873720" cy="1452298"/>
            <a:chOff x="8411919" y="701065"/>
            <a:chExt cx="2800065" cy="3490702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xmlns="" id="{677BA5B5-C758-4877-800C-0C7E4D9CEBE4}"/>
                </a:ext>
              </a:extLst>
            </p:cNvPr>
            <p:cNvCxnSpPr/>
            <p:nvPr/>
          </p:nvCxnSpPr>
          <p:spPr>
            <a:xfrm>
              <a:off x="9105681" y="1504009"/>
              <a:ext cx="914400" cy="91440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xmlns="" id="{A83A37C0-EC73-49DF-8FB5-5ECE4448FD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2418409"/>
              <a:ext cx="1596788" cy="1910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xmlns="" id="{B1BA5729-6339-4F12-87C6-59FE607335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1504009"/>
              <a:ext cx="682388" cy="11054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xmlns="" id="{A12BFEE7-A77F-4E6A-9E50-307AEE0A93E3}"/>
                </a:ext>
              </a:extLst>
            </p:cNvPr>
            <p:cNvCxnSpPr>
              <a:cxnSpLocks/>
            </p:cNvCxnSpPr>
            <p:nvPr/>
          </p:nvCxnSpPr>
          <p:spPr>
            <a:xfrm>
              <a:off x="10702469" y="701066"/>
              <a:ext cx="509515" cy="1260143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xmlns="" id="{F402FDBD-1882-4637-A220-48C025A195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701065"/>
              <a:ext cx="682388" cy="171734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xmlns="" id="{1BB18570-115A-4B82-B5E8-DEFEE35E36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5681" y="701067"/>
              <a:ext cx="1596788" cy="8029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xmlns="" id="{B3A398FB-C068-4429-A23D-89DBCBB6FF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4487" y="2415851"/>
              <a:ext cx="1255594" cy="119503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xmlns="" id="{2B571856-F9E7-4ED8-B06C-57DFF6B9CC0F}"/>
                </a:ext>
              </a:extLst>
            </p:cNvPr>
            <p:cNvCxnSpPr>
              <a:cxnSpLocks/>
            </p:cNvCxnSpPr>
            <p:nvPr/>
          </p:nvCxnSpPr>
          <p:spPr>
            <a:xfrm>
              <a:off x="8423293" y="2609478"/>
              <a:ext cx="341194" cy="100140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xmlns="" id="{FA8CAEB4-E5DC-46B5-B31F-0CEF968450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2415851"/>
              <a:ext cx="0" cy="1775916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xmlns="" id="{C1937CDF-54A0-4EB9-87AA-3A6F53380AA3}"/>
                </a:ext>
              </a:extLst>
            </p:cNvPr>
            <p:cNvCxnSpPr>
              <a:cxnSpLocks/>
            </p:cNvCxnSpPr>
            <p:nvPr/>
          </p:nvCxnSpPr>
          <p:spPr>
            <a:xfrm>
              <a:off x="10020081" y="2418409"/>
              <a:ext cx="1026994" cy="7403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xmlns="" id="{EEC0EDC4-79A2-48AC-9C2F-EC89AA5AF409}"/>
                </a:ext>
              </a:extLst>
            </p:cNvPr>
            <p:cNvCxnSpPr>
              <a:cxnSpLocks/>
            </p:cNvCxnSpPr>
            <p:nvPr/>
          </p:nvCxnSpPr>
          <p:spPr>
            <a:xfrm>
              <a:off x="9111368" y="1501451"/>
              <a:ext cx="792707" cy="1535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xmlns="" id="{2C7274A9-AD57-4BC8-9D3E-4444CD75C0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4075" y="701065"/>
              <a:ext cx="798394" cy="81517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xmlns="" id="{BCE58877-41A8-426A-A97C-C7E929F3EBE6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3610883"/>
              <a:ext cx="1249907" cy="58088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xmlns="" id="{6DEBC82F-0A62-4539-9DAC-1F7078C43F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4394" y="3158800"/>
              <a:ext cx="1032681" cy="103296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xmlns="" id="{6A5A7A4C-C4AC-4031-8AE8-3C1D0B91DF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1961209"/>
              <a:ext cx="1191903" cy="4546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xmlns="" id="{73F73277-134F-4896-A41B-6121A44641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52762" y="1961209"/>
              <a:ext cx="159222" cy="11975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xmlns="" id="{284486BE-FF72-4400-AED7-FC2F51FF896E}"/>
                </a:ext>
              </a:extLst>
            </p:cNvPr>
            <p:cNvCxnSpPr>
              <a:cxnSpLocks/>
            </p:cNvCxnSpPr>
            <p:nvPr/>
          </p:nvCxnSpPr>
          <p:spPr>
            <a:xfrm>
              <a:off x="9904075" y="1501451"/>
              <a:ext cx="116006" cy="91440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xmlns="" id="{07E4E1DC-4629-41E4-881E-039F4A4E34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17606" y="3605125"/>
              <a:ext cx="343470" cy="320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xmlns="" id="{BEBF3104-364F-4626-A5B8-05B4D1ADCA6A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1040840"/>
              <a:ext cx="346881" cy="47539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xmlns="" id="{8EA45D2F-F00F-4129-99E1-0B7C1B4A45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2" y="1040840"/>
              <a:ext cx="329821" cy="1568638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xmlns="" id="{96CA710A-0CE7-4CEF-B09B-27A332D959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1075" y="734546"/>
              <a:ext cx="1941393" cy="32193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xmlns="" id="{FCF51995-51FB-475E-94CD-AEE40B2178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1919" y="2609478"/>
              <a:ext cx="11374" cy="99564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xmlns="" id="{B0D5CCF4-AEE8-4235-B77C-72150C7B86A8}"/>
              </a:ext>
            </a:extLst>
          </p:cNvPr>
          <p:cNvGrpSpPr/>
          <p:nvPr userDrawn="1"/>
        </p:nvGrpSpPr>
        <p:grpSpPr>
          <a:xfrm rot="20334324">
            <a:off x="6777868" y="71664"/>
            <a:ext cx="565055" cy="737354"/>
            <a:chOff x="8411919" y="701065"/>
            <a:chExt cx="2800065" cy="3490702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xmlns="" id="{6666712C-D9DC-4E1B-B224-EE2C1109D35C}"/>
                </a:ext>
              </a:extLst>
            </p:cNvPr>
            <p:cNvCxnSpPr/>
            <p:nvPr/>
          </p:nvCxnSpPr>
          <p:spPr>
            <a:xfrm>
              <a:off x="9105681" y="1504009"/>
              <a:ext cx="914400" cy="91440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xmlns="" id="{63352840-ABD4-47EF-ADD9-AA88424C91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2418409"/>
              <a:ext cx="1596788" cy="1910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xmlns="" id="{E9F6F136-D82F-4732-9A09-51877B3006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1504009"/>
              <a:ext cx="682388" cy="11054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xmlns="" id="{2357C639-5D19-43DF-9527-8D32F5DC8C97}"/>
                </a:ext>
              </a:extLst>
            </p:cNvPr>
            <p:cNvCxnSpPr>
              <a:cxnSpLocks/>
            </p:cNvCxnSpPr>
            <p:nvPr/>
          </p:nvCxnSpPr>
          <p:spPr>
            <a:xfrm>
              <a:off x="10702469" y="701066"/>
              <a:ext cx="509515" cy="1260143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xmlns="" id="{69BA665B-04B0-4300-9EB4-1CFFE3ED45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701065"/>
              <a:ext cx="682388" cy="171734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xmlns="" id="{EF1951ED-ABFB-4722-9F63-B0B27E2C29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5681" y="701067"/>
              <a:ext cx="1596788" cy="8029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xmlns="" id="{364E12DE-0E57-4B8F-A49C-688E0958E9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4487" y="2415851"/>
              <a:ext cx="1255594" cy="119503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xmlns="" id="{EE4BC377-B444-49A0-A473-E947787673A9}"/>
                </a:ext>
              </a:extLst>
            </p:cNvPr>
            <p:cNvCxnSpPr>
              <a:cxnSpLocks/>
            </p:cNvCxnSpPr>
            <p:nvPr/>
          </p:nvCxnSpPr>
          <p:spPr>
            <a:xfrm>
              <a:off x="8423293" y="2609478"/>
              <a:ext cx="341194" cy="100140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xmlns="" id="{B6B46601-4F83-4893-8A97-6736B822C1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2415851"/>
              <a:ext cx="0" cy="1775916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xmlns="" id="{67EEF4EC-D9C6-4972-9B35-88DF77520A96}"/>
                </a:ext>
              </a:extLst>
            </p:cNvPr>
            <p:cNvCxnSpPr>
              <a:cxnSpLocks/>
            </p:cNvCxnSpPr>
            <p:nvPr/>
          </p:nvCxnSpPr>
          <p:spPr>
            <a:xfrm>
              <a:off x="10020081" y="2418409"/>
              <a:ext cx="1026994" cy="7403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xmlns="" id="{E2B4C8D5-FD70-44AE-8137-B0A8F4ACCEA6}"/>
                </a:ext>
              </a:extLst>
            </p:cNvPr>
            <p:cNvCxnSpPr>
              <a:cxnSpLocks/>
            </p:cNvCxnSpPr>
            <p:nvPr/>
          </p:nvCxnSpPr>
          <p:spPr>
            <a:xfrm>
              <a:off x="9111368" y="1501451"/>
              <a:ext cx="792707" cy="1535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xmlns="" id="{EE403C5D-66B6-4B98-9623-F82EEB8A97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4075" y="701065"/>
              <a:ext cx="798394" cy="81517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xmlns="" id="{2521883D-899C-437B-9424-C11E887F4C76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3610883"/>
              <a:ext cx="1249907" cy="58088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xmlns="" id="{11EE4CB0-E6F1-4616-8CFD-ABC0841896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4394" y="3158800"/>
              <a:ext cx="1032681" cy="103296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xmlns="" id="{FD622344-682A-45AB-BDAC-D83955B30D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1961209"/>
              <a:ext cx="1191903" cy="4546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xmlns="" id="{E3F36C3A-AAA2-43EC-A1CA-D5CCDC6E35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52762" y="1961209"/>
              <a:ext cx="159222" cy="11975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xmlns="" id="{AD7E67AE-8D68-43B6-A73E-4A33D1A25236}"/>
                </a:ext>
              </a:extLst>
            </p:cNvPr>
            <p:cNvCxnSpPr>
              <a:cxnSpLocks/>
            </p:cNvCxnSpPr>
            <p:nvPr/>
          </p:nvCxnSpPr>
          <p:spPr>
            <a:xfrm>
              <a:off x="9904075" y="1501451"/>
              <a:ext cx="116006" cy="91440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xmlns="" id="{4CA0A232-916A-46A2-A7C1-987C261630A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17606" y="3605125"/>
              <a:ext cx="343470" cy="320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xmlns="" id="{978AD056-AB72-4926-86BA-E77C4E1712FA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1040840"/>
              <a:ext cx="346881" cy="47539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xmlns="" id="{7189B293-9518-480B-92F2-B3FD6AE4D6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2" y="1040840"/>
              <a:ext cx="329821" cy="1568638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xmlns="" id="{39E57236-C826-4A70-BF3F-87A183C24D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1075" y="734546"/>
              <a:ext cx="1941393" cy="32193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xmlns="" id="{28F2DAEF-A763-4480-9B9B-5510A70DD6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1919" y="2609478"/>
              <a:ext cx="11374" cy="99564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xmlns="" id="{574C772B-1928-4597-8A34-F77909439262}"/>
              </a:ext>
            </a:extLst>
          </p:cNvPr>
          <p:cNvGrpSpPr/>
          <p:nvPr userDrawn="1"/>
        </p:nvGrpSpPr>
        <p:grpSpPr>
          <a:xfrm rot="19421998">
            <a:off x="7311061" y="1384230"/>
            <a:ext cx="537906" cy="701926"/>
            <a:chOff x="8411919" y="701065"/>
            <a:chExt cx="2800065" cy="3490702"/>
          </a:xfrm>
        </p:grpSpPr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xmlns="" id="{7089472D-6102-4681-8E55-2C5794EE4E05}"/>
                </a:ext>
              </a:extLst>
            </p:cNvPr>
            <p:cNvCxnSpPr/>
            <p:nvPr/>
          </p:nvCxnSpPr>
          <p:spPr>
            <a:xfrm>
              <a:off x="9105681" y="1504009"/>
              <a:ext cx="914400" cy="91440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xmlns="" id="{45D7A623-A535-43CF-9E20-EB48163EBA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2418409"/>
              <a:ext cx="1596788" cy="1910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xmlns="" id="{84DDAD5E-B095-422F-B6CD-672CE6F954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1504009"/>
              <a:ext cx="682388" cy="11054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xmlns="" id="{68204260-9189-46EB-869A-E95AE4088988}"/>
                </a:ext>
              </a:extLst>
            </p:cNvPr>
            <p:cNvCxnSpPr>
              <a:cxnSpLocks/>
            </p:cNvCxnSpPr>
            <p:nvPr/>
          </p:nvCxnSpPr>
          <p:spPr>
            <a:xfrm>
              <a:off x="10702469" y="701066"/>
              <a:ext cx="509515" cy="1260143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xmlns="" id="{5B13CB03-7EDD-43E9-A3EE-08A70D250D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701065"/>
              <a:ext cx="682388" cy="171734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xmlns="" id="{424ACA07-2AC8-4301-AF7A-F872F5BCBF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5681" y="701067"/>
              <a:ext cx="1596788" cy="8029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xmlns="" id="{5E9DDC0C-BE86-40AC-BA9D-02E3CE7A15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4487" y="2415851"/>
              <a:ext cx="1255594" cy="119503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xmlns="" id="{04D754C4-75A5-4238-AA8C-BB7B243E7233}"/>
                </a:ext>
              </a:extLst>
            </p:cNvPr>
            <p:cNvCxnSpPr>
              <a:cxnSpLocks/>
            </p:cNvCxnSpPr>
            <p:nvPr/>
          </p:nvCxnSpPr>
          <p:spPr>
            <a:xfrm>
              <a:off x="8423293" y="2609478"/>
              <a:ext cx="341194" cy="100140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xmlns="" id="{1819C5E5-16FB-4BD7-ABFF-2AFB5E55E9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2415851"/>
              <a:ext cx="0" cy="1775916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xmlns="" id="{4C7A9859-4815-4EA4-8F65-F968C9FC849F}"/>
                </a:ext>
              </a:extLst>
            </p:cNvPr>
            <p:cNvCxnSpPr>
              <a:cxnSpLocks/>
            </p:cNvCxnSpPr>
            <p:nvPr/>
          </p:nvCxnSpPr>
          <p:spPr>
            <a:xfrm>
              <a:off x="10020081" y="2418409"/>
              <a:ext cx="1026994" cy="7403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xmlns="" id="{57B13CD7-AC6F-456F-9E2D-A202EA93C04D}"/>
                </a:ext>
              </a:extLst>
            </p:cNvPr>
            <p:cNvCxnSpPr>
              <a:cxnSpLocks/>
            </p:cNvCxnSpPr>
            <p:nvPr/>
          </p:nvCxnSpPr>
          <p:spPr>
            <a:xfrm>
              <a:off x="9111368" y="1501451"/>
              <a:ext cx="792707" cy="1535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xmlns="" id="{F2B697B7-B1AF-408B-A9B5-014F75EB3E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4075" y="701065"/>
              <a:ext cx="798394" cy="81517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xmlns="" id="{AFF57946-E60E-4726-9F65-63637C96D9AC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3610883"/>
              <a:ext cx="1249907" cy="58088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xmlns="" id="{7CB79018-A974-42C3-9327-9EE494BBBC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4394" y="3158800"/>
              <a:ext cx="1032681" cy="103296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xmlns="" id="{A027431D-F6A9-4475-92D1-2C456BFCEC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1961209"/>
              <a:ext cx="1191903" cy="4546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xmlns="" id="{B510266C-E548-470A-8A98-08A02F3E2E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52762" y="1961209"/>
              <a:ext cx="159222" cy="11975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xmlns="" id="{37175B15-68E2-4A5E-9813-8991CCF80A48}"/>
                </a:ext>
              </a:extLst>
            </p:cNvPr>
            <p:cNvCxnSpPr>
              <a:cxnSpLocks/>
            </p:cNvCxnSpPr>
            <p:nvPr/>
          </p:nvCxnSpPr>
          <p:spPr>
            <a:xfrm>
              <a:off x="9904075" y="1501451"/>
              <a:ext cx="116006" cy="91440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xmlns="" id="{3A100DAD-AFB1-40DB-ADE7-B83F5DD8967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17606" y="3605125"/>
              <a:ext cx="343470" cy="320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xmlns="" id="{620490C3-05EB-4F8F-B133-39AC8E8CA87F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1040840"/>
              <a:ext cx="346881" cy="47539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xmlns="" id="{B64D449B-2D2F-4B3F-8257-1F8D0DD919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2" y="1040840"/>
              <a:ext cx="329821" cy="1568638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xmlns="" id="{7C287B58-6106-4047-BAA2-C3406DDB25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1075" y="734546"/>
              <a:ext cx="1941393" cy="32193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xmlns="" id="{9B63D3A8-33D6-4BC7-8CC9-857AAE669D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1919" y="2609478"/>
              <a:ext cx="11374" cy="99564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xmlns="" id="{17F06A6F-6318-483E-B452-C88B27C43350}"/>
              </a:ext>
            </a:extLst>
          </p:cNvPr>
          <p:cNvGrpSpPr/>
          <p:nvPr userDrawn="1"/>
        </p:nvGrpSpPr>
        <p:grpSpPr>
          <a:xfrm rot="19421998">
            <a:off x="6933310" y="1325576"/>
            <a:ext cx="343784" cy="448611"/>
            <a:chOff x="8411919" y="701065"/>
            <a:chExt cx="2800065" cy="3490702"/>
          </a:xfrm>
        </p:grpSpPr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xmlns="" id="{E91CD7AF-1692-4440-B8BA-E670A60CBCCA}"/>
                </a:ext>
              </a:extLst>
            </p:cNvPr>
            <p:cNvCxnSpPr/>
            <p:nvPr/>
          </p:nvCxnSpPr>
          <p:spPr>
            <a:xfrm>
              <a:off x="9105681" y="1504009"/>
              <a:ext cx="914400" cy="91440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xmlns="" id="{1356FF31-B953-4F4E-B596-E60EA148FE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2418409"/>
              <a:ext cx="1596788" cy="1910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xmlns="" id="{5C49752A-D43C-45B6-993D-EA5E0844C9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1504009"/>
              <a:ext cx="682388" cy="11054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xmlns="" id="{B753FBDD-B18B-409C-A47A-F97D2E3F5EF6}"/>
                </a:ext>
              </a:extLst>
            </p:cNvPr>
            <p:cNvCxnSpPr>
              <a:cxnSpLocks/>
            </p:cNvCxnSpPr>
            <p:nvPr/>
          </p:nvCxnSpPr>
          <p:spPr>
            <a:xfrm>
              <a:off x="10702469" y="701066"/>
              <a:ext cx="509515" cy="1260143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xmlns="" id="{61749067-1D7E-4678-B43D-843D42744B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701065"/>
              <a:ext cx="682388" cy="171734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xmlns="" id="{BB90CE84-57B1-4386-B44F-156E4FFC61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5681" y="701067"/>
              <a:ext cx="1596788" cy="8029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xmlns="" id="{15B6C08B-4B3D-4F15-9BA5-AB40A1E1F8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4487" y="2415851"/>
              <a:ext cx="1255594" cy="119503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xmlns="" id="{BC1DF333-9292-43D8-96FF-D38D03FC80C0}"/>
                </a:ext>
              </a:extLst>
            </p:cNvPr>
            <p:cNvCxnSpPr>
              <a:cxnSpLocks/>
            </p:cNvCxnSpPr>
            <p:nvPr/>
          </p:nvCxnSpPr>
          <p:spPr>
            <a:xfrm>
              <a:off x="8423293" y="2609478"/>
              <a:ext cx="341194" cy="100140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xmlns="" id="{DC4CB3EA-34E0-4265-818A-640BBCAED2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2415851"/>
              <a:ext cx="0" cy="1775916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xmlns="" id="{885D7418-DA23-4D62-ADDA-A33D8629D46F}"/>
                </a:ext>
              </a:extLst>
            </p:cNvPr>
            <p:cNvCxnSpPr>
              <a:cxnSpLocks/>
            </p:cNvCxnSpPr>
            <p:nvPr/>
          </p:nvCxnSpPr>
          <p:spPr>
            <a:xfrm>
              <a:off x="10020081" y="2418409"/>
              <a:ext cx="1026994" cy="7403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xmlns="" id="{7DA01C98-3668-44DC-BD8A-21C1F9B9CC2B}"/>
                </a:ext>
              </a:extLst>
            </p:cNvPr>
            <p:cNvCxnSpPr>
              <a:cxnSpLocks/>
            </p:cNvCxnSpPr>
            <p:nvPr/>
          </p:nvCxnSpPr>
          <p:spPr>
            <a:xfrm>
              <a:off x="9111368" y="1501451"/>
              <a:ext cx="792707" cy="1535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xmlns="" id="{77874D64-B6D5-4B26-9D31-C32312A1FD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4075" y="701065"/>
              <a:ext cx="798394" cy="81517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xmlns="" id="{67A0BDD8-5F2F-4871-AC80-15065F48B7B4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3610883"/>
              <a:ext cx="1249907" cy="58088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xmlns="" id="{774FF47B-975B-495B-AFA7-626EA3CB0B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4394" y="3158800"/>
              <a:ext cx="1032681" cy="103296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xmlns="" id="{9979DDAC-383E-484D-AD43-6040954E5D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1961209"/>
              <a:ext cx="1191903" cy="4546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xmlns="" id="{5E20253B-FE44-45FD-9073-793A2ACD30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52762" y="1961209"/>
              <a:ext cx="159222" cy="11975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xmlns="" id="{4A967840-EB8D-4A8D-9023-BA05C472301C}"/>
                </a:ext>
              </a:extLst>
            </p:cNvPr>
            <p:cNvCxnSpPr>
              <a:cxnSpLocks/>
            </p:cNvCxnSpPr>
            <p:nvPr/>
          </p:nvCxnSpPr>
          <p:spPr>
            <a:xfrm>
              <a:off x="9904075" y="1501451"/>
              <a:ext cx="116006" cy="91440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xmlns="" id="{5BFA0587-ECDE-4476-B6DA-8C1636CCCB8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17606" y="3605125"/>
              <a:ext cx="343470" cy="320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xmlns="" id="{9332D652-2851-49FA-9380-17419EF0B2EB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1040840"/>
              <a:ext cx="346881" cy="47539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xmlns="" id="{0AB93698-E5DF-418F-84ED-95993EFBD6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2" y="1040840"/>
              <a:ext cx="329821" cy="1568638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xmlns="" id="{7253BEA4-85D6-4559-8CD4-CD651FA044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1075" y="734546"/>
              <a:ext cx="1941393" cy="32193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xmlns="" id="{33186F57-FF32-469C-8E8F-0D5A121C0D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1919" y="2609478"/>
              <a:ext cx="11374" cy="99564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xmlns="" id="{B39A1B71-4BFB-417F-8ADF-A50673257A72}"/>
              </a:ext>
            </a:extLst>
          </p:cNvPr>
          <p:cNvGrpSpPr/>
          <p:nvPr userDrawn="1"/>
        </p:nvGrpSpPr>
        <p:grpSpPr>
          <a:xfrm rot="19421998">
            <a:off x="8073812" y="43767"/>
            <a:ext cx="309548" cy="403935"/>
            <a:chOff x="8411919" y="701065"/>
            <a:chExt cx="2800065" cy="3490702"/>
          </a:xfrm>
        </p:grpSpPr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xmlns="" id="{F5970A27-55A6-4D07-8C70-C55D06337EBD}"/>
                </a:ext>
              </a:extLst>
            </p:cNvPr>
            <p:cNvCxnSpPr/>
            <p:nvPr/>
          </p:nvCxnSpPr>
          <p:spPr>
            <a:xfrm>
              <a:off x="9105681" y="1504009"/>
              <a:ext cx="914400" cy="91440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xmlns="" id="{E83ABF58-61A0-409C-A57E-EA1E39EFB7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2418409"/>
              <a:ext cx="1596788" cy="1910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xmlns="" id="{A072E919-222D-4E11-9FBF-4092D8A0EA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1504009"/>
              <a:ext cx="682388" cy="11054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xmlns="" id="{B669C07E-C483-453C-AAEC-C3FBEDB040FD}"/>
                </a:ext>
              </a:extLst>
            </p:cNvPr>
            <p:cNvCxnSpPr>
              <a:cxnSpLocks/>
            </p:cNvCxnSpPr>
            <p:nvPr/>
          </p:nvCxnSpPr>
          <p:spPr>
            <a:xfrm>
              <a:off x="10702469" y="701066"/>
              <a:ext cx="509515" cy="1260143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xmlns="" id="{344DE8EA-742F-48A6-BEBC-F6781301ED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701065"/>
              <a:ext cx="682388" cy="171734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xmlns="" id="{16CB3F9E-2089-4472-92AB-7C98031C05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5681" y="701067"/>
              <a:ext cx="1596788" cy="8029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xmlns="" id="{70B846A2-CA79-4A17-A686-E022D57453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4487" y="2415851"/>
              <a:ext cx="1255594" cy="119503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xmlns="" id="{719E7FB7-9E8D-44B6-8718-865071D50168}"/>
                </a:ext>
              </a:extLst>
            </p:cNvPr>
            <p:cNvCxnSpPr>
              <a:cxnSpLocks/>
            </p:cNvCxnSpPr>
            <p:nvPr/>
          </p:nvCxnSpPr>
          <p:spPr>
            <a:xfrm>
              <a:off x="8423293" y="2609478"/>
              <a:ext cx="341194" cy="100140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xmlns="" id="{1D0C8432-AFF4-4746-83E6-40A3AD7EBA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2415851"/>
              <a:ext cx="0" cy="1775916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xmlns="" id="{E4C7F024-C3FD-44DA-B543-9D4C33842F03}"/>
                </a:ext>
              </a:extLst>
            </p:cNvPr>
            <p:cNvCxnSpPr>
              <a:cxnSpLocks/>
            </p:cNvCxnSpPr>
            <p:nvPr/>
          </p:nvCxnSpPr>
          <p:spPr>
            <a:xfrm>
              <a:off x="10020081" y="2418409"/>
              <a:ext cx="1026994" cy="7403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xmlns="" id="{11DFA92C-51B2-4F6C-AE96-147198D89D7A}"/>
                </a:ext>
              </a:extLst>
            </p:cNvPr>
            <p:cNvCxnSpPr>
              <a:cxnSpLocks/>
            </p:cNvCxnSpPr>
            <p:nvPr/>
          </p:nvCxnSpPr>
          <p:spPr>
            <a:xfrm>
              <a:off x="9111368" y="1501451"/>
              <a:ext cx="792707" cy="1535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xmlns="" id="{1F9FB3DC-4DAF-4AAE-9F4C-EFB7B0B94E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4075" y="701065"/>
              <a:ext cx="798394" cy="81517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xmlns="" id="{9FEA2574-D8E8-4BE5-9DEF-F08B7AF24CBB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3610883"/>
              <a:ext cx="1249907" cy="58088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xmlns="" id="{DC142A40-9738-4197-9048-6E3CE28229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4394" y="3158800"/>
              <a:ext cx="1032681" cy="103296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xmlns="" id="{DA05D9C8-371D-4CB4-967D-A728CB6DE2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1961209"/>
              <a:ext cx="1191903" cy="4546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xmlns="" id="{9EB1DF40-1EA3-479A-8E44-C460A09111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52762" y="1961209"/>
              <a:ext cx="159222" cy="11975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xmlns="" id="{9194C8E4-D8F1-4623-8319-FC3C7547D1E9}"/>
                </a:ext>
              </a:extLst>
            </p:cNvPr>
            <p:cNvCxnSpPr>
              <a:cxnSpLocks/>
            </p:cNvCxnSpPr>
            <p:nvPr/>
          </p:nvCxnSpPr>
          <p:spPr>
            <a:xfrm>
              <a:off x="9904075" y="1501451"/>
              <a:ext cx="116006" cy="91440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xmlns="" id="{C2521ABC-062E-4457-999D-4BC3DE953E8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17606" y="3605125"/>
              <a:ext cx="343470" cy="320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xmlns="" id="{994EDE13-F833-42D7-A127-BB45FBFCB58B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1040840"/>
              <a:ext cx="346881" cy="47539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xmlns="" id="{76DD19A0-42AC-4680-A070-B7D26A7ECB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2" y="1040840"/>
              <a:ext cx="329821" cy="1568638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xmlns="" id="{4823B065-A184-4DE8-A2E9-BD9454771D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1075" y="734546"/>
              <a:ext cx="1941393" cy="32193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xmlns="" id="{06A0FAEF-9B32-47C8-BD6B-48A2993CE3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1919" y="2609478"/>
              <a:ext cx="11374" cy="99564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2" name="Rectangle 191">
            <a:extLst>
              <a:ext uri="{FF2B5EF4-FFF2-40B4-BE49-F238E27FC236}">
                <a16:creationId xmlns:a16="http://schemas.microsoft.com/office/drawing/2014/main" xmlns="" id="{6C54488B-4AA8-4A29-9071-60D6AF00DA6E}"/>
              </a:ext>
            </a:extLst>
          </p:cNvPr>
          <p:cNvSpPr/>
          <p:nvPr userDrawn="1"/>
        </p:nvSpPr>
        <p:spPr>
          <a:xfrm>
            <a:off x="8584442" y="0"/>
            <a:ext cx="279779" cy="255228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xmlns="" id="{6AA5F804-B564-42DA-88D6-915FE7EFD1E7}"/>
              </a:ext>
            </a:extLst>
          </p:cNvPr>
          <p:cNvSpPr/>
          <p:nvPr userDrawn="1"/>
        </p:nvSpPr>
        <p:spPr>
          <a:xfrm>
            <a:off x="8864221" y="0"/>
            <a:ext cx="279779" cy="255228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68311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7A0F-5B99-4F35-9BDD-321CD3C098FF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  <p:sldLayoutId id="2147483667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xmlns="" id="{A0AD174C-FC6E-46CE-914C-8153C427D8B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xmlns="" id="{882C26D7-F45B-41D8-A41D-43F8D39F75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5152038-517E-4216-BB16-498C6359AA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4A263E1-98D8-4D77-8227-F24304CE00C3}" type="datetimeFigureOut">
              <a:rPr lang="ru-RU"/>
              <a:pPr>
                <a:defRPr/>
              </a:pPr>
              <a:t>14.02.2025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D90A110-3E0B-40B9-875C-AC60DCD020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F76069F-F6D5-473C-9128-8162038866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93F631AA-0CF6-446C-AF71-AB62D1F2491E}" type="slidenum">
              <a:rPr lang="ru-RU" altLang="aa-ET"/>
              <a:pPr/>
              <a:t>‹#›</a:t>
            </a:fld>
            <a:endParaRPr lang="ru-RU" altLang="aa-ET"/>
          </a:p>
        </p:txBody>
      </p:sp>
    </p:spTree>
    <p:extLst>
      <p:ext uri="{BB962C8B-B14F-4D97-AF65-F5344CB8AC3E}">
        <p14:creationId xmlns:p14="http://schemas.microsoft.com/office/powerpoint/2010/main" val="2458818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887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4" r:id="rId2"/>
    <p:sldLayoutId id="2147483685" r:id="rId3"/>
    <p:sldLayoutId id="2147483686" r:id="rId4"/>
  </p:sldLayoutIdLst>
  <p:txStyles>
    <p:titleStyle>
      <a:lvl1pPr algn="l" defTabSz="68581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4" indent="-171454" algn="l" defTabSz="6858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64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71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80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89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97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6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4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4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7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6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4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4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797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3" r:id="rId5"/>
    <p:sldLayoutId id="2147483694" r:id="rId6"/>
    <p:sldLayoutId id="2147483695" r:id="rId7"/>
  </p:sldLayoutIdLst>
  <p:txStyles>
    <p:titleStyle>
      <a:lvl1pPr algn="l" defTabSz="68581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4" indent="-171454" algn="l" defTabSz="6858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64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71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80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89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97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6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4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4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7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6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4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4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4115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xStyles>
    <p:titleStyle>
      <a:lvl1pPr algn="l" defTabSz="68581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4" indent="-171454" algn="l" defTabSz="6858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64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71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80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89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97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6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4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4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7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6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4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4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609600" y="1219200"/>
            <a:ext cx="5257800" cy="1143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СОСТОЯНИЯ ОКРУЖАЮЩЕЙ СРЕДЫ 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АЛМАТЫ</a:t>
            </a:r>
            <a:endParaRPr lang="ru-RU" sz="4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8"/>
          <p:cNvSpPr txBox="1">
            <a:spLocks noChangeArrowheads="1"/>
          </p:cNvSpPr>
          <p:nvPr/>
        </p:nvSpPr>
        <p:spPr>
          <a:xfrm>
            <a:off x="3733800" y="6172200"/>
            <a:ext cx="2057400" cy="38100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Алматы 2025 </a:t>
            </a: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3838310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xmlns="" id="{BB20DBF1-35E8-4B96-9298-A4F5C206AE8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9094" y="331788"/>
            <a:ext cx="3841750" cy="469900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02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Прогнозы неблагоприятных метеорологических условий (НМУ)</a:t>
            </a:r>
            <a:r>
              <a:rPr lang="ru-RU" sz="1200" b="1" dirty="0">
                <a:solidFill>
                  <a:srgbClr val="02020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1200" b="1" dirty="0">
                <a:solidFill>
                  <a:srgbClr val="02020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1200" b="1" dirty="0">
              <a:solidFill>
                <a:srgbClr val="0202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7">
            <a:extLst>
              <a:ext uri="{FF2B5EF4-FFF2-40B4-BE49-F238E27FC236}">
                <a16:creationId xmlns:a16="http://schemas.microsoft.com/office/drawing/2014/main" xmlns="" id="{BB20DBF1-35E8-4B96-9298-A4F5C206AE8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93327" y="194427"/>
            <a:ext cx="4017962" cy="496888"/>
          </a:xfrm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rgbClr val="02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УФ индекса (с мая по октябрь)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B567499-8731-46F7-9D36-BDAE5BBDD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063" y="3582678"/>
            <a:ext cx="4297451" cy="2741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2472678-E875-48D6-822D-5C4B35C67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063" y="846747"/>
            <a:ext cx="4280506" cy="2482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B77F87C-8068-4FFF-9CDB-C98EFAFCAE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27" t="10582" r="15067" b="7485"/>
          <a:stretch/>
        </p:blipFill>
        <p:spPr>
          <a:xfrm>
            <a:off x="381000" y="830368"/>
            <a:ext cx="3906737" cy="256168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D3DE63C-E6A1-46EE-99D8-6E11D9FC2E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735" t="10001" r="15000" b="8518"/>
          <a:stretch/>
        </p:blipFill>
        <p:spPr>
          <a:xfrm>
            <a:off x="381000" y="3531745"/>
            <a:ext cx="3986158" cy="286905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95DC018-A834-4FA3-ABE6-117FA6818E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2027" y="6227949"/>
            <a:ext cx="772735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925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329294"/>
            <a:ext cx="9383684" cy="601349"/>
          </a:xfrm>
          <a:prstGeom prst="rect">
            <a:avLst/>
          </a:prstGeom>
        </p:spPr>
        <p:txBody>
          <a:bodyPr/>
          <a:lstStyle/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Мобильное приложение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 KZ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685557" y="574450"/>
            <a:ext cx="381714" cy="108012"/>
            <a:chOff x="683568" y="4653136"/>
            <a:chExt cx="508952" cy="144016"/>
          </a:xfrm>
        </p:grpSpPr>
        <p:sp>
          <p:nvSpPr>
            <p:cNvPr id="23" name="Rectangle 22"/>
            <p:cNvSpPr/>
            <p:nvPr userDrawn="1"/>
          </p:nvSpPr>
          <p:spPr>
            <a:xfrm>
              <a:off x="683568" y="4653136"/>
              <a:ext cx="144016" cy="14401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866036" y="4653136"/>
              <a:ext cx="144016" cy="1440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1048504" y="4653136"/>
              <a:ext cx="144016" cy="144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40" name="직사각형 39">
            <a:extLst>
              <a:ext uri="{FF2B5EF4-FFF2-40B4-BE49-F238E27FC236}">
                <a16:creationId xmlns:a16="http://schemas.microsoft.com/office/drawing/2014/main" xmlns="" id="{546FC8D4-29E8-453B-969A-8FCF8CA89728}"/>
              </a:ext>
            </a:extLst>
          </p:cNvPr>
          <p:cNvSpPr/>
          <p:nvPr/>
        </p:nvSpPr>
        <p:spPr>
          <a:xfrm>
            <a:off x="6433608" y="1449560"/>
            <a:ext cx="2313095" cy="250143"/>
          </a:xfrm>
          <a:prstGeom prst="rect">
            <a:avLst/>
          </a:prstGeom>
          <a:noFill/>
        </p:spPr>
        <p:txBody>
          <a:bodyPr lIns="0" anchor="ctr"/>
          <a:lstStyle/>
          <a:p>
            <a:pPr defTabSz="685715">
              <a:defRPr/>
            </a:pPr>
            <a:r>
              <a:rPr lang="ru-RU" altLang="ko-KR" sz="1500" b="1" dirty="0">
                <a:solidFill>
                  <a:srgbClr val="5EBE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Скачано более 10 000 раз</a:t>
            </a:r>
            <a:endParaRPr lang="en-US" altLang="ko-KR" sz="1500" b="1" dirty="0">
              <a:solidFill>
                <a:srgbClr val="5EBE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xmlns="" id="{F276960D-D1B3-4EAD-AC92-3906DCF30D7A}"/>
              </a:ext>
            </a:extLst>
          </p:cNvPr>
          <p:cNvSpPr/>
          <p:nvPr/>
        </p:nvSpPr>
        <p:spPr>
          <a:xfrm>
            <a:off x="957823" y="904926"/>
            <a:ext cx="7457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715">
              <a:spcBef>
                <a:spcPct val="0"/>
              </a:spcBef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2018 года действует мобильное приложение </a:t>
            </a:r>
            <a:r>
              <a:rPr lang="en-US" altLang="ru-RU" sz="1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AirKz</a:t>
            </a: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Экспертами ОРЭД отмечено как положительный опыт Казахстана для повышения информированности населения о качестве атмосферного воздуха </a:t>
            </a:r>
            <a:r>
              <a:rPr lang="en-US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400722" y="574450"/>
            <a:ext cx="381714" cy="108012"/>
            <a:chOff x="683568" y="4653136"/>
            <a:chExt cx="508952" cy="144016"/>
          </a:xfrm>
        </p:grpSpPr>
        <p:sp>
          <p:nvSpPr>
            <p:cNvPr id="27" name="Rectangle 26"/>
            <p:cNvSpPr/>
            <p:nvPr userDrawn="1"/>
          </p:nvSpPr>
          <p:spPr>
            <a:xfrm>
              <a:off x="683568" y="4653136"/>
              <a:ext cx="144016" cy="14401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>
                <a:defRPr/>
              </a:pPr>
              <a:endParaRPr lang="en-US" sz="135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866036" y="4653136"/>
              <a:ext cx="144016" cy="1440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>
                <a:defRPr/>
              </a:pPr>
              <a:endParaRPr lang="en-US" sz="135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1048504" y="4653136"/>
              <a:ext cx="144016" cy="144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AA016E87-2FBA-4B14-A770-E72E13CC7395}"/>
              </a:ext>
            </a:extLst>
          </p:cNvPr>
          <p:cNvGrpSpPr/>
          <p:nvPr/>
        </p:nvGrpSpPr>
        <p:grpSpPr>
          <a:xfrm>
            <a:off x="6872774" y="2140022"/>
            <a:ext cx="1733577" cy="3268418"/>
            <a:chOff x="6681917" y="2140022"/>
            <a:chExt cx="1733577" cy="3268418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xmlns="" id="{F54C4B40-6E95-41FC-8B1B-BBC5032471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9" t="11381" r="1053" b="10500"/>
            <a:stretch/>
          </p:blipFill>
          <p:spPr>
            <a:xfrm>
              <a:off x="6681917" y="2140022"/>
              <a:ext cx="1733577" cy="326841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9CB09746-5C70-451E-B849-156DEA8335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55" b="14306"/>
            <a:stretch/>
          </p:blipFill>
          <p:spPr>
            <a:xfrm>
              <a:off x="6904762" y="3079078"/>
              <a:ext cx="1287885" cy="2254922"/>
            </a:xfrm>
            <a:prstGeom prst="rect">
              <a:avLst/>
            </a:prstGeom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5E22E190-177A-4033-AAF6-1B4742873C26}"/>
              </a:ext>
            </a:extLst>
          </p:cNvPr>
          <p:cNvGrpSpPr/>
          <p:nvPr/>
        </p:nvGrpSpPr>
        <p:grpSpPr>
          <a:xfrm>
            <a:off x="4659278" y="2140022"/>
            <a:ext cx="1832028" cy="3511604"/>
            <a:chOff x="4601580" y="2140022"/>
            <a:chExt cx="1832028" cy="3511604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xmlns="" id="{3EA4E448-A9C1-4C05-B75E-78B1E64A2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8463" t="19176" r="41555" b="8478"/>
            <a:stretch/>
          </p:blipFill>
          <p:spPr>
            <a:xfrm>
              <a:off x="4601580" y="2140022"/>
              <a:ext cx="1832028" cy="3511604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A31E9BDF-B1DB-4ADA-9233-6FFAE1F0D3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6309" b="6886"/>
            <a:stretch/>
          </p:blipFill>
          <p:spPr>
            <a:xfrm>
              <a:off x="4805778" y="3079078"/>
              <a:ext cx="1384923" cy="2254922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3765739F-1318-405C-922D-DBA827B2118F}"/>
              </a:ext>
            </a:extLst>
          </p:cNvPr>
          <p:cNvGrpSpPr/>
          <p:nvPr/>
        </p:nvGrpSpPr>
        <p:grpSpPr>
          <a:xfrm>
            <a:off x="2616932" y="2127805"/>
            <a:ext cx="1762877" cy="3292852"/>
            <a:chOff x="2590394" y="2127805"/>
            <a:chExt cx="1762877" cy="3292852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xmlns="" id="{84F763BF-C2F2-4843-AE29-02C494344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4" t="11043" r="1354" b="12189"/>
            <a:stretch/>
          </p:blipFill>
          <p:spPr>
            <a:xfrm>
              <a:off x="2590394" y="2127805"/>
              <a:ext cx="1762877" cy="328063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C28425C9-9204-496D-9031-7CF7CCD389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20148" b="18888"/>
            <a:stretch/>
          </p:blipFill>
          <p:spPr>
            <a:xfrm>
              <a:off x="2823276" y="3097943"/>
              <a:ext cx="1297111" cy="200745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31CAD535-BD47-45CA-8091-9A5C8F1495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288" t="91508" r="3422" b="1269"/>
            <a:stretch/>
          </p:blipFill>
          <p:spPr>
            <a:xfrm>
              <a:off x="2735628" y="5115891"/>
              <a:ext cx="1384759" cy="304766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6944C52A-5197-4016-ACCD-9ADAEC7A68D8}"/>
              </a:ext>
            </a:extLst>
          </p:cNvPr>
          <p:cNvGrpSpPr/>
          <p:nvPr/>
        </p:nvGrpSpPr>
        <p:grpSpPr>
          <a:xfrm>
            <a:off x="374280" y="2127804"/>
            <a:ext cx="1875533" cy="3280635"/>
            <a:chOff x="434557" y="2127804"/>
            <a:chExt cx="1875533" cy="3280635"/>
          </a:xfrm>
        </p:grpSpPr>
        <p:pic>
          <p:nvPicPr>
            <p:cNvPr id="18" name="Объект 3">
              <a:extLst>
                <a:ext uri="{FF2B5EF4-FFF2-40B4-BE49-F238E27FC236}">
                  <a16:creationId xmlns:a16="http://schemas.microsoft.com/office/drawing/2014/main" xmlns="" id="{6EE586D5-942A-4A97-8637-26973A80F8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" t="13590" r="3081" b="11103"/>
            <a:stretch/>
          </p:blipFill>
          <p:spPr>
            <a:xfrm>
              <a:off x="434557" y="2127804"/>
              <a:ext cx="1875533" cy="328063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xmlns="" id="{960176A8-49F6-48D9-B940-11E2E131BF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4" t="6309" r="-34" b="31766"/>
            <a:stretch/>
          </p:blipFill>
          <p:spPr>
            <a:xfrm>
              <a:off x="682905" y="3097943"/>
              <a:ext cx="1435634" cy="2017948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0AEA4631-4D62-405E-93FC-6ADA7F2A3F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4505" t="30876" r="5853" b="59975"/>
            <a:stretch/>
          </p:blipFill>
          <p:spPr>
            <a:xfrm>
              <a:off x="591141" y="3352800"/>
              <a:ext cx="1619161" cy="3721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4141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6610" y="304800"/>
            <a:ext cx="8894300" cy="6248399"/>
            <a:chOff x="168813" y="168812"/>
            <a:chExt cx="11859067" cy="6527410"/>
          </a:xfrm>
        </p:grpSpPr>
        <p:grpSp>
          <p:nvGrpSpPr>
            <p:cNvPr id="3" name="Group 2"/>
            <p:cNvGrpSpPr/>
            <p:nvPr userDrawn="1"/>
          </p:nvGrpSpPr>
          <p:grpSpPr>
            <a:xfrm>
              <a:off x="168813" y="168812"/>
              <a:ext cx="1069145" cy="1069145"/>
              <a:chOff x="168813" y="168812"/>
              <a:chExt cx="1069145" cy="1069145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168813" y="168812"/>
                <a:ext cx="1069145" cy="1069145"/>
                <a:chOff x="168813" y="168812"/>
                <a:chExt cx="2110154" cy="2110154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168813" y="168812"/>
                  <a:ext cx="0" cy="2110154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rot="5400000">
                  <a:off x="1223890" y="-886265"/>
                  <a:ext cx="0" cy="2110154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25"/>
              <p:cNvGrpSpPr/>
              <p:nvPr/>
            </p:nvGrpSpPr>
            <p:grpSpPr>
              <a:xfrm>
                <a:off x="253221" y="239150"/>
                <a:ext cx="759656" cy="759656"/>
                <a:chOff x="168813" y="168812"/>
                <a:chExt cx="2110154" cy="2110154"/>
              </a:xfrm>
            </p:grpSpPr>
            <p:cxnSp>
              <p:nvCxnSpPr>
                <p:cNvPr id="27" name="Straight Connector 26"/>
                <p:cNvCxnSpPr/>
                <p:nvPr/>
              </p:nvCxnSpPr>
              <p:spPr>
                <a:xfrm>
                  <a:off x="168813" y="168812"/>
                  <a:ext cx="0" cy="2110154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 rot="5400000">
                  <a:off x="1223890" y="-886265"/>
                  <a:ext cx="0" cy="2110154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" name="Group 3"/>
            <p:cNvGrpSpPr/>
            <p:nvPr userDrawn="1"/>
          </p:nvGrpSpPr>
          <p:grpSpPr>
            <a:xfrm flipH="1">
              <a:off x="10958735" y="168812"/>
              <a:ext cx="1069145" cy="1069145"/>
              <a:chOff x="168813" y="168812"/>
              <a:chExt cx="1069145" cy="1069145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168813" y="168812"/>
                <a:ext cx="1069145" cy="1069145"/>
                <a:chOff x="168813" y="168812"/>
                <a:chExt cx="2110154" cy="2110154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68813" y="168812"/>
                  <a:ext cx="0" cy="2110154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 rot="5400000">
                  <a:off x="1223890" y="-886265"/>
                  <a:ext cx="0" cy="2110154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/>
            </p:nvGrpSpPr>
            <p:grpSpPr>
              <a:xfrm>
                <a:off x="253221" y="239150"/>
                <a:ext cx="759656" cy="759656"/>
                <a:chOff x="168813" y="168812"/>
                <a:chExt cx="2110154" cy="2110154"/>
              </a:xfrm>
            </p:grpSpPr>
            <p:cxnSp>
              <p:nvCxnSpPr>
                <p:cNvPr id="21" name="Straight Connector 20"/>
                <p:cNvCxnSpPr/>
                <p:nvPr/>
              </p:nvCxnSpPr>
              <p:spPr>
                <a:xfrm>
                  <a:off x="168813" y="168812"/>
                  <a:ext cx="0" cy="2110154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 rot="5400000">
                  <a:off x="1223890" y="-886265"/>
                  <a:ext cx="0" cy="2110154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" name="Group 4"/>
            <p:cNvGrpSpPr/>
            <p:nvPr userDrawn="1"/>
          </p:nvGrpSpPr>
          <p:grpSpPr>
            <a:xfrm flipV="1">
              <a:off x="168813" y="5627077"/>
              <a:ext cx="1069145" cy="1069145"/>
              <a:chOff x="168813" y="168812"/>
              <a:chExt cx="1069145" cy="1069145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168813" y="168812"/>
                <a:ext cx="1069145" cy="1069145"/>
                <a:chOff x="168813" y="168812"/>
                <a:chExt cx="2110154" cy="211015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168813" y="168812"/>
                  <a:ext cx="0" cy="2110154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 rot="5400000">
                  <a:off x="1223890" y="-886265"/>
                  <a:ext cx="0" cy="2110154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Group 13"/>
              <p:cNvGrpSpPr/>
              <p:nvPr/>
            </p:nvGrpSpPr>
            <p:grpSpPr>
              <a:xfrm>
                <a:off x="253221" y="239150"/>
                <a:ext cx="759656" cy="759656"/>
                <a:chOff x="168813" y="168812"/>
                <a:chExt cx="2110154" cy="211015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168813" y="168812"/>
                  <a:ext cx="0" cy="2110154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 rot="5400000">
                  <a:off x="1223890" y="-886265"/>
                  <a:ext cx="0" cy="2110154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" name="Group 5"/>
            <p:cNvGrpSpPr/>
            <p:nvPr userDrawn="1"/>
          </p:nvGrpSpPr>
          <p:grpSpPr>
            <a:xfrm flipH="1" flipV="1">
              <a:off x="10958735" y="5627077"/>
              <a:ext cx="1069145" cy="1069145"/>
              <a:chOff x="168813" y="168812"/>
              <a:chExt cx="1069145" cy="106914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68813" y="168812"/>
                <a:ext cx="1069145" cy="1069145"/>
                <a:chOff x="168813" y="168812"/>
                <a:chExt cx="2110154" cy="211015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168813" y="168812"/>
                  <a:ext cx="0" cy="2110154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 rot="5400000">
                  <a:off x="1223890" y="-886265"/>
                  <a:ext cx="0" cy="2110154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Group 7"/>
              <p:cNvGrpSpPr/>
              <p:nvPr/>
            </p:nvGrpSpPr>
            <p:grpSpPr>
              <a:xfrm>
                <a:off x="253221" y="239150"/>
                <a:ext cx="759656" cy="759656"/>
                <a:chOff x="168813" y="168812"/>
                <a:chExt cx="2110154" cy="2110154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168813" y="168812"/>
                  <a:ext cx="0" cy="2110154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 rot="5400000">
                  <a:off x="1223890" y="-886265"/>
                  <a:ext cx="0" cy="2110154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1" name="TextBox 30"/>
          <p:cNvSpPr txBox="1"/>
          <p:nvPr/>
        </p:nvSpPr>
        <p:spPr>
          <a:xfrm>
            <a:off x="2734442" y="4876800"/>
            <a:ext cx="420672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715"/>
            <a:r>
              <a:rPr lang="ru-RU" sz="2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</a:t>
            </a:r>
            <a:r>
              <a:rPr lang="ru-RU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  <a:endParaRPr lang="en-US" sz="27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F86E15B7-088F-4F0E-B1A4-22B88992B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909" y="1219200"/>
            <a:ext cx="6200181" cy="351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734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6EC5F825-215D-4DCE-8507-DBBC9DB0E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СОСТОЯНИЯ ОКРУЖАЮЩЕЙ СРЕДЫ </a:t>
            </a:r>
            <a:br>
              <a:rPr lang="ru-RU" sz="2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АЛМАТЫ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CC16E037-2F10-496D-AFC0-E5D9E19E882F}"/>
              </a:ext>
            </a:extLst>
          </p:cNvPr>
          <p:cNvGrpSpPr/>
          <p:nvPr/>
        </p:nvGrpSpPr>
        <p:grpSpPr>
          <a:xfrm>
            <a:off x="222983" y="1524000"/>
            <a:ext cx="8698034" cy="3962400"/>
            <a:chOff x="185325" y="2222212"/>
            <a:chExt cx="8698034" cy="3280086"/>
          </a:xfrm>
        </p:grpSpPr>
        <p:grpSp>
          <p:nvGrpSpPr>
            <p:cNvPr id="14" name="그룹 10">
              <a:extLst>
                <a:ext uri="{FF2B5EF4-FFF2-40B4-BE49-F238E27FC236}">
                  <a16:creationId xmlns:a16="http://schemas.microsoft.com/office/drawing/2014/main" xmlns="" id="{B492FAAE-4C74-4666-96DA-C78E5AF5E751}"/>
                </a:ext>
              </a:extLst>
            </p:cNvPr>
            <p:cNvGrpSpPr/>
            <p:nvPr/>
          </p:nvGrpSpPr>
          <p:grpSpPr>
            <a:xfrm>
              <a:off x="5498056" y="2222212"/>
              <a:ext cx="1579283" cy="2683034"/>
              <a:chOff x="9174647" y="1829474"/>
              <a:chExt cx="2105711" cy="3577379"/>
            </a:xfrm>
          </p:grpSpPr>
          <p:sp>
            <p:nvSpPr>
              <p:cNvPr id="48" name="Isosceles Triangle 3">
                <a:extLst>
                  <a:ext uri="{FF2B5EF4-FFF2-40B4-BE49-F238E27FC236}">
                    <a16:creationId xmlns:a16="http://schemas.microsoft.com/office/drawing/2014/main" xmlns="" id="{DD22649B-F0C0-45C2-BAC5-F096953BA3D6}"/>
                  </a:ext>
                </a:extLst>
              </p:cNvPr>
              <p:cNvSpPr/>
              <p:nvPr/>
            </p:nvSpPr>
            <p:spPr>
              <a:xfrm rot="5400000">
                <a:off x="10415746" y="4542240"/>
                <a:ext cx="1029884" cy="699341"/>
              </a:xfrm>
              <a:prstGeom prst="triangle">
                <a:avLst/>
              </a:prstGeom>
              <a:solidFill>
                <a:srgbClr val="5EBEE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7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02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Rectangle 4">
                <a:extLst>
                  <a:ext uri="{FF2B5EF4-FFF2-40B4-BE49-F238E27FC236}">
                    <a16:creationId xmlns:a16="http://schemas.microsoft.com/office/drawing/2014/main" xmlns="" id="{F84FD885-6D68-4A9A-AE7E-FF6D03A17DDD}"/>
                  </a:ext>
                </a:extLst>
              </p:cNvPr>
              <p:cNvSpPr/>
              <p:nvPr/>
            </p:nvSpPr>
            <p:spPr>
              <a:xfrm>
                <a:off x="9174647" y="1829474"/>
                <a:ext cx="2068190" cy="3024336"/>
              </a:xfrm>
              <a:prstGeom prst="rect">
                <a:avLst/>
              </a:prstGeom>
              <a:solidFill>
                <a:sysClr val="window" lastClr="FFFFFF"/>
              </a:solidFill>
              <a:ln w="63500" cap="flat" cmpd="sng" algn="ctr">
                <a:solidFill>
                  <a:srgbClr val="5EBEE4"/>
                </a:solidFill>
                <a:prstDash val="solid"/>
                <a:miter lim="800000"/>
              </a:ln>
              <a:effectLst>
                <a:innerShdw blurRad="127000" dist="127000" dir="132000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6857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02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7545CF20-9E08-441B-85BA-75641ACB9AAB}"/>
                </a:ext>
              </a:extLst>
            </p:cNvPr>
            <p:cNvSpPr txBox="1"/>
            <p:nvPr/>
          </p:nvSpPr>
          <p:spPr>
            <a:xfrm>
              <a:off x="5698127" y="2646718"/>
              <a:ext cx="1260614" cy="1324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400" dirty="0">
                  <a:solidFill>
                    <a:srgbClr val="02020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Атмосферные осадки на 1</a:t>
              </a:r>
              <a:r>
                <a:rPr lang="en-GB" sz="1400" dirty="0">
                  <a:solidFill>
                    <a:srgbClr val="02020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dirty="0">
                  <a:solidFill>
                    <a:srgbClr val="02020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МС и снежный покров на 1 МС по 16 показателям</a:t>
              </a:r>
            </a:p>
          </p:txBody>
        </p:sp>
        <p:grpSp>
          <p:nvGrpSpPr>
            <p:cNvPr id="16" name="그룹 7">
              <a:extLst>
                <a:ext uri="{FF2B5EF4-FFF2-40B4-BE49-F238E27FC236}">
                  <a16:creationId xmlns:a16="http://schemas.microsoft.com/office/drawing/2014/main" xmlns="" id="{A71B1E44-CC92-47D2-9015-3D6E1BC6AB98}"/>
                </a:ext>
              </a:extLst>
            </p:cNvPr>
            <p:cNvGrpSpPr/>
            <p:nvPr/>
          </p:nvGrpSpPr>
          <p:grpSpPr>
            <a:xfrm>
              <a:off x="3714895" y="2229357"/>
              <a:ext cx="1579283" cy="2683034"/>
              <a:chOff x="6425713" y="1829474"/>
              <a:chExt cx="2105711" cy="3577379"/>
            </a:xfrm>
          </p:grpSpPr>
          <p:sp>
            <p:nvSpPr>
              <p:cNvPr id="46" name="Isosceles Triangle 9">
                <a:extLst>
                  <a:ext uri="{FF2B5EF4-FFF2-40B4-BE49-F238E27FC236}">
                    <a16:creationId xmlns:a16="http://schemas.microsoft.com/office/drawing/2014/main" xmlns="" id="{0E44A85D-8397-47B9-9D61-23F35CBA8D2A}"/>
                  </a:ext>
                </a:extLst>
              </p:cNvPr>
              <p:cNvSpPr/>
              <p:nvPr/>
            </p:nvSpPr>
            <p:spPr>
              <a:xfrm rot="5400000">
                <a:off x="7666812" y="4542240"/>
                <a:ext cx="1029884" cy="699341"/>
              </a:xfrm>
              <a:prstGeom prst="triangle">
                <a:avLst/>
              </a:prstGeom>
              <a:solidFill>
                <a:srgbClr val="98DC5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7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02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Rectangle 10">
                <a:extLst>
                  <a:ext uri="{FF2B5EF4-FFF2-40B4-BE49-F238E27FC236}">
                    <a16:creationId xmlns:a16="http://schemas.microsoft.com/office/drawing/2014/main" xmlns="" id="{C1E860D9-8BB1-4689-A440-1B51584F2A9D}"/>
                  </a:ext>
                </a:extLst>
              </p:cNvPr>
              <p:cNvSpPr/>
              <p:nvPr/>
            </p:nvSpPr>
            <p:spPr>
              <a:xfrm>
                <a:off x="6425713" y="1829474"/>
                <a:ext cx="2068190" cy="3024336"/>
              </a:xfrm>
              <a:prstGeom prst="rect">
                <a:avLst/>
              </a:prstGeom>
              <a:solidFill>
                <a:sysClr val="window" lastClr="FFFFFF"/>
              </a:solidFill>
              <a:ln w="63500" cap="flat" cmpd="sng" algn="ctr">
                <a:solidFill>
                  <a:srgbClr val="98DC56"/>
                </a:solidFill>
                <a:prstDash val="solid"/>
                <a:miter lim="800000"/>
              </a:ln>
              <a:effectLst>
                <a:innerShdw blurRad="127000" dist="127000" dir="132000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6857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02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49E74141-547E-4EE5-94E0-42EC1959A855}"/>
                </a:ext>
              </a:extLst>
            </p:cNvPr>
            <p:cNvSpPr txBox="1"/>
            <p:nvPr/>
          </p:nvSpPr>
          <p:spPr>
            <a:xfrm>
              <a:off x="3746478" y="2445247"/>
              <a:ext cx="1484153" cy="1898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65113" indent="-250825">
                <a:buFont typeface="+mj-lt"/>
                <a:buAutoNum type="arabicPeriod"/>
                <a:defRPr/>
              </a:pPr>
              <a:r>
                <a:rPr lang="ru-RU" sz="1100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Парковая зона </a:t>
              </a:r>
              <a:r>
                <a:rPr lang="ru-RU" sz="1100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КазНУ</a:t>
              </a:r>
              <a:r>
                <a:rPr lang="ru-RU" sz="1100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</a:p>
            <a:p>
              <a:pPr marL="265113" indent="-250825">
                <a:buFont typeface="+mj-lt"/>
                <a:buAutoNum type="arabicPeriod"/>
                <a:defRPr/>
              </a:pPr>
              <a:r>
                <a:rPr lang="kk-KZ" sz="1100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Ниже оз. Сайран</a:t>
              </a:r>
              <a:endParaRPr lang="ru-RU" sz="11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65113" indent="-250825">
                <a:buFont typeface="+mj-lt"/>
                <a:buAutoNum type="arabicPeriod"/>
                <a:defRPr/>
              </a:pPr>
              <a:r>
                <a:rPr lang="ru-RU" sz="1100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Пр. Абая, </a:t>
              </a:r>
              <a:r>
                <a:rPr lang="ru-RU" sz="1100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пр.Сейфулина</a:t>
              </a:r>
              <a:r>
                <a:rPr lang="ru-RU" sz="1100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(автомагистраль;</a:t>
              </a:r>
            </a:p>
            <a:p>
              <a:pPr marL="265113" indent="-250825">
                <a:buFont typeface="+mj-lt"/>
                <a:buAutoNum type="arabicPeriod"/>
                <a:defRPr/>
              </a:pPr>
              <a:r>
                <a:rPr lang="kk-KZ" sz="1100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Ул. Майлина «</a:t>
              </a:r>
              <a:r>
                <a:rPr lang="en-US" sz="1100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Mercur</a:t>
              </a:r>
              <a:r>
                <a:rPr lang="kk-KZ" sz="1100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»</a:t>
              </a:r>
              <a:endParaRPr lang="ru-RU" sz="11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65113" indent="-250825">
                <a:buFont typeface="+mj-lt"/>
                <a:buAutoNum type="arabicPeriod"/>
                <a:defRPr/>
              </a:pPr>
              <a:r>
                <a:rPr lang="ru-RU" sz="1100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Роща Баума;</a:t>
              </a:r>
            </a:p>
            <a:p>
              <a:pPr marL="265113" indent="-250825">
                <a:buFont typeface="+mj-lt"/>
                <a:buAutoNum type="arabicPeriod"/>
                <a:defRPr/>
              </a:pPr>
              <a:r>
                <a:rPr lang="ru-RU" sz="1100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Ул. </a:t>
              </a:r>
              <a:r>
                <a:rPr lang="ru-RU" sz="1100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Майлина</a:t>
              </a:r>
              <a:r>
                <a:rPr lang="ru-RU" sz="1100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р-н Аэропорта;</a:t>
              </a:r>
            </a:p>
            <a:p>
              <a:pPr marL="265113" indent="-250825">
                <a:buFont typeface="+mj-lt"/>
                <a:buAutoNum type="arabicPeriod"/>
                <a:defRPr/>
              </a:pPr>
              <a:r>
                <a:rPr lang="ru-RU" sz="1100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Микрорайон Дорожник</a:t>
              </a:r>
              <a:endPara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" name="그룹 4">
              <a:extLst>
                <a:ext uri="{FF2B5EF4-FFF2-40B4-BE49-F238E27FC236}">
                  <a16:creationId xmlns:a16="http://schemas.microsoft.com/office/drawing/2014/main" xmlns="" id="{30EE1602-0F3A-4372-B689-0023374E8E42}"/>
                </a:ext>
              </a:extLst>
            </p:cNvPr>
            <p:cNvGrpSpPr/>
            <p:nvPr/>
          </p:nvGrpSpPr>
          <p:grpSpPr>
            <a:xfrm>
              <a:off x="1936902" y="2229355"/>
              <a:ext cx="1579283" cy="2675891"/>
              <a:chOff x="3676778" y="1829474"/>
              <a:chExt cx="2105711" cy="3567854"/>
            </a:xfrm>
          </p:grpSpPr>
          <p:sp>
            <p:nvSpPr>
              <p:cNvPr id="44" name="Isosceles Triangle 15">
                <a:extLst>
                  <a:ext uri="{FF2B5EF4-FFF2-40B4-BE49-F238E27FC236}">
                    <a16:creationId xmlns:a16="http://schemas.microsoft.com/office/drawing/2014/main" xmlns="" id="{7F5D5F06-3C88-4EF3-8285-14D746D15B6F}"/>
                  </a:ext>
                </a:extLst>
              </p:cNvPr>
              <p:cNvSpPr/>
              <p:nvPr/>
            </p:nvSpPr>
            <p:spPr>
              <a:xfrm rot="5400000">
                <a:off x="4917877" y="4532715"/>
                <a:ext cx="1029884" cy="699341"/>
              </a:xfrm>
              <a:prstGeom prst="triangle">
                <a:avLst/>
              </a:prstGeom>
              <a:solidFill>
                <a:srgbClr val="4CD6B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7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02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Rectangle 16">
                <a:extLst>
                  <a:ext uri="{FF2B5EF4-FFF2-40B4-BE49-F238E27FC236}">
                    <a16:creationId xmlns:a16="http://schemas.microsoft.com/office/drawing/2014/main" xmlns="" id="{CC0C18AC-EF94-4EC5-A773-FCB5F2F6DD94}"/>
                  </a:ext>
                </a:extLst>
              </p:cNvPr>
              <p:cNvSpPr/>
              <p:nvPr/>
            </p:nvSpPr>
            <p:spPr>
              <a:xfrm>
                <a:off x="3676778" y="1829474"/>
                <a:ext cx="2068190" cy="3024336"/>
              </a:xfrm>
              <a:prstGeom prst="rect">
                <a:avLst/>
              </a:prstGeom>
              <a:solidFill>
                <a:sysClr val="window" lastClr="FFFFFF"/>
              </a:solidFill>
              <a:ln w="63500" cap="flat" cmpd="sng" algn="ctr">
                <a:solidFill>
                  <a:srgbClr val="4CD6B0"/>
                </a:solidFill>
                <a:prstDash val="solid"/>
                <a:miter lim="800000"/>
              </a:ln>
              <a:effectLst>
                <a:innerShdw blurRad="127000" dist="127000" dir="132000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6857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02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A6738ED8-B517-4844-ACD3-048B9DAA5F42}"/>
                </a:ext>
              </a:extLst>
            </p:cNvPr>
            <p:cNvSpPr txBox="1"/>
            <p:nvPr/>
          </p:nvSpPr>
          <p:spPr>
            <a:xfrm>
              <a:off x="1995383" y="2646718"/>
              <a:ext cx="1506732" cy="1324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400" dirty="0" err="1">
                  <a:solidFill>
                    <a:srgbClr val="02020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р.Киши</a:t>
              </a:r>
              <a:r>
                <a:rPr lang="ru-RU" sz="1400" dirty="0">
                  <a:solidFill>
                    <a:srgbClr val="02020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Алматы,  </a:t>
              </a:r>
              <a:r>
                <a:rPr lang="ru-RU" sz="1400" dirty="0" err="1">
                  <a:solidFill>
                    <a:srgbClr val="02020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р.Улькен</a:t>
              </a:r>
              <a:r>
                <a:rPr lang="ru-RU" sz="1400" dirty="0">
                  <a:solidFill>
                    <a:srgbClr val="02020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Алматы, </a:t>
              </a:r>
              <a:r>
                <a:rPr lang="ru-RU" sz="1400" dirty="0" err="1">
                  <a:solidFill>
                    <a:srgbClr val="02020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р.Есентай</a:t>
              </a:r>
              <a:r>
                <a:rPr lang="ru-RU" sz="1400" dirty="0">
                  <a:solidFill>
                    <a:srgbClr val="02020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</a:p>
            <a:p>
              <a:pPr algn="ctr">
                <a:defRPr/>
              </a:pPr>
              <a:r>
                <a:rPr lang="ru-RU" sz="1400" dirty="0">
                  <a:solidFill>
                    <a:srgbClr val="02020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оз. </a:t>
              </a:r>
              <a:r>
                <a:rPr lang="ru-RU" sz="1400" dirty="0" err="1">
                  <a:solidFill>
                    <a:srgbClr val="02020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Улькен</a:t>
              </a:r>
              <a:r>
                <a:rPr lang="ru-RU" sz="1400" dirty="0">
                  <a:solidFill>
                    <a:srgbClr val="02020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Алматы по 44 показателям  </a:t>
              </a:r>
            </a:p>
          </p:txBody>
        </p:sp>
        <p:sp>
          <p:nvSpPr>
            <p:cNvPr id="21" name="Rectangle 27">
              <a:extLst>
                <a:ext uri="{FF2B5EF4-FFF2-40B4-BE49-F238E27FC236}">
                  <a16:creationId xmlns:a16="http://schemas.microsoft.com/office/drawing/2014/main" xmlns="" id="{68D70ECA-83BE-4E8B-B171-1961EC549038}"/>
                </a:ext>
              </a:extLst>
            </p:cNvPr>
            <p:cNvSpPr/>
            <p:nvPr/>
          </p:nvSpPr>
          <p:spPr>
            <a:xfrm>
              <a:off x="1950185" y="4991826"/>
              <a:ext cx="1566000" cy="495120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4CD6B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7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25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8">
              <a:extLst>
                <a:ext uri="{FF2B5EF4-FFF2-40B4-BE49-F238E27FC236}">
                  <a16:creationId xmlns:a16="http://schemas.microsoft.com/office/drawing/2014/main" xmlns="" id="{81F9E2F9-C4B3-4E8F-988C-71056208EF67}"/>
                </a:ext>
              </a:extLst>
            </p:cNvPr>
            <p:cNvSpPr/>
            <p:nvPr/>
          </p:nvSpPr>
          <p:spPr>
            <a:xfrm>
              <a:off x="3700037" y="4997264"/>
              <a:ext cx="1566000" cy="489683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98DC5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7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25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9">
              <a:extLst>
                <a:ext uri="{FF2B5EF4-FFF2-40B4-BE49-F238E27FC236}">
                  <a16:creationId xmlns:a16="http://schemas.microsoft.com/office/drawing/2014/main" xmlns="" id="{45062952-A1A7-40E1-8147-0DA1F4AD7D56}"/>
                </a:ext>
              </a:extLst>
            </p:cNvPr>
            <p:cNvSpPr/>
            <p:nvPr/>
          </p:nvSpPr>
          <p:spPr>
            <a:xfrm>
              <a:off x="5469756" y="4991826"/>
              <a:ext cx="1566000" cy="510252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5EBEE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7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25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50C195BF-3FBE-48F1-BA94-E44540FA4EED}"/>
                </a:ext>
              </a:extLst>
            </p:cNvPr>
            <p:cNvSpPr txBox="1"/>
            <p:nvPr/>
          </p:nvSpPr>
          <p:spPr>
            <a:xfrm>
              <a:off x="1978133" y="5063091"/>
              <a:ext cx="1544503" cy="368515"/>
            </a:xfrm>
            <a:prstGeom prst="rect">
              <a:avLst/>
            </a:prstGeom>
            <a:noFill/>
          </p:spPr>
          <p:txBody>
            <a:bodyPr wrap="square" lIns="81000" rIns="81000" rtlCol="0">
              <a:spAutoFit/>
            </a:bodyPr>
            <a:lstStyle/>
            <a:p>
              <a:pPr marL="0" marR="0" lvl="0" indent="0" algn="ctr" defTabSz="6857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k-KZ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Мониторинг поверхностных вод</a:t>
              </a:r>
              <a:endParaRPr kumimoji="0" lang="ko-KR" alt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429F9BE9-EA23-4D8C-8B00-E0C40B0D72F8}"/>
                </a:ext>
              </a:extLst>
            </p:cNvPr>
            <p:cNvSpPr txBox="1"/>
            <p:nvPr/>
          </p:nvSpPr>
          <p:spPr>
            <a:xfrm>
              <a:off x="3688793" y="5060626"/>
              <a:ext cx="1535153" cy="368515"/>
            </a:xfrm>
            <a:prstGeom prst="rect">
              <a:avLst/>
            </a:prstGeom>
            <a:noFill/>
          </p:spPr>
          <p:txBody>
            <a:bodyPr wrap="square" lIns="81000" rIns="81000" rtlCol="0">
              <a:spAutoFit/>
            </a:bodyPr>
            <a:lstStyle/>
            <a:p>
              <a:pPr marL="0" marR="0" lvl="0" indent="0" algn="ctr" defTabSz="6857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k-KZ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Мониторинг почвенного покрова</a:t>
              </a:r>
              <a:endParaRPr kumimoji="0" lang="ko-KR" alt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D655FA52-3E3B-4F55-A966-FCB01AABB12B}"/>
                </a:ext>
              </a:extLst>
            </p:cNvPr>
            <p:cNvSpPr txBox="1"/>
            <p:nvPr/>
          </p:nvSpPr>
          <p:spPr>
            <a:xfrm>
              <a:off x="5519499" y="4992046"/>
              <a:ext cx="1465135" cy="510252"/>
            </a:xfrm>
            <a:prstGeom prst="rect">
              <a:avLst/>
            </a:prstGeom>
            <a:noFill/>
          </p:spPr>
          <p:txBody>
            <a:bodyPr wrap="square" lIns="81000" rIns="81000" rtlCol="0">
              <a:spAutoFit/>
            </a:bodyPr>
            <a:lstStyle/>
            <a:p>
              <a:pPr marL="0" marR="0" lvl="0" indent="0" algn="ctr" defTabSz="6857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k-KZ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Мониторинг атмосферных  осадков и снежного покрова </a:t>
              </a:r>
              <a:endParaRPr kumimoji="0" lang="ko-KR" alt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1" name="Group 40">
              <a:extLst>
                <a:ext uri="{FF2B5EF4-FFF2-40B4-BE49-F238E27FC236}">
                  <a16:creationId xmlns:a16="http://schemas.microsoft.com/office/drawing/2014/main" xmlns="" id="{4E5B4D0A-7FA1-4C4B-BBE2-488A5A9FB48D}"/>
                </a:ext>
              </a:extLst>
            </p:cNvPr>
            <p:cNvGrpSpPr/>
            <p:nvPr/>
          </p:nvGrpSpPr>
          <p:grpSpPr>
            <a:xfrm>
              <a:off x="185325" y="2229357"/>
              <a:ext cx="1593570" cy="3257589"/>
              <a:chOff x="927844" y="1829475"/>
              <a:chExt cx="2124760" cy="4343451"/>
            </a:xfrm>
          </p:grpSpPr>
          <p:grpSp>
            <p:nvGrpSpPr>
              <p:cNvPr id="38" name="그룹 3">
                <a:extLst>
                  <a:ext uri="{FF2B5EF4-FFF2-40B4-BE49-F238E27FC236}">
                    <a16:creationId xmlns:a16="http://schemas.microsoft.com/office/drawing/2014/main" xmlns="" id="{6C03EA99-F91F-48E5-9EDF-B9E9316A6DA8}"/>
                  </a:ext>
                </a:extLst>
              </p:cNvPr>
              <p:cNvGrpSpPr/>
              <p:nvPr/>
            </p:nvGrpSpPr>
            <p:grpSpPr>
              <a:xfrm>
                <a:off x="927844" y="1829475"/>
                <a:ext cx="2124760" cy="3567853"/>
                <a:chOff x="927844" y="1829474"/>
                <a:chExt cx="2124760" cy="3567853"/>
              </a:xfrm>
            </p:grpSpPr>
            <p:sp>
              <p:nvSpPr>
                <p:cNvPr id="42" name="Isosceles Triangle 21">
                  <a:extLst>
                    <a:ext uri="{FF2B5EF4-FFF2-40B4-BE49-F238E27FC236}">
                      <a16:creationId xmlns:a16="http://schemas.microsoft.com/office/drawing/2014/main" xmlns="" id="{2BCE14ED-4E9D-4568-B174-0A89961127F4}"/>
                    </a:ext>
                  </a:extLst>
                </p:cNvPr>
                <p:cNvSpPr/>
                <p:nvPr/>
              </p:nvSpPr>
              <p:spPr>
                <a:xfrm rot="5400000">
                  <a:off x="2187992" y="4532715"/>
                  <a:ext cx="1029884" cy="699340"/>
                </a:xfrm>
                <a:prstGeom prst="triangle">
                  <a:avLst/>
                </a:prstGeom>
                <a:solidFill>
                  <a:srgbClr val="5EBEE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71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025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3" name="Rectangle 22">
                  <a:extLst>
                    <a:ext uri="{FF2B5EF4-FFF2-40B4-BE49-F238E27FC236}">
                      <a16:creationId xmlns:a16="http://schemas.microsoft.com/office/drawing/2014/main" xmlns="" id="{B3D093BA-9B4C-48B9-967B-92C8D9118FF5}"/>
                    </a:ext>
                  </a:extLst>
                </p:cNvPr>
                <p:cNvSpPr/>
                <p:nvPr/>
              </p:nvSpPr>
              <p:spPr>
                <a:xfrm>
                  <a:off x="927844" y="1829474"/>
                  <a:ext cx="2068189" cy="3024336"/>
                </a:xfrm>
                <a:prstGeom prst="rect">
                  <a:avLst/>
                </a:prstGeom>
                <a:solidFill>
                  <a:sysClr val="window" lastClr="FFFFFF"/>
                </a:solidFill>
                <a:ln w="63500" cap="flat" cmpd="sng" algn="ctr">
                  <a:solidFill>
                    <a:srgbClr val="5EBEE4"/>
                  </a:solidFill>
                  <a:prstDash val="solid"/>
                  <a:miter lim="800000"/>
                </a:ln>
                <a:effectLst>
                  <a:innerShdw blurRad="127000" dist="127000" dir="13200000">
                    <a:prstClr val="black">
                      <a:alpha val="50000"/>
                    </a:prst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68571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025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5299FD2F-CFCA-4E63-850F-782CAB4F9770}"/>
                  </a:ext>
                </a:extLst>
              </p:cNvPr>
              <p:cNvSpPr txBox="1"/>
              <p:nvPr/>
            </p:nvSpPr>
            <p:spPr>
              <a:xfrm>
                <a:off x="1028984" y="2393897"/>
                <a:ext cx="1962900" cy="1528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1400" dirty="0">
                    <a:solidFill>
                      <a:srgbClr val="02020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</a:t>
                </a:r>
                <a:r>
                  <a:rPr lang="ru-RU" sz="1400" dirty="0">
                    <a:solidFill>
                      <a:srgbClr val="02020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постов: </a:t>
                </a:r>
              </a:p>
              <a:p>
                <a:pPr algn="ctr">
                  <a:defRPr/>
                </a:pPr>
                <a:r>
                  <a:rPr lang="ru-RU" sz="1400" dirty="0">
                    <a:solidFill>
                      <a:srgbClr val="02020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 ручных постов отбора проб, </a:t>
                </a:r>
              </a:p>
              <a:p>
                <a:pPr algn="ctr">
                  <a:defRPr/>
                </a:pPr>
                <a:r>
                  <a:rPr lang="ru-RU" sz="1400" dirty="0">
                    <a:solidFill>
                      <a:srgbClr val="02020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 автоматических постов</a:t>
                </a:r>
              </a:p>
            </p:txBody>
          </p:sp>
          <p:sp>
            <p:nvSpPr>
              <p:cNvPr id="40" name="Rectangle 26">
                <a:extLst>
                  <a:ext uri="{FF2B5EF4-FFF2-40B4-BE49-F238E27FC236}">
                    <a16:creationId xmlns:a16="http://schemas.microsoft.com/office/drawing/2014/main" xmlns="" id="{166C0E4E-7319-4A40-8CC9-BF1181FBDA4B}"/>
                  </a:ext>
                </a:extLst>
              </p:cNvPr>
              <p:cNvSpPr/>
              <p:nvPr/>
            </p:nvSpPr>
            <p:spPr>
              <a:xfrm>
                <a:off x="936699" y="5512768"/>
                <a:ext cx="2088000" cy="660158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5EBEE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7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025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49BFAFA3-0C98-4AE9-8E40-B9572750F20F}"/>
                  </a:ext>
                </a:extLst>
              </p:cNvPr>
              <p:cNvSpPr txBox="1"/>
              <p:nvPr/>
            </p:nvSpPr>
            <p:spPr>
              <a:xfrm>
                <a:off x="937505" y="5564930"/>
                <a:ext cx="2068188" cy="491354"/>
              </a:xfrm>
              <a:prstGeom prst="rect">
                <a:avLst/>
              </a:prstGeom>
              <a:noFill/>
            </p:spPr>
            <p:txBody>
              <a:bodyPr wrap="square" lIns="81000" rIns="81000" rtlCol="0">
                <a:spAutoFit/>
              </a:bodyPr>
              <a:lstStyle/>
              <a:p>
                <a:pPr marL="0" marR="0" lvl="0" indent="0" algn="ctr" defTabSz="6857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k-KZ" altLang="ko-KR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Мониторинг атмосферного воздуха</a:t>
                </a:r>
                <a:endParaRPr kumimoji="0" lang="ko-KR" alt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3" name="그룹 10">
              <a:extLst>
                <a:ext uri="{FF2B5EF4-FFF2-40B4-BE49-F238E27FC236}">
                  <a16:creationId xmlns:a16="http://schemas.microsoft.com/office/drawing/2014/main" xmlns="" id="{2C5B233C-DAB5-41AC-8068-1B613808EB00}"/>
                </a:ext>
              </a:extLst>
            </p:cNvPr>
            <p:cNvGrpSpPr/>
            <p:nvPr/>
          </p:nvGrpSpPr>
          <p:grpSpPr>
            <a:xfrm>
              <a:off x="7304075" y="2222212"/>
              <a:ext cx="1579283" cy="2683034"/>
              <a:chOff x="9174647" y="1829474"/>
              <a:chExt cx="2105711" cy="3577379"/>
            </a:xfrm>
            <a:solidFill>
              <a:sysClr val="window" lastClr="FFFFFF"/>
            </a:solidFill>
          </p:grpSpPr>
          <p:sp>
            <p:nvSpPr>
              <p:cNvPr id="36" name="Isosceles Triangle 3">
                <a:extLst>
                  <a:ext uri="{FF2B5EF4-FFF2-40B4-BE49-F238E27FC236}">
                    <a16:creationId xmlns:a16="http://schemas.microsoft.com/office/drawing/2014/main" xmlns="" id="{703F6149-3667-4A0F-BE54-DEDCF872A8D0}"/>
                  </a:ext>
                </a:extLst>
              </p:cNvPr>
              <p:cNvSpPr/>
              <p:nvPr/>
            </p:nvSpPr>
            <p:spPr>
              <a:xfrm rot="5400000">
                <a:off x="10415746" y="4542240"/>
                <a:ext cx="1029884" cy="699341"/>
              </a:xfrm>
              <a:prstGeom prst="triangle">
                <a:avLst/>
              </a:prstGeom>
              <a:solidFill>
                <a:srgbClr val="4CD6B0">
                  <a:lumMod val="40000"/>
                  <a:lumOff val="60000"/>
                </a:srgbClr>
              </a:solidFill>
              <a:ln w="12700" cap="flat" cmpd="sng" algn="ctr">
                <a:solidFill>
                  <a:srgbClr val="4CD6B0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7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02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Rectangle 4">
                <a:extLst>
                  <a:ext uri="{FF2B5EF4-FFF2-40B4-BE49-F238E27FC236}">
                    <a16:creationId xmlns:a16="http://schemas.microsoft.com/office/drawing/2014/main" xmlns="" id="{E3C0D0E2-4428-4B42-B5BB-1B2AD307A14E}"/>
                  </a:ext>
                </a:extLst>
              </p:cNvPr>
              <p:cNvSpPr/>
              <p:nvPr/>
            </p:nvSpPr>
            <p:spPr>
              <a:xfrm>
                <a:off x="9174647" y="1829474"/>
                <a:ext cx="2068190" cy="3024336"/>
              </a:xfrm>
              <a:prstGeom prst="rect">
                <a:avLst/>
              </a:prstGeom>
              <a:grpFill/>
              <a:ln w="63500" cap="flat" cmpd="sng" algn="ctr">
                <a:solidFill>
                  <a:srgbClr val="4CD6B0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>
                <a:innerShdw blurRad="127000" dist="127000" dir="132000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6857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02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4" name="Rectangle 29">
              <a:extLst>
                <a:ext uri="{FF2B5EF4-FFF2-40B4-BE49-F238E27FC236}">
                  <a16:creationId xmlns:a16="http://schemas.microsoft.com/office/drawing/2014/main" xmlns="" id="{6B2700C6-70C7-42FD-A268-CF1E32F77D1A}"/>
                </a:ext>
              </a:extLst>
            </p:cNvPr>
            <p:cNvSpPr/>
            <p:nvPr/>
          </p:nvSpPr>
          <p:spPr>
            <a:xfrm>
              <a:off x="7289217" y="4991826"/>
              <a:ext cx="1566000" cy="510252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4CD6B0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7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k-KZ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Радиационный мониторинг</a:t>
              </a:r>
              <a:endParaRPr kumimoji="0" lang="ko-KR" alt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7E328E61-7090-43C9-BF67-6C4AF233806C}"/>
                </a:ext>
              </a:extLst>
            </p:cNvPr>
            <p:cNvSpPr txBox="1"/>
            <p:nvPr/>
          </p:nvSpPr>
          <p:spPr>
            <a:xfrm>
              <a:off x="7343530" y="2682573"/>
              <a:ext cx="1539829" cy="1146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400" dirty="0">
                  <a:solidFill>
                    <a:srgbClr val="02020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Гамма-фон </a:t>
              </a:r>
            </a:p>
            <a:p>
              <a:pPr algn="ctr">
                <a:defRPr/>
              </a:pPr>
              <a:r>
                <a:rPr lang="ru-RU" sz="1400" dirty="0">
                  <a:solidFill>
                    <a:srgbClr val="02020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1 МС</a:t>
              </a:r>
            </a:p>
            <a:p>
              <a:pPr algn="ctr">
                <a:defRPr/>
              </a:pPr>
              <a:endParaRPr lang="ru-RU" sz="1400" dirty="0">
                <a:solidFill>
                  <a:srgbClr val="02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ru-RU" sz="1400" dirty="0">
                  <a:solidFill>
                    <a:srgbClr val="02020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Радиоактивные выпадения на </a:t>
              </a:r>
            </a:p>
            <a:p>
              <a:pPr algn="ctr">
                <a:defRPr/>
              </a:pPr>
              <a:r>
                <a:rPr lang="ru-RU" sz="1400" dirty="0">
                  <a:solidFill>
                    <a:srgbClr val="02020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МС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040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xmlns="" id="{0949888C-9C1B-4746-9C01-CA939C022F0B}"/>
              </a:ext>
            </a:extLst>
          </p:cNvPr>
          <p:cNvSpPr/>
          <p:nvPr/>
        </p:nvSpPr>
        <p:spPr>
          <a:xfrm>
            <a:off x="285688" y="44624"/>
            <a:ext cx="8678800" cy="568556"/>
          </a:xfrm>
          <a:prstGeom prst="rect">
            <a:avLst/>
          </a:prstGeom>
          <a:noFill/>
          <a:ln w="190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МОНИТОРИНГ КАЧЕСТВА АТМОСФЕРНОГО ВОЗДУХА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РГП «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Казгидромет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»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Объект 4">
            <a:extLst>
              <a:ext uri="{FF2B5EF4-FFF2-40B4-BE49-F238E27FC236}">
                <a16:creationId xmlns:a16="http://schemas.microsoft.com/office/drawing/2014/main" xmlns="" id="{0B028F67-5486-4415-8C89-0A0C06F51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83" y="674339"/>
            <a:ext cx="4709481" cy="46596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0" indent="0"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Автоматические станции </a:t>
            </a:r>
            <a:r>
              <a:rPr lang="ru-RU" sz="1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г.Алматы</a:t>
            </a:r>
            <a:r>
              <a:rPr lang="ru-RU" sz="1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- 1</a:t>
            </a:r>
            <a:r>
              <a:rPr lang="en-US" sz="1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постов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kk-KZ" sz="1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kk-KZ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ПНЗ №</a:t>
            </a:r>
            <a:r>
              <a:rPr lang="ru-R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Бостандыкский район, территория Казахского национального университета </a:t>
            </a:r>
            <a:r>
              <a:rPr lang="ru-RU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им.Аль</a:t>
            </a:r>
            <a:r>
              <a:rPr lang="ru-R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-Фараби; </a:t>
            </a:r>
            <a:endParaRPr lang="aa-ET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ПНЗ №</a:t>
            </a:r>
            <a:r>
              <a:rPr lang="ru-R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Турксибский  район, </a:t>
            </a:r>
            <a:r>
              <a:rPr lang="ru-RU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Бурундайское</a:t>
            </a:r>
            <a:r>
              <a:rPr lang="ru-R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автохозяйство, улица Аэродромная;</a:t>
            </a:r>
            <a:endParaRPr lang="aa-ET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ПНЗ №</a:t>
            </a:r>
            <a:r>
              <a:rPr lang="ru-R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Алатауский район, </a:t>
            </a:r>
            <a:r>
              <a:rPr lang="ru-R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ледовая арена «Алматы арена» по улице </a:t>
            </a:r>
            <a:r>
              <a:rPr lang="ru-RU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Момышулы</a:t>
            </a:r>
            <a:r>
              <a:rPr lang="ru-R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aa-ET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kk-KZ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ПНЗ №</a:t>
            </a:r>
            <a:r>
              <a:rPr lang="ru-R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Турксибский район, район 70 разъезда, общеобразовательная школа №32;</a:t>
            </a:r>
            <a:endParaRPr lang="aa-ET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ПНЗ №</a:t>
            </a:r>
            <a:r>
              <a:rPr lang="ru-R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Медеуский район, ледовая арена «</a:t>
            </a:r>
            <a:r>
              <a:rPr lang="ru-RU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Халык</a:t>
            </a:r>
            <a:r>
              <a:rPr lang="ru-R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арена», микрорайон «</a:t>
            </a:r>
            <a:r>
              <a:rPr lang="ru-RU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Думан</a:t>
            </a:r>
            <a:r>
              <a:rPr lang="ru-R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aa-ET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ПНЗ №</a:t>
            </a:r>
            <a:r>
              <a:rPr lang="ru-R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Жетысуский район, территория Жетысуского </a:t>
            </a:r>
            <a:r>
              <a:rPr lang="kk-KZ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акимата</a:t>
            </a:r>
            <a:r>
              <a:rPr lang="ru-R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микрорайон «</a:t>
            </a:r>
            <a:r>
              <a:rPr lang="ru-RU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Кулагер</a:t>
            </a:r>
            <a:r>
              <a:rPr lang="ru-R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aa-ET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ПНЗ №</a:t>
            </a:r>
            <a:r>
              <a:rPr lang="ru-R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27</a:t>
            </a: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Алатауский район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ул.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В.Бенберина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63, м-н </a:t>
            </a:r>
            <a:r>
              <a:rPr lang="ru-RU" sz="1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Айгерим</a:t>
            </a:r>
            <a:r>
              <a:rPr lang="ru-RU" sz="1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aa-ET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kk-KZ" sz="1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kk-KZ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ПНЗ №</a:t>
            </a:r>
            <a:r>
              <a:rPr lang="ru-R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ru-RU" sz="1200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Турксибский</a:t>
            </a:r>
            <a:r>
              <a:rPr lang="ru-RU" sz="12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район, Аэрологическая </a:t>
            </a:r>
            <a:r>
              <a:rPr lang="ru-R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станция (район Аэропорта) ул. Ахметова, 50;</a:t>
            </a:r>
            <a:endParaRPr lang="aa-ET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kk-KZ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ПНЗ №</a:t>
            </a:r>
            <a:r>
              <a:rPr lang="ru-R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29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РУВД Турксибского района, ул. Р. Зорге,14;</a:t>
            </a:r>
            <a:endParaRPr lang="aa-ET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 ПНЗ №</a:t>
            </a:r>
            <a:r>
              <a:rPr lang="ru-R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Алаутауский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район, </a:t>
            </a:r>
            <a:r>
              <a:rPr lang="ru-RU" sz="12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м-н </a:t>
            </a:r>
            <a:r>
              <a:rPr lang="ru-R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Шанырак</a:t>
            </a:r>
            <a:r>
              <a:rPr lang="ru-R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школа №26, ул. </a:t>
            </a:r>
            <a:r>
              <a:rPr lang="ru-RU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Жанкожа</a:t>
            </a:r>
            <a:r>
              <a:rPr lang="ru-R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батыра, 202;</a:t>
            </a:r>
            <a:endParaRPr lang="aa-ET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11. ПНЗ №</a:t>
            </a:r>
            <a:r>
              <a:rPr lang="ru-R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31 </a:t>
            </a:r>
            <a:r>
              <a:rPr lang="ru-RU" sz="1200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пр.Аль-Фараби</a:t>
            </a:r>
            <a:r>
              <a:rPr lang="ru-R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угол </a:t>
            </a:r>
            <a:r>
              <a:rPr lang="ru-RU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ул.Навои</a:t>
            </a:r>
            <a:r>
              <a:rPr lang="ru-R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м-н Орбита (территория Дендропарка АО «</a:t>
            </a:r>
            <a:r>
              <a:rPr lang="ru-RU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Зеленстрой</a:t>
            </a:r>
            <a:r>
              <a:rPr lang="ru-R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»);</a:t>
            </a:r>
            <a:endParaRPr lang="aa-ET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12. ПНЗ №1 </a:t>
            </a:r>
            <a:r>
              <a:rPr lang="kk-KZ" sz="12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kk-KZ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Бостандыкский район, </a:t>
            </a:r>
            <a:r>
              <a:rPr lang="ru-RU" sz="12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Амангельды, угол ул. Сатпаева</a:t>
            </a:r>
            <a:r>
              <a:rPr lang="kk-KZ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Прямоугольник: скругленные углы 23">
            <a:extLst>
              <a:ext uri="{FF2B5EF4-FFF2-40B4-BE49-F238E27FC236}">
                <a16:creationId xmlns:a16="http://schemas.microsoft.com/office/drawing/2014/main" xmlns="" id="{AD509C3C-E413-4231-B4F8-45A53A1C535B}"/>
              </a:ext>
            </a:extLst>
          </p:cNvPr>
          <p:cNvSpPr/>
          <p:nvPr/>
        </p:nvSpPr>
        <p:spPr bwMode="auto">
          <a:xfrm>
            <a:off x="5027119" y="5395159"/>
            <a:ext cx="4098584" cy="12917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kk-KZ" sz="12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22 показателей: 1) взвешенные частицы (пыль); 2) диоксид серы; 3) диоксид азота; 4) оксид углерода; 5) формальдегид; 6) фенол; 7) оксид азота; 8) кадмий; 9) медь; 10) мышьяк; 11) свинец; 12) хром (6+); 13) никель 14) цинк; 15) бенз(а)пирен, 16)бензол, 17)этилбензол, 18)хлорбензол, 19)параксилол, 20)метаксилол, 21)кумол, 22) ортаксилол. </a:t>
            </a:r>
            <a:endParaRPr lang="aa-ET" sz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xmlns="" id="{283A8613-5085-4A11-BDB4-54FCA871CD00}"/>
              </a:ext>
            </a:extLst>
          </p:cNvPr>
          <p:cNvSpPr/>
          <p:nvPr/>
        </p:nvSpPr>
        <p:spPr>
          <a:xfrm>
            <a:off x="212382" y="5395159"/>
            <a:ext cx="4709481" cy="12917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Посты ручного отбора проб – </a:t>
            </a:r>
            <a:r>
              <a:rPr lang="kk-KZ" sz="1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поста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kk-KZ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ПНЗ №12 </a:t>
            </a:r>
            <a:r>
              <a:rPr lang="kk-KZ" sz="12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</a:t>
            </a:r>
            <a:r>
              <a:rPr lang="ru-R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Райымбека</a:t>
            </a:r>
            <a:r>
              <a:rPr lang="ru-R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угол ул. </a:t>
            </a:r>
            <a:r>
              <a:rPr lang="ru-RU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Наурызбай</a:t>
            </a:r>
            <a:r>
              <a:rPr lang="ru-R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батыра</a:t>
            </a:r>
            <a:r>
              <a:rPr lang="kk-KZ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ПНЗ №16 - </a:t>
            </a:r>
            <a:r>
              <a:rPr lang="ru-R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м-н Айнабулак-3</a:t>
            </a:r>
            <a:r>
              <a:rPr lang="kk-KZ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defRPr/>
            </a:pPr>
            <a:r>
              <a:rPr lang="kk-KZ" sz="1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ПНЗ №25 -</a:t>
            </a:r>
            <a:r>
              <a:rPr lang="kk-KZ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м-н Аксай-3, ул. </a:t>
            </a:r>
            <a:r>
              <a:rPr lang="ru-RU" sz="1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Кабдолова</a:t>
            </a: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угол ул. </a:t>
            </a:r>
            <a:r>
              <a:rPr lang="ru-RU" sz="1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Б.Момышулы</a:t>
            </a:r>
            <a:r>
              <a:rPr lang="kk-KZ" sz="1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kk-KZ" sz="1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ПНЗ </a:t>
            </a:r>
            <a:r>
              <a:rPr lang="kk-KZ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№26 - </a:t>
            </a:r>
            <a:r>
              <a:rPr lang="ru-R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м-н Тастак-1, ул. Толе би,249, ТОО «центральная семейная клиника»</a:t>
            </a:r>
            <a:r>
              <a:rPr lang="kk-KZ" sz="1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kk-KZ" sz="1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: скругленные углы 23">
            <a:extLst>
              <a:ext uri="{FF2B5EF4-FFF2-40B4-BE49-F238E27FC236}">
                <a16:creationId xmlns:a16="http://schemas.microsoft.com/office/drawing/2014/main" xmlns="" id="{20914691-768C-41E9-B7C0-80357CDF6B0D}"/>
              </a:ext>
            </a:extLst>
          </p:cNvPr>
          <p:cNvSpPr/>
          <p:nvPr/>
        </p:nvSpPr>
        <p:spPr bwMode="auto">
          <a:xfrm>
            <a:off x="5054492" y="655302"/>
            <a:ext cx="4038600" cy="77926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49580" algn="just"/>
            <a:r>
              <a:rPr lang="ru-RU" sz="12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автоматических станциях определяются 7</a:t>
            </a:r>
            <a:r>
              <a:rPr lang="ru-RU" sz="12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показателей</a:t>
            </a:r>
            <a:r>
              <a:rPr lang="ru-RU" sz="12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1) взвешенные частицы РМ-2,5; 2) взвешенные частицы РМ-10; 3) диоксид серы; 4) оксид углерода; 5) диоксид азота; 6) оксид азота; 7) озон.</a:t>
            </a:r>
            <a:endParaRPr lang="aa-ET" sz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7FDA7F6-306E-4451-B7DB-39CDA2688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410" y="1548214"/>
            <a:ext cx="2444244" cy="1950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66C2B71-B71A-4B78-A340-95823ADD63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313"/>
          <a:stretch/>
        </p:blipFill>
        <p:spPr>
          <a:xfrm>
            <a:off x="7338842" y="1985301"/>
            <a:ext cx="1777184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E492526-8306-47A7-993F-E4AB5E6FA4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" r="615"/>
          <a:stretch/>
        </p:blipFill>
        <p:spPr>
          <a:xfrm>
            <a:off x="4947156" y="3528933"/>
            <a:ext cx="2444244" cy="1598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1D4867E-579F-49F2-90EF-77E38CCD3A57}"/>
              </a:ext>
            </a:extLst>
          </p:cNvPr>
          <p:cNvSpPr/>
          <p:nvPr/>
        </p:nvSpPr>
        <p:spPr bwMode="blackGray">
          <a:xfrm>
            <a:off x="0" y="22225"/>
            <a:ext cx="9144000" cy="923330"/>
          </a:xfrm>
          <a:prstGeom prst="rect">
            <a:avLst/>
          </a:prstGeom>
          <a:noFill/>
          <a:ln/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настоящее время в </a:t>
            </a:r>
            <a:r>
              <a:rPr kumimoji="0" lang="ru-RU" alt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г.Алматы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постов.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kumimoji="0" lang="ru-RU" alt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огласно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лана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развития и модернизации на 2025-2030 гг. планируется открытие 3х постов.</a:t>
            </a:r>
            <a:endParaRPr kumimoji="0" lang="en-US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BDDE0E3F-F7C4-4A37-9781-379A61BD0682}"/>
              </a:ext>
            </a:extLst>
          </p:cNvPr>
          <p:cNvGrpSpPr/>
          <p:nvPr/>
        </p:nvGrpSpPr>
        <p:grpSpPr>
          <a:xfrm>
            <a:off x="838200" y="919535"/>
            <a:ext cx="7989384" cy="5772631"/>
            <a:chOff x="961784" y="792802"/>
            <a:chExt cx="7989384" cy="5772631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6C813813-3283-462F-A7C8-D5D95DD5B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6149" y="792802"/>
              <a:ext cx="7772400" cy="5748424"/>
            </a:xfrm>
            <a:prstGeom prst="rect">
              <a:avLst/>
            </a:prstGeom>
          </p:spPr>
        </p:pic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xmlns="" id="{54F3FE38-D6F5-456B-AC3A-AEAB059D5D23}"/>
                </a:ext>
              </a:extLst>
            </p:cNvPr>
            <p:cNvGrpSpPr/>
            <p:nvPr/>
          </p:nvGrpSpPr>
          <p:grpSpPr>
            <a:xfrm>
              <a:off x="5638800" y="5739569"/>
              <a:ext cx="3312368" cy="825864"/>
              <a:chOff x="1531153" y="5315786"/>
              <a:chExt cx="2954984" cy="950759"/>
            </a:xfrm>
          </p:grpSpPr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xmlns="" id="{114D9C0A-4960-4EEF-A6C4-039F583F0E14}"/>
                  </a:ext>
                </a:extLst>
              </p:cNvPr>
              <p:cNvSpPr/>
              <p:nvPr/>
            </p:nvSpPr>
            <p:spPr>
              <a:xfrm>
                <a:off x="1531153" y="5315786"/>
                <a:ext cx="2786063" cy="950759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OC</a:t>
                </a:r>
                <a:endPara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5" name="Picture 4" descr="C:\Users\Samsung\Downloads\красный.PNG">
                <a:extLst>
                  <a:ext uri="{FF2B5EF4-FFF2-40B4-BE49-F238E27FC236}">
                    <a16:creationId xmlns:a16="http://schemas.microsoft.com/office/drawing/2014/main" xmlns="" id="{ACC53321-E82C-4ED3-BF5B-3B30270DCC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27567" y="5665600"/>
                <a:ext cx="216000" cy="1997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5" descr="C:\Users\Samsung\Downloads\синий.PNG">
                <a:extLst>
                  <a:ext uri="{FF2B5EF4-FFF2-40B4-BE49-F238E27FC236}">
                    <a16:creationId xmlns:a16="http://schemas.microsoft.com/office/drawing/2014/main" xmlns="" id="{D4CC8F4D-1C80-496A-93E5-DD0FB33215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28853" y="5465208"/>
                <a:ext cx="216000" cy="1857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10" descr="C:\Users\Samsung\Downloads\знак завода.PNG">
                <a:extLst>
                  <a:ext uri="{FF2B5EF4-FFF2-40B4-BE49-F238E27FC236}">
                    <a16:creationId xmlns:a16="http://schemas.microsoft.com/office/drawing/2014/main" xmlns="" id="{9720D241-DF3E-4318-B144-61613524D3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8062" y="5890473"/>
                <a:ext cx="216000" cy="2022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Заголовок 1">
                <a:extLst>
                  <a:ext uri="{FF2B5EF4-FFF2-40B4-BE49-F238E27FC236}">
                    <a16:creationId xmlns:a16="http://schemas.microsoft.com/office/drawing/2014/main" xmlns="" id="{7C0C61B7-2EBE-42FC-B5EE-0EE3BA55BFF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847065" y="5595391"/>
                <a:ext cx="2632075" cy="296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defTabSz="685800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6858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6858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6858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6858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автоматический стационарный пост</a:t>
                </a:r>
              </a:p>
            </p:txBody>
          </p:sp>
          <p:sp>
            <p:nvSpPr>
              <p:cNvPr id="20" name="Заголовок 1">
                <a:extLst>
                  <a:ext uri="{FF2B5EF4-FFF2-40B4-BE49-F238E27FC236}">
                    <a16:creationId xmlns:a16="http://schemas.microsoft.com/office/drawing/2014/main" xmlns="" id="{2FFE497B-A7EE-4738-93CE-105FEF70056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854062" y="5380466"/>
                <a:ext cx="2632075" cy="296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defTabSz="685800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6858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6858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6858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6858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ручной стационарный пост</a:t>
                </a:r>
              </a:p>
            </p:txBody>
          </p:sp>
          <p:sp>
            <p:nvSpPr>
              <p:cNvPr id="22" name="Заголовок 1">
                <a:extLst>
                  <a:ext uri="{FF2B5EF4-FFF2-40B4-BE49-F238E27FC236}">
                    <a16:creationId xmlns:a16="http://schemas.microsoft.com/office/drawing/2014/main" xmlns="" id="{E83E041C-4CD6-480D-AFC8-9621A7BA4A7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854062" y="5816371"/>
                <a:ext cx="2632075" cy="296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defTabSz="685800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6858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6858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6858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6858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промышленная зона </a:t>
                </a:r>
              </a:p>
            </p:txBody>
          </p:sp>
        </p:grp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6608937E-C0DF-44C1-8624-F0B6229CB67C}"/>
                </a:ext>
              </a:extLst>
            </p:cNvPr>
            <p:cNvSpPr/>
            <p:nvPr/>
          </p:nvSpPr>
          <p:spPr>
            <a:xfrm>
              <a:off x="961784" y="5829870"/>
              <a:ext cx="2766431" cy="70643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b="0" i="0" dirty="0">
                  <a:solidFill>
                    <a:srgbClr val="040C28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- 2286,3 тыс</a:t>
              </a:r>
              <a:r>
                <a:rPr lang="ru-RU" sz="1400" b="0" i="0" dirty="0">
                  <a:solidFill>
                    <a:srgbClr val="1F1F1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ru-RU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xmlns="" id="{AB47F491-E870-457C-9EE1-22B6E14EF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V="1">
              <a:off x="2895600" y="4572000"/>
              <a:ext cx="180000" cy="180000"/>
            </a:xfrm>
            <a:prstGeom prst="rect">
              <a:avLst/>
            </a:prstGeom>
          </p:spPr>
        </p:pic>
        <p:sp>
          <p:nvSpPr>
            <p:cNvPr id="21" name="Прямоугольник 16">
              <a:extLst>
                <a:ext uri="{FF2B5EF4-FFF2-40B4-BE49-F238E27FC236}">
                  <a16:creationId xmlns:a16="http://schemas.microsoft.com/office/drawing/2014/main" xmlns="" id="{5659F837-A778-440D-9944-E2C363341D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4784" y="4542993"/>
              <a:ext cx="1322716" cy="221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indent="449580" algn="just">
                <a:lnSpc>
                  <a:spcPct val="115000"/>
                </a:lnSpc>
                <a:spcAft>
                  <a:spcPts val="1000"/>
                </a:spcAft>
              </a:pPr>
              <a:r>
                <a:rPr lang="ru-RU" sz="800" dirty="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25</a:t>
              </a:r>
              <a:endParaRPr lang="aa-ET" sz="8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8003E2-3076-4384-B960-1DBC6D8AA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 химико-аналитических исследований (лаборатория)</a:t>
            </a:r>
            <a:br>
              <a:rPr lang="ru-RU" sz="1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Филиала РГП «</a:t>
            </a:r>
            <a:r>
              <a:rPr lang="ru-RU" sz="1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Казгидромет</a:t>
            </a: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по </a:t>
            </a:r>
            <a:r>
              <a:rPr lang="ru-RU" sz="1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г.Алматы</a:t>
            </a: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аккредитована на соответствие ГОСТ ИСО/МЭК 17025-2019 </a:t>
            </a:r>
            <a:br>
              <a:rPr lang="ru-RU" sz="1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оснащена всем необходимым оборудованием и приборами</a:t>
            </a:r>
            <a:br>
              <a:rPr lang="ru-RU" altLang="ru-RU" sz="1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x-none" sz="1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DSCF5456">
            <a:extLst>
              <a:ext uri="{FF2B5EF4-FFF2-40B4-BE49-F238E27FC236}">
                <a16:creationId xmlns:a16="http://schemas.microsoft.com/office/drawing/2014/main" xmlns="" id="{DAF79174-F561-4CD9-AC24-42C2B624AA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85" y="1402613"/>
            <a:ext cx="3433156" cy="21529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7C0AD09-F1E5-48EA-A3FA-41AC1D2E4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641" y="1402613"/>
            <a:ext cx="2995612" cy="2520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DSCF5454">
            <a:extLst>
              <a:ext uri="{FF2B5EF4-FFF2-40B4-BE49-F238E27FC236}">
                <a16:creationId xmlns:a16="http://schemas.microsoft.com/office/drawing/2014/main" xmlns="" id="{EDEA79EE-6616-431E-8A71-4BF23F28C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731" y="1410126"/>
            <a:ext cx="2184400" cy="2520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2">
            <a:extLst>
              <a:ext uri="{FF2B5EF4-FFF2-40B4-BE49-F238E27FC236}">
                <a16:creationId xmlns:a16="http://schemas.microsoft.com/office/drawing/2014/main" xmlns="" id="{98B59DA5-7B6A-4D16-899E-7FD8BC25D1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78" y="3545992"/>
            <a:ext cx="3433763" cy="3248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3">
            <a:extLst>
              <a:ext uri="{FF2B5EF4-FFF2-40B4-BE49-F238E27FC236}">
                <a16:creationId xmlns:a16="http://schemas.microsoft.com/office/drawing/2014/main" xmlns="" id="{967CA676-4085-4F2D-BA91-DA311895B6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641" y="3786336"/>
            <a:ext cx="2520950" cy="3009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4">
            <a:extLst>
              <a:ext uri="{FF2B5EF4-FFF2-40B4-BE49-F238E27FC236}">
                <a16:creationId xmlns:a16="http://schemas.microsoft.com/office/drawing/2014/main" xmlns="" id="{57C5CE08-E83A-4CCA-97E6-FBE136350E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937" y="3912812"/>
            <a:ext cx="2659062" cy="2879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264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2E8CD312-D071-4CEC-B6FE-EEA74727B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979824"/>
              </p:ext>
            </p:extLst>
          </p:nvPr>
        </p:nvGraphicFramePr>
        <p:xfrm>
          <a:off x="755650" y="338138"/>
          <a:ext cx="8221664" cy="3276000"/>
        </p:xfrm>
        <a:graphic>
          <a:graphicData uri="http://schemas.openxmlformats.org/drawingml/2006/table">
            <a:tbl>
              <a:tblPr/>
              <a:tblGrid>
                <a:gridCol w="11460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933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828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799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03276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8674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5200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Месяц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Вещество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НП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200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ПНЗ №30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200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Февраль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РМ-2,5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ПНЗ №30</a:t>
                      </a:r>
                      <a:endParaRPr lang="ru-RU" sz="12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200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Очень высокий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О3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ПНЗ №30</a:t>
                      </a:r>
                      <a:endParaRPr lang="ru-RU" sz="12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200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Очень высокий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О3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ПНЗ №30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200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Очень высокий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О3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ПНЗ №30 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200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Июнь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Повышенный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NO2</a:t>
                      </a:r>
                      <a:r>
                        <a:rPr kumimoji="0" lang="kk-KZ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ПНЗ №12 и №26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200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Июль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Повышенный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4,4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NO2</a:t>
                      </a:r>
                      <a:r>
                        <a:rPr kumimoji="0" lang="kk-KZ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ПНЗ №29 и ПНЗ №26</a:t>
                      </a:r>
                      <a:endParaRPr lang="ru-RU" sz="12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200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Август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Высокий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4,8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SO2</a:t>
                      </a:r>
                      <a:r>
                        <a:rPr kumimoji="0" lang="kk-KZ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ПНЗ №25 и №30</a:t>
                      </a:r>
                      <a:endParaRPr lang="ru-RU" sz="12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200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Сентябрь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Высокий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7,9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ПНЗ №25 и №12</a:t>
                      </a:r>
                      <a:endParaRPr lang="ru-RU" sz="12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200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Октябрь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Очень высокий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4,5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SO2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О3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ПНЗ №1 и №12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5200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Ноябрь 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Очень высокий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7,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О3, </a:t>
                      </a: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SO2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ПНЗ №1 и №2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5200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Декабрь </a:t>
                      </a: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ысокий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4,8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NO2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ПНЗ № 6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44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1684" marR="6168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10342" name="TextBox 3">
            <a:extLst>
              <a:ext uri="{FF2B5EF4-FFF2-40B4-BE49-F238E27FC236}">
                <a16:creationId xmlns:a16="http://schemas.microsoft.com/office/drawing/2014/main" xmlns="" id="{60C0ACC5-8881-43BA-AD4B-F8355406A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0"/>
            <a:ext cx="82089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Уровень загрязнения воздуха по г. Алматы за 2024 г.</a:t>
            </a: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47" name="TextBox 1">
            <a:extLst>
              <a:ext uri="{FF2B5EF4-FFF2-40B4-BE49-F238E27FC236}">
                <a16:creationId xmlns:a16="http://schemas.microsoft.com/office/drawing/2014/main" xmlns="" id="{DFADD5EA-A423-4CC7-A4AF-AB52B0690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930650"/>
            <a:ext cx="8208963" cy="523875"/>
          </a:xfrm>
          <a:prstGeom prst="rect">
            <a:avLst/>
          </a:prstGeom>
          <a:ln w="28575">
            <a:solidFill>
              <a:srgbClr val="FF0000"/>
            </a:solidFill>
            <a:prstDash val="dashDot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 НАИБОЛЬШЕЙ ПОВТОРЯЕМОСТИ ВЫСОКОЕ ЗАГРЯЗНЕНИЕ НАБЛЮДАЕТСЯ ПО ДИОКСИДУ СЕРЫ И ОЗОНУ</a:t>
            </a:r>
          </a:p>
        </p:txBody>
      </p:sp>
      <p:sp>
        <p:nvSpPr>
          <p:cNvPr id="10344" name="Прямоугольник 16">
            <a:extLst>
              <a:ext uri="{FF2B5EF4-FFF2-40B4-BE49-F238E27FC236}">
                <a16:creationId xmlns:a16="http://schemas.microsoft.com/office/drawing/2014/main" xmlns="" id="{B5425EEE-D5F8-4B32-AB36-0783EEC46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4125" y="4771037"/>
            <a:ext cx="390048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Высокое загрязнение воздуха подтверждается не только показаниями приборов РГП «</a:t>
            </a:r>
            <a:r>
              <a:rPr kumimoji="0" lang="ru-RU" alt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Казгидромет</a:t>
            </a: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», но и свидетельствами граждан города.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 2024 году зафиксировано 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31 960 случая </a:t>
            </a: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превышений ПДК, из них, </a:t>
            </a:r>
            <a:r>
              <a:rPr kumimoji="0" lang="ru-RU" altLang="aa-ET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11 024 случая </a:t>
            </a:r>
            <a:r>
              <a:rPr kumimoji="0" lang="ru-RU" altLang="aa-ET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зафиксирован</a:t>
            </a:r>
            <a:r>
              <a:rPr lang="kk-KZ" altLang="aa-ET" sz="1400" dirty="0">
                <a:solidFill>
                  <a:srgbClr val="002060"/>
                </a:solidFill>
              </a:rPr>
              <a:t>о</a:t>
            </a:r>
            <a:r>
              <a:rPr kumimoji="0" lang="ru-RU" altLang="aa-ET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altLang="aa-ET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 диоксиду азота.</a:t>
            </a:r>
            <a:endParaRPr kumimoji="0" lang="ru-RU" sz="1400" b="1" i="0" u="none" strike="noStrike" kern="1200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xmlns="" id="{D5856286-1095-408B-8C29-D1CB957DC4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9504459"/>
              </p:ext>
            </p:extLst>
          </p:nvPr>
        </p:nvGraphicFramePr>
        <p:xfrm>
          <a:off x="317531" y="4546464"/>
          <a:ext cx="4724400" cy="2265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рямоугольник 8">
            <a:extLst>
              <a:ext uri="{FF2B5EF4-FFF2-40B4-BE49-F238E27FC236}">
                <a16:creationId xmlns:a16="http://schemas.microsoft.com/office/drawing/2014/main" xmlns="" id="{B1A83A05-53B8-445D-8142-61CE057A3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326732"/>
            <a:ext cx="70564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2020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загрязненности атмосферного воздуха </a:t>
            </a:r>
            <a:endParaRPr kumimoji="0" lang="en-US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02020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2020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 г. Алматы </a:t>
            </a: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2020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2020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2020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altLang="ru-RU" sz="1600" b="1" dirty="0">
                <a:solidFill>
                  <a:srgbClr val="02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2020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по 2024 гг.</a:t>
            </a: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2020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220" name="Прямоугольник 16">
            <a:extLst>
              <a:ext uri="{FF2B5EF4-FFF2-40B4-BE49-F238E27FC236}">
                <a16:creationId xmlns:a16="http://schemas.microsoft.com/office/drawing/2014/main" xmlns="" id="{EF17246D-3147-4A11-8A3B-D0D9107AA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069" y="4343400"/>
            <a:ext cx="8653462" cy="1901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последние десять лет качество атмосферного воздуха города Алматы стабильно оценивается как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высокий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aa-E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Индекс загрязнения атмосферного воздуха (ИЗА) за 2014-2021 годы был на уровне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высокий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(ИЗА=7-8), за исключением 2017 года, где уровень загрязнения оценивался как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повышенный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(ИЗА=6), за 2022</a:t>
            </a:r>
            <a:r>
              <a:rPr lang="kk-KZ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-2024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</a:t>
            </a:r>
            <a:r>
              <a:rPr lang="kk-K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ы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тоже оценивается, как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высокий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(стандартный индекс=7</a:t>
            </a:r>
            <a:r>
              <a:rPr lang="kk-K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-15,6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aa-E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xmlns="" id="{00000000-0008-0000-09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0838752"/>
              </p:ext>
            </p:extLst>
          </p:nvPr>
        </p:nvGraphicFramePr>
        <p:xfrm>
          <a:off x="284838" y="619625"/>
          <a:ext cx="8602055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184FF1F-4374-4D4D-8A0F-7E084C414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027" y="6227949"/>
            <a:ext cx="772735" cy="4389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981200" y="402980"/>
            <a:ext cx="5573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 dirty="0">
                <a:solidFill>
                  <a:srgbClr val="02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ПУБЛИКАЦИЯ РЕЗУЛЬТАТОВ МОНИТОРИНГА </a:t>
            </a:r>
            <a:endParaRPr lang="ru-RU" altLang="ru-RU" dirty="0">
              <a:solidFill>
                <a:srgbClr val="0202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267A2181-40F4-4920-ADD9-F7EDDA2632AD}"/>
              </a:ext>
            </a:extLst>
          </p:cNvPr>
          <p:cNvSpPr/>
          <p:nvPr/>
        </p:nvSpPr>
        <p:spPr>
          <a:xfrm>
            <a:off x="228599" y="5680415"/>
            <a:ext cx="836468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350" b="1" dirty="0">
                <a:solidFill>
                  <a:srgbClr val="02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открытом доступе публикуется «Информационный бюллетень о состоянии окружающей среды города Алматы и Алматинской области, области </a:t>
            </a:r>
            <a:r>
              <a:rPr lang="ru-RU" sz="1350" b="1" dirty="0" err="1">
                <a:solidFill>
                  <a:srgbClr val="02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</a:t>
            </a:r>
            <a:r>
              <a:rPr lang="kk-KZ" sz="1350" b="1" dirty="0">
                <a:solidFill>
                  <a:srgbClr val="02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ісу</a:t>
            </a:r>
            <a:r>
              <a:rPr lang="ru-RU" sz="1350" b="1" dirty="0">
                <a:solidFill>
                  <a:srgbClr val="02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ежемесячно, ежеквартально, за полугодие, за год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6912" y="6079803"/>
            <a:ext cx="772735" cy="4389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13B61F7-0F7A-4E77-B56E-ADD8A83D54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7" t="8926" r="17500" b="10267"/>
          <a:stretch/>
        </p:blipFill>
        <p:spPr>
          <a:xfrm>
            <a:off x="250793" y="1022894"/>
            <a:ext cx="5159407" cy="41563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87D33BB6-4472-4CFE-886B-37EAA74D89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167" t="14445" r="27500" b="10266"/>
          <a:stretch/>
        </p:blipFill>
        <p:spPr>
          <a:xfrm>
            <a:off x="5562600" y="1022893"/>
            <a:ext cx="3200400" cy="415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50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762000" y="457200"/>
            <a:ext cx="8305800" cy="65467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>
                <a:solidFill>
                  <a:srgbClr val="02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ФОНОВАЯ КОНЦЕНТРАЦИЯ ЗАГРЯЗНЯЮЩИХ ВЕЩЕСТВ В АТМОСФЕРНОМ ВОЗДУХЕ</a:t>
            </a:r>
            <a:endParaRPr lang="ru-RU" sz="4000" dirty="0">
              <a:solidFill>
                <a:srgbClr val="02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D157FA8-4761-448C-8CD5-1CB51FF501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01" t="11481" r="14165" b="7037"/>
          <a:stretch/>
        </p:blipFill>
        <p:spPr>
          <a:xfrm>
            <a:off x="638908" y="1600200"/>
            <a:ext cx="5102352" cy="3301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763B23D-6AC5-4CFA-90B5-78AB59A7AB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66" t="13631" r="22500" b="4074"/>
          <a:stretch/>
        </p:blipFill>
        <p:spPr>
          <a:xfrm>
            <a:off x="5943600" y="1594834"/>
            <a:ext cx="2743200" cy="3312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4303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7F7F7F"/>
      </a:dk1>
      <a:lt1>
        <a:sysClr val="window" lastClr="FFFFFF"/>
      </a:lt1>
      <a:dk2>
        <a:srgbClr val="FF0000"/>
      </a:dk2>
      <a:lt2>
        <a:srgbClr val="67D34D"/>
      </a:lt2>
      <a:accent1>
        <a:srgbClr val="00AAE6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ver and End Slide Master">
  <a:themeElements>
    <a:clrScheme name="2019-Business pla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EBEE4"/>
      </a:accent1>
      <a:accent2>
        <a:srgbClr val="4CD6B0"/>
      </a:accent2>
      <a:accent3>
        <a:srgbClr val="98DC56"/>
      </a:accent3>
      <a:accent4>
        <a:srgbClr val="5EBEE4"/>
      </a:accent4>
      <a:accent5>
        <a:srgbClr val="4CD6B0"/>
      </a:accent5>
      <a:accent6>
        <a:srgbClr val="98DC56"/>
      </a:accent6>
      <a:hlink>
        <a:srgbClr val="BFBFBF"/>
      </a:hlink>
      <a:folHlink>
        <a:srgbClr val="BFBFB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ver and End Slide Master">
  <a:themeElements>
    <a:clrScheme name="2019-Business pla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EBEE4"/>
      </a:accent1>
      <a:accent2>
        <a:srgbClr val="4CD6B0"/>
      </a:accent2>
      <a:accent3>
        <a:srgbClr val="98DC56"/>
      </a:accent3>
      <a:accent4>
        <a:srgbClr val="5EBEE4"/>
      </a:accent4>
      <a:accent5>
        <a:srgbClr val="4CD6B0"/>
      </a:accent5>
      <a:accent6>
        <a:srgbClr val="98DC56"/>
      </a:accent6>
      <a:hlink>
        <a:srgbClr val="BFBFBF"/>
      </a:hlink>
      <a:folHlink>
        <a:srgbClr val="BFBFB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over and End Slide Master">
  <a:themeElements>
    <a:clrScheme name="2019-Business pla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EBEE4"/>
      </a:accent1>
      <a:accent2>
        <a:srgbClr val="4CD6B0"/>
      </a:accent2>
      <a:accent3>
        <a:srgbClr val="98DC56"/>
      </a:accent3>
      <a:accent4>
        <a:srgbClr val="5EBEE4"/>
      </a:accent4>
      <a:accent5>
        <a:srgbClr val="4CD6B0"/>
      </a:accent5>
      <a:accent6>
        <a:srgbClr val="98DC56"/>
      </a:accent6>
      <a:hlink>
        <a:srgbClr val="BFBFBF"/>
      </a:hlink>
      <a:folHlink>
        <a:srgbClr val="BFBFB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2758</TotalTime>
  <Words>1036</Words>
  <Application>Microsoft Office PowerPoint</Application>
  <PresentationFormat>Экран (4:3)</PresentationFormat>
  <Paragraphs>169</Paragraphs>
  <Slides>12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12</vt:i4>
      </vt:variant>
    </vt:vector>
  </HeadingPairs>
  <TitlesOfParts>
    <vt:vector size="24" baseType="lpstr">
      <vt:lpstr>Arial Unicode MS</vt:lpstr>
      <vt:lpstr>맑은 고딕</vt:lpstr>
      <vt:lpstr>Arial</vt:lpstr>
      <vt:lpstr>Calibri</vt:lpstr>
      <vt:lpstr>Calibri Light</vt:lpstr>
      <vt:lpstr>Times New Roman</vt:lpstr>
      <vt:lpstr>Wingdings 3</vt:lpstr>
      <vt:lpstr>Office Theme</vt:lpstr>
      <vt:lpstr>Тема Office</vt:lpstr>
      <vt:lpstr>Cover and End Slide Master</vt:lpstr>
      <vt:lpstr>1_Cover and End Slide Master</vt:lpstr>
      <vt:lpstr>2_Cover and End Slide Master</vt:lpstr>
      <vt:lpstr>Презентация PowerPoint</vt:lpstr>
      <vt:lpstr>МОНИТОРИНГ СОСТОЯНИЯ ОКРУЖАЮЩЕЙ СРЕДЫ  г. АЛМАТЫ</vt:lpstr>
      <vt:lpstr>Презентация PowerPoint</vt:lpstr>
      <vt:lpstr>Презентация PowerPoint</vt:lpstr>
      <vt:lpstr>Отдел химико-аналитических исследований (лаборатория) Филиала РГП «Казгидромет» по г.Алматы  аккредитована на соответствие ГОСТ ИСО/МЭК 17025-2019  Лаборатория оснащена всем необходимым оборудованием и приборами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Прогнозы неблагоприятных метеорологических условий (НМУ) </vt:lpstr>
      <vt:lpstr>Мобильное приложение Air KZ</vt:lpstr>
      <vt:lpstr>Презентация PowerPoint</vt:lpstr>
    </vt:vector>
  </TitlesOfParts>
  <Company>Design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Designer</dc:creator>
  <cp:lastModifiedBy>Zhanna Abdukasovna</cp:lastModifiedBy>
  <cp:revision>294</cp:revision>
  <dcterms:created xsi:type="dcterms:W3CDTF">2011-07-29T10:27:17Z</dcterms:created>
  <dcterms:modified xsi:type="dcterms:W3CDTF">2025-02-14T08:06:50Z</dcterms:modified>
</cp:coreProperties>
</file>