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6"/>
  </p:notesMasterIdLst>
  <p:sldIdLst>
    <p:sldId id="260" r:id="rId2"/>
    <p:sldId id="261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5CD47-AB0B-4BBC-AC74-952A212A90A6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B847F-4E1A-4211-BF60-5778049C6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847F-4E1A-4211-BF60-5778049C61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F2735-FE2C-4F2E-82D4-01A04331D323}" type="datetimeFigureOut">
              <a:rPr lang="x-none" smtClean="0"/>
              <a:pPr/>
              <a:t>08.10.2024</a:t>
            </a:fld>
            <a:endParaRPr lang="x-none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C71F73-A773-4696-9F1D-667C88B29BC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F2735-FE2C-4F2E-82D4-01A04331D323}" type="datetimeFigureOut">
              <a:rPr lang="x-none" smtClean="0"/>
              <a:pPr/>
              <a:t>08.10.2024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C71F73-A773-4696-9F1D-667C88B29BC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F2735-FE2C-4F2E-82D4-01A04331D323}" type="datetimeFigureOut">
              <a:rPr lang="x-none" smtClean="0"/>
              <a:pPr/>
              <a:t>08.10.2024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C71F73-A773-4696-9F1D-667C88B29BC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F2735-FE2C-4F2E-82D4-01A04331D323}" type="datetimeFigureOut">
              <a:rPr lang="x-none" smtClean="0"/>
              <a:pPr/>
              <a:t>08.10.2024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C71F73-A773-4696-9F1D-667C88B29BC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F2735-FE2C-4F2E-82D4-01A04331D323}" type="datetimeFigureOut">
              <a:rPr lang="x-none" smtClean="0"/>
              <a:pPr/>
              <a:t>08.10.2024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C71F73-A773-4696-9F1D-667C88B29BC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F2735-FE2C-4F2E-82D4-01A04331D323}" type="datetimeFigureOut">
              <a:rPr lang="x-none" smtClean="0"/>
              <a:pPr/>
              <a:t>08.10.2024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C71F73-A773-4696-9F1D-667C88B29BC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F2735-FE2C-4F2E-82D4-01A04331D323}" type="datetimeFigureOut">
              <a:rPr lang="x-none" smtClean="0"/>
              <a:pPr/>
              <a:t>08.10.2024</a:t>
            </a:fld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C71F73-A773-4696-9F1D-667C88B29BC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F2735-FE2C-4F2E-82D4-01A04331D323}" type="datetimeFigureOut">
              <a:rPr lang="x-none" smtClean="0"/>
              <a:pPr/>
              <a:t>08.10.2024</a:t>
            </a:fld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C71F73-A773-4696-9F1D-667C88B29BC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F2735-FE2C-4F2E-82D4-01A04331D323}" type="datetimeFigureOut">
              <a:rPr lang="x-none" smtClean="0"/>
              <a:pPr/>
              <a:t>08.10.2024</a:t>
            </a:fld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C71F73-A773-4696-9F1D-667C88B29BC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F2735-FE2C-4F2E-82D4-01A04331D323}" type="datetimeFigureOut">
              <a:rPr lang="x-none" smtClean="0"/>
              <a:pPr/>
              <a:t>08.10.2024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C71F73-A773-4696-9F1D-667C88B29BC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F2735-FE2C-4F2E-82D4-01A04331D323}" type="datetimeFigureOut">
              <a:rPr lang="x-none" smtClean="0"/>
              <a:pPr/>
              <a:t>08.10.2024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C71F73-A773-4696-9F1D-667C88B29BC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91F2735-FE2C-4F2E-82D4-01A04331D323}" type="datetimeFigureOut">
              <a:rPr lang="x-none" smtClean="0"/>
              <a:pPr/>
              <a:t>08.10.2024</a:t>
            </a:fld>
            <a:endParaRPr lang="x-none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x-none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C71F73-A773-4696-9F1D-667C88B29BC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>
          <a:xfrm>
            <a:off x="1474441" y="0"/>
            <a:ext cx="10363200" cy="11753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Выполненная работа Департамента полиции по программе </a:t>
            </a:r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 партнерстве с обществом!</a:t>
            </a:r>
            <a:endParaRPr lang="ru-RU" sz="2800" u="sng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C51801D-EF06-4002-9633-025E833874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7842" y="1673525"/>
            <a:ext cx="3821553" cy="19840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C22DA0-1184-441A-052B-782088B58034}"/>
              </a:ext>
            </a:extLst>
          </p:cNvPr>
          <p:cNvSpPr txBox="1"/>
          <p:nvPr/>
        </p:nvSpPr>
        <p:spPr>
          <a:xfrm>
            <a:off x="3631720" y="1212461"/>
            <a:ext cx="57451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ТРЕВОЖНЫХ КНОПОК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16" t="9103" r="23257" b="48904"/>
          <a:stretch>
            <a:fillRect/>
          </a:stretch>
        </p:blipFill>
        <p:spPr bwMode="auto">
          <a:xfrm>
            <a:off x="9477442" y="2380891"/>
            <a:ext cx="1444735" cy="65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C22DA0-1184-441A-052B-782088B58034}"/>
              </a:ext>
            </a:extLst>
          </p:cNvPr>
          <p:cNvSpPr txBox="1"/>
          <p:nvPr/>
        </p:nvSpPr>
        <p:spPr>
          <a:xfrm>
            <a:off x="3611592" y="3702619"/>
            <a:ext cx="57451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УСОВЕРШЕНСТОВАНИЕ ПОДАЧИ ИНФОРМАЦИИ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Заказать отзывы на Отзовик | Topface Media">
            <a:extLst>
              <a:ext uri="{FF2B5EF4-FFF2-40B4-BE49-F238E27FC236}">
                <a16:creationId xmlns:a16="http://schemas.microsoft.com/office/drawing/2014/main" xmlns="" id="{87BF05FD-F719-5CF5-E5A5-1F658DE19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5917" y="4856673"/>
            <a:ext cx="1743187" cy="8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Изображение выглядит как текст, человек,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982799B-A86E-52F6-C433-F0481591EB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2778" y="4267465"/>
            <a:ext cx="3772196" cy="235762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снимок экрана, число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DBC7ED23-BC8C-BB4B-5CB0-ED0037C4A6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5558" y="4433977"/>
            <a:ext cx="1133936" cy="1570615"/>
          </a:xfrm>
          <a:prstGeom prst="rect">
            <a:avLst/>
          </a:prstGeom>
          <a:effectLst>
            <a:glow rad="38100">
              <a:schemeClr val="tx1">
                <a:alpha val="49000"/>
              </a:schemeClr>
            </a:glow>
          </a:effectLst>
        </p:spPr>
      </p:pic>
      <p:pic>
        <p:nvPicPr>
          <p:cNvPr id="18" name="Рисунок 17" descr="Изображение выглядит как текст, карта, снимок экра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1FFCAA3-E78A-9FA7-33EE-FAFCC539D2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582314">
            <a:off x="6167127" y="4787782"/>
            <a:ext cx="2667523" cy="177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96471" y="0"/>
            <a:ext cx="10363200" cy="1175337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/>
              <a:t>Совместная работа с Банками второго уровня в рамках программы партнерства с обществом!</a:t>
            </a:r>
            <a:endParaRPr lang="ru-RU" sz="2800" u="sng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497615" y="1463276"/>
            <a:ext cx="5205110" cy="3296276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Существующая проблема:</a:t>
            </a:r>
          </a:p>
          <a:p>
            <a:pPr algn="l">
              <a:buFont typeface="Wingdings" pitchFamily="2" charset="2"/>
              <a:buChar char="q"/>
            </a:pPr>
            <a:r>
              <a:rPr lang="ru-RU" sz="1800" dirty="0" smtClean="0"/>
              <a:t> Удобное для всех общение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с помощью мобильных приложений на сегодняшний день не позволяет  школьникам, учителям и родителям обращаться напрямую к школьному инспектору полиции -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его не знают, нет понимания работы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buFont typeface="Wingdings" pitchFamily="2" charset="2"/>
              <a:buChar char="q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 У детей школьного возраста отсутствует понимание требований правовых норм и применения их в повседневной жизни. </a:t>
            </a:r>
          </a:p>
          <a:p>
            <a:pPr algn="l">
              <a:buFont typeface="Arial" pitchFamily="34" charset="0"/>
              <a:buChar char="•"/>
            </a:pPr>
            <a:endParaRPr lang="ru-RU" sz="1800" dirty="0"/>
          </a:p>
        </p:txBody>
      </p:sp>
      <p:sp>
        <p:nvSpPr>
          <p:cNvPr id="11" name="Подзаголовок 9"/>
          <p:cNvSpPr txBox="1">
            <a:spLocks/>
          </p:cNvSpPr>
          <p:nvPr/>
        </p:nvSpPr>
        <p:spPr>
          <a:xfrm>
            <a:off x="6552663" y="1201723"/>
            <a:ext cx="5154705" cy="3296276"/>
          </a:xfrm>
          <a:prstGeom prst="rect">
            <a:avLst/>
          </a:prstGeom>
        </p:spPr>
        <p:txBody>
          <a:bodyPr vert="horz" lIns="45720" rIns="45720">
            <a:normAutofit fontScale="92500"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План работы: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Разработать приложение (в рамках мобильного приложения банка) обеспечивающее школьникам обучение правовым нормам в доступной игровой форме;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Оцифровать анкетную форму для отправления сигнала о событии и автоматизировать ее отправку инспектору полиции;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Предоставить инспектору полиции возможность получать сигналы, уведомления. Прикреплять результаты отработки событий.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1176E49-8834-3BBF-F3A9-2ABC84270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0339" y="4878049"/>
            <a:ext cx="3295291" cy="187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эмблема, нашивка, герб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09C7BEF7-8DA9-655E-508B-65F5B374C2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704" y="187089"/>
            <a:ext cx="1083874" cy="1061217"/>
          </a:xfrm>
          <a:prstGeom prst="rect">
            <a:avLst/>
          </a:prstGeom>
        </p:spPr>
      </p:pic>
      <p:sp>
        <p:nvSpPr>
          <p:cNvPr id="8" name="Подзаголовок 9"/>
          <p:cNvSpPr txBox="1">
            <a:spLocks/>
          </p:cNvSpPr>
          <p:nvPr/>
        </p:nvSpPr>
        <p:spPr>
          <a:xfrm>
            <a:off x="6439542" y="4311828"/>
            <a:ext cx="5493378" cy="279848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9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Преимущества для Партнера 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Расширение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функ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ций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привлечение новых клиентов, безопасность в обществе;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q"/>
              <a:tabLst/>
              <a:defRPr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Участие в социальном проекте  Главы Государства по поднятию  правовой и финансовой  грамотности  среди населения;</a:t>
            </a:r>
            <a:endParaRPr lang="ru-RU" dirty="0" smtClean="0">
              <a:solidFill>
                <a:schemeClr val="tx2"/>
              </a:solidFill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Обеспечение безопасности детей клиентов банк.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46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27000"/>
              </a:schemeClr>
            </a:gs>
            <a:gs pos="100000">
              <a:schemeClr val="bg2">
                <a:shade val="96000"/>
                <a:satMod val="120000"/>
                <a:lumMod val="90000"/>
                <a:alpha val="2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3DF39D-3E99-1BF8-6089-4172DBF3E60A}"/>
              </a:ext>
            </a:extLst>
          </p:cNvPr>
          <p:cNvSpPr txBox="1"/>
          <p:nvPr/>
        </p:nvSpPr>
        <p:spPr>
          <a:xfrm>
            <a:off x="1323900" y="312336"/>
            <a:ext cx="10165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u="sng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Проблемы профилактики безнадзорности и преступности </a:t>
            </a:r>
            <a:endParaRPr lang="ru-RU" sz="2800" u="sng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2800" u="sng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среди </a:t>
            </a:r>
            <a:r>
              <a:rPr lang="ru-RU" sz="2800" u="sng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несовершеннолетних</a:t>
            </a:r>
            <a:endParaRPr lang="x-none" sz="2800" u="sng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F7AF12-B462-FB50-B31A-73EFE51EE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983"/>
          <a:stretch/>
        </p:blipFill>
        <p:spPr>
          <a:xfrm>
            <a:off x="1001432" y="874221"/>
            <a:ext cx="10906664" cy="5665694"/>
          </a:xfrm>
          <a:prstGeom prst="rect">
            <a:avLst/>
          </a:prstGeom>
        </p:spPr>
      </p:pic>
      <p:pic>
        <p:nvPicPr>
          <p:cNvPr id="4" name="Picture 10" descr="Как дозвониться в 102: ДВД Алматы показал работу службы изнутри: 03 августа  2018, 17:31 - новости на Tengrinews.kz">
            <a:extLst>
              <a:ext uri="{FF2B5EF4-FFF2-40B4-BE49-F238E27FC236}">
                <a16:creationId xmlns="" xmlns:a16="http://schemas.microsoft.com/office/drawing/2014/main" id="{48900990-CE1B-931D-EEB0-DAF0C7045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33" y="5044008"/>
            <a:ext cx="2760270" cy="1521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53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  <a:alpha val="31000"/>
              </a:schemeClr>
            </a:gs>
            <a:gs pos="100000">
              <a:schemeClr val="bg2">
                <a:shade val="96000"/>
                <a:satMod val="120000"/>
                <a:lumMod val="90000"/>
                <a:alpha val="41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E5689B-79B0-42F2-7907-ED48AE6927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3" t="3526" r="2679" b="13869"/>
          <a:stretch/>
        </p:blipFill>
        <p:spPr>
          <a:xfrm>
            <a:off x="1397479" y="136317"/>
            <a:ext cx="6231486" cy="65513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6E05114-F997-BC92-0B92-C7CA4A303A53}"/>
              </a:ext>
            </a:extLst>
          </p:cNvPr>
          <p:cNvSpPr txBox="1"/>
          <p:nvPr/>
        </p:nvSpPr>
        <p:spPr>
          <a:xfrm rot="21234652">
            <a:off x="8663651" y="2948825"/>
            <a:ext cx="2863102" cy="738664"/>
          </a:xfrm>
          <a:prstGeom prst="rect">
            <a:avLst/>
          </a:prstGeom>
          <a:solidFill>
            <a:srgbClr val="FFFFFF">
              <a:shade val="8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Оснащение современными мобильными инструментами инспекторов ОДН</a:t>
            </a:r>
            <a:endParaRPr lang="x-none" sz="14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074" y="338291"/>
            <a:ext cx="2730303" cy="2348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5188" y="3871629"/>
            <a:ext cx="3004051" cy="24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3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242</TotalTime>
  <Words>188</Words>
  <Application>Microsoft Office PowerPoint</Application>
  <PresentationFormat>Произвольный</PresentationFormat>
  <Paragraphs>20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Слайд 1</vt:lpstr>
      <vt:lpstr>Совместная работа с Банками второго уровня в рамках программы партнерства с обществом!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деятельности инспектора ОДН</dc:title>
  <dc:creator>Worker</dc:creator>
  <cp:lastModifiedBy>Гриша</cp:lastModifiedBy>
  <cp:revision>35</cp:revision>
  <dcterms:created xsi:type="dcterms:W3CDTF">2023-08-22T14:04:07Z</dcterms:created>
  <dcterms:modified xsi:type="dcterms:W3CDTF">2024-10-08T04:52:04Z</dcterms:modified>
</cp:coreProperties>
</file>