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9144000" cy="5143500" type="screen16x9"/>
  <p:notesSz cx="6858000" cy="9144000"/>
  <p:embeddedFontLst>
    <p:embeddedFont>
      <p:font typeface="Open Sans Medium" charset="0"/>
      <p:regular r:id="rId10"/>
      <p:bold r:id="rId11"/>
      <p:italic r:id="rId12"/>
      <p:boldItalic r:id="rId13"/>
    </p:embeddedFont>
    <p:embeddedFont>
      <p:font typeface="Open Sans" charset="0"/>
      <p:regular r:id="rId14"/>
      <p:bold r:id="rId15"/>
      <p:italic r:id="rId16"/>
      <p:boldItalic r:id="rId17"/>
    </p:embeddedFont>
    <p:embeddedFont>
      <p:font typeface="Open Sans Light" charset="0"/>
      <p:regular r:id="rId18"/>
      <p:bold r:id="rId19"/>
      <p:italic r:id="rId20"/>
      <p:boldItalic r:id="rId21"/>
    </p:embeddedFont>
    <p:embeddedFont>
      <p:font typeface="Open Sans SemiBold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ff62d8420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ff62d8420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f62d8420f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ff62d8420f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f62d8420f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ff62d8420f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f62d8420f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ff62d8420f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ff62d8420f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ff62d8420f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/>
          <p:nvPr/>
        </p:nvSpPr>
        <p:spPr>
          <a:xfrm>
            <a:off x="337600" y="3533550"/>
            <a:ext cx="36918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Лица: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1 300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Номера: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300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Оставленные предметы: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50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Нарушения ПДД: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500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Скопление людей/авто: 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250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2508663" y="2906075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6"/>
          <p:cNvSpPr/>
          <p:nvPr/>
        </p:nvSpPr>
        <p:spPr>
          <a:xfrm>
            <a:off x="246950" y="2539075"/>
            <a:ext cx="2229900" cy="840900"/>
          </a:xfrm>
          <a:prstGeom prst="roundRect">
            <a:avLst>
              <a:gd name="adj" fmla="val 714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6"/>
          <p:cNvSpPr/>
          <p:nvPr/>
        </p:nvSpPr>
        <p:spPr>
          <a:xfrm>
            <a:off x="2653880" y="2499025"/>
            <a:ext cx="2424000" cy="921000"/>
          </a:xfrm>
          <a:prstGeom prst="roundRect">
            <a:avLst>
              <a:gd name="adj" fmla="val 714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6"/>
          <p:cNvSpPr txBox="1"/>
          <p:nvPr/>
        </p:nvSpPr>
        <p:spPr>
          <a:xfrm>
            <a:off x="2871950" y="3533550"/>
            <a:ext cx="36918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Лица: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3 000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Номера: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1 000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Оставленные предметы: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100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Нарушения ПДД: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1 000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Скопление людей/авто: </a:t>
            </a:r>
            <a:r>
              <a:rPr lang="ru" sz="11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1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500</a:t>
            </a:r>
            <a:endParaRPr sz="11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171375" y="191500"/>
            <a:ext cx="7769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Общая информация по использованию ЕСВМ Алматы</a:t>
            </a:r>
            <a:endParaRPr sz="1900" b="1">
              <a:solidFill>
                <a:srgbClr val="2D2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4">
            <a:alphaModFix/>
          </a:blip>
          <a:srcRect t="-1822" r="-10"/>
          <a:stretch/>
        </p:blipFill>
        <p:spPr>
          <a:xfrm>
            <a:off x="246950" y="1163700"/>
            <a:ext cx="1789500" cy="3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2215575" y="1061413"/>
            <a:ext cx="3236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 50 000 </a:t>
            </a:r>
            <a:r>
              <a:rPr lang="ru" sz="17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до конца года</a:t>
            </a:r>
            <a:endParaRPr sz="25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950" y="1773073"/>
            <a:ext cx="2175839" cy="3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337600" y="2624275"/>
            <a:ext cx="23106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Сейчас</a:t>
            </a:r>
            <a:endParaRPr sz="13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Камеры:</a:t>
            </a:r>
            <a:r>
              <a:rPr lang="ru" sz="18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ru" sz="18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2 300</a:t>
            </a:r>
            <a:endParaRPr sz="1500">
              <a:solidFill>
                <a:srgbClr val="2D2C3C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2739200" y="2587825"/>
            <a:ext cx="24933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До конца года</a:t>
            </a:r>
            <a:endParaRPr sz="13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D2C3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Камеры:</a:t>
            </a:r>
            <a:r>
              <a:rPr lang="ru" sz="200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2000">
                <a:solidFill>
                  <a:srgbClr val="2D2C3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&gt; 5 000</a:t>
            </a:r>
            <a:endParaRPr sz="1300">
              <a:solidFill>
                <a:srgbClr val="2D2C3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47" name="Google Shape;147;p26"/>
          <p:cNvCxnSpPr/>
          <p:nvPr/>
        </p:nvCxnSpPr>
        <p:spPr>
          <a:xfrm>
            <a:off x="2781300" y="3557850"/>
            <a:ext cx="0" cy="1108500"/>
          </a:xfrm>
          <a:prstGeom prst="straightConnector1">
            <a:avLst/>
          </a:prstGeom>
          <a:noFill/>
          <a:ln w="28575" cap="flat" cmpd="sng">
            <a:solidFill>
              <a:srgbClr val="00B5B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6"/>
          <p:cNvCxnSpPr/>
          <p:nvPr/>
        </p:nvCxnSpPr>
        <p:spPr>
          <a:xfrm>
            <a:off x="246950" y="3557850"/>
            <a:ext cx="0" cy="1108500"/>
          </a:xfrm>
          <a:prstGeom prst="straightConnector1">
            <a:avLst/>
          </a:prstGeom>
          <a:noFill/>
          <a:ln w="28575" cap="flat" cmpd="sng">
            <a:solidFill>
              <a:srgbClr val="00B5B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6"/>
          <p:cNvSpPr/>
          <p:nvPr/>
        </p:nvSpPr>
        <p:spPr>
          <a:xfrm>
            <a:off x="3267600" y="2906075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9250" y="668500"/>
            <a:ext cx="8098350" cy="539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/>
          <p:nvPr/>
        </p:nvSpPr>
        <p:spPr>
          <a:xfrm>
            <a:off x="421375" y="154446"/>
            <a:ext cx="81594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Реализована интеграция платформы ЕСВМ с </a:t>
            </a:r>
            <a:endParaRPr lang="en-US" sz="1700" b="1" dirty="0" smtClean="0">
              <a:solidFill>
                <a:srgbClr val="2D2C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 smtClean="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картой </a:t>
            </a:r>
            <a:r>
              <a:rPr lang="ru" sz="1700" b="1" dirty="0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событий ЦОУ ДП</a:t>
            </a:r>
            <a:endParaRPr sz="1700" b="1">
              <a:solidFill>
                <a:srgbClr val="2D2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464413" y="772725"/>
            <a:ext cx="8215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Интеграция платформы ЕСВМ с картой событий </a:t>
            </a:r>
            <a:r>
              <a:rPr lang="ru" sz="11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ЦОУ ДП 102</a:t>
            </a:r>
            <a:r>
              <a:rPr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для оперативной реакции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290300" y="3816375"/>
            <a:ext cx="2863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Любые </a:t>
            </a:r>
            <a:r>
              <a:rPr lang="ru"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события VA</a:t>
            </a:r>
            <a:r>
              <a:rPr lang="ru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автоматически направляются в ситуационный центр ДП - “102”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3326125" y="3816375"/>
            <a:ext cx="2363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Создается карточка события</a:t>
            </a:r>
            <a:r>
              <a:rPr lang="ru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в ПО ЦОУ 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6021775" y="3816375"/>
            <a:ext cx="263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Реакция </a:t>
            </a:r>
            <a:r>
              <a:rPr lang="ru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патруля  или отделов полиции районов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" name="Google Shape;161;p27" descr="9"/>
          <p:cNvPicPr preferRelativeResize="0"/>
          <p:nvPr/>
        </p:nvPicPr>
        <p:blipFill rotWithShape="1">
          <a:blip r:embed="rId4">
            <a:alphaModFix/>
          </a:blip>
          <a:srcRect t="65509" b="25812"/>
          <a:stretch/>
        </p:blipFill>
        <p:spPr>
          <a:xfrm>
            <a:off x="-225" y="3369975"/>
            <a:ext cx="9144475" cy="4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075" y="1264300"/>
            <a:ext cx="2904026" cy="179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4075" y="1264300"/>
            <a:ext cx="3007194" cy="179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6845" y="1264300"/>
            <a:ext cx="3007080" cy="179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/>
        </p:nvSpPr>
        <p:spPr>
          <a:xfrm>
            <a:off x="389113" y="215575"/>
            <a:ext cx="734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Реализована интеграция с централизованной базой розыска КИРЕБ Генеральной Прокуратуры РК</a:t>
            </a:r>
            <a:endParaRPr sz="1700" b="1">
              <a:solidFill>
                <a:srgbClr val="2D2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28"/>
          <p:cNvSpPr txBox="1"/>
          <p:nvPr/>
        </p:nvSpPr>
        <p:spPr>
          <a:xfrm>
            <a:off x="421375" y="923575"/>
            <a:ext cx="5584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 помощью интеграции загружено более 8 000 лиц в список “КИРЕБ”.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При распознавании лица происходит автоматическая отправка события и создание карточки в программном обеспечении ГП.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037" y="1957734"/>
            <a:ext cx="3126939" cy="235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0736" y="2474950"/>
            <a:ext cx="3059664" cy="235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2725" y="1606000"/>
            <a:ext cx="2434925" cy="350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/>
          <p:nvPr/>
        </p:nvSpPr>
        <p:spPr>
          <a:xfrm>
            <a:off x="375550" y="326325"/>
            <a:ext cx="4475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Пример обнаружения лица №1</a:t>
            </a:r>
            <a:endParaRPr sz="1700" b="1">
              <a:solidFill>
                <a:srgbClr val="2D2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802139"/>
            <a:ext cx="9143999" cy="334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/>
        </p:nvSpPr>
        <p:spPr>
          <a:xfrm>
            <a:off x="421375" y="772725"/>
            <a:ext cx="8215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Совпадение:</a:t>
            </a:r>
            <a:r>
              <a:rPr lang="ru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по списку “КИРЕБ” на 92-95% - Красилов Матар Валидович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Адрес:</a:t>
            </a:r>
            <a:r>
              <a:rPr lang="ru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мкр.Коктем 3, 23, Школа №51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Действия: </a:t>
            </a:r>
            <a:r>
              <a:rPr lang="ru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Направлен Буран. Личность подтверждена, был доставлен в УП Бостандыкского района. Указанное лицо числится в розыске за Алмалинским </a:t>
            </a:r>
            <a:r>
              <a:rPr lang="ru" sz="12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районо</a:t>
            </a:r>
            <a:r>
              <a:rPr lang="ru-RU" sz="12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</a:t>
            </a:r>
            <a:r>
              <a:rPr lang="ru" sz="12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/>
        </p:nvSpPr>
        <p:spPr>
          <a:xfrm>
            <a:off x="375550" y="326325"/>
            <a:ext cx="4475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Пример обнаружения лица №2</a:t>
            </a:r>
            <a:endParaRPr sz="1700" b="1">
              <a:solidFill>
                <a:srgbClr val="2D2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421375" y="772725"/>
            <a:ext cx="8343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Совпадение:</a:t>
            </a: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по списку “КИРЕБ” на 95% - Болекбаев Нурлан Адильбекович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Адрес:</a:t>
            </a: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ул. Шолохова 51, Ясли-сад №65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Действия: </a:t>
            </a: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Указанное лицо задержано и доставлено в УП Турксибского района.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 ходе проведения мероприятий установлено, что лицо находится в розыске за уклонение от отбывания наказания. Инициатором розыска является УП Карасайского района Алматинской области.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25" y="1791636"/>
            <a:ext cx="9143999" cy="3413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/>
        </p:nvSpPr>
        <p:spPr>
          <a:xfrm>
            <a:off x="375550" y="326325"/>
            <a:ext cx="4475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2D2C3C"/>
                </a:solidFill>
                <a:latin typeface="Open Sans"/>
                <a:ea typeface="Open Sans"/>
                <a:cs typeface="Open Sans"/>
                <a:sym typeface="Open Sans"/>
              </a:rPr>
              <a:t>Пример обнаружения лица №3</a:t>
            </a:r>
            <a:endParaRPr sz="1700" b="1">
              <a:solidFill>
                <a:srgbClr val="2D2C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31"/>
          <p:cNvSpPr txBox="1"/>
          <p:nvPr/>
        </p:nvSpPr>
        <p:spPr>
          <a:xfrm>
            <a:off x="421375" y="772725"/>
            <a:ext cx="4669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Совпадение:</a:t>
            </a: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по списку “КИРЕБ” на 91% - Бахтиярұлы Тәңір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Адрес:</a:t>
            </a: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пр.Гагарина, 135а, Школа-гимназия №94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Действия: </a:t>
            </a: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Личность была установлена и доставлена в УП Бостандыкского района. Лицо - разыскиваемый должник Бахтиярұлы Т., 1993г.р. В Р/Д будет прекращено.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75" y="2200025"/>
            <a:ext cx="2604625" cy="2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3501" y="1011500"/>
            <a:ext cx="6831977" cy="42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334</Words>
  <PresentationFormat>Экран (16:9)</PresentationFormat>
  <Paragraphs>38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Open Sans Medium</vt:lpstr>
      <vt:lpstr>Open Sans</vt:lpstr>
      <vt:lpstr>Open Sans Light</vt:lpstr>
      <vt:lpstr>Open Sans SemiBold</vt:lpstr>
      <vt:lpstr>Calibri</vt:lpstr>
      <vt:lpstr>Simple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Гриша</dc:creator>
  <cp:lastModifiedBy>Гриша</cp:lastModifiedBy>
  <cp:revision>3</cp:revision>
  <dcterms:modified xsi:type="dcterms:W3CDTF">2024-10-08T04:32:13Z</dcterms:modified>
</cp:coreProperties>
</file>