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9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466" r:id="rId2"/>
    <p:sldId id="574" r:id="rId3"/>
    <p:sldId id="674" r:id="rId4"/>
    <p:sldId id="675" r:id="rId5"/>
    <p:sldId id="714" r:id="rId6"/>
    <p:sldId id="717" r:id="rId7"/>
    <p:sldId id="728" r:id="rId8"/>
    <p:sldId id="685" r:id="rId9"/>
    <p:sldId id="693" r:id="rId10"/>
    <p:sldId id="687" r:id="rId11"/>
    <p:sldId id="718" r:id="rId12"/>
    <p:sldId id="719" r:id="rId13"/>
    <p:sldId id="720" r:id="rId14"/>
    <p:sldId id="721" r:id="rId15"/>
    <p:sldId id="722" r:id="rId16"/>
    <p:sldId id="723" r:id="rId17"/>
    <p:sldId id="672" r:id="rId18"/>
    <p:sldId id="648" r:id="rId19"/>
    <p:sldId id="662" r:id="rId20"/>
    <p:sldId id="660" r:id="rId21"/>
    <p:sldId id="651" r:id="rId22"/>
    <p:sldId id="715" r:id="rId23"/>
    <p:sldId id="725" r:id="rId24"/>
    <p:sldId id="679" r:id="rId25"/>
    <p:sldId id="680" r:id="rId26"/>
    <p:sldId id="727" r:id="rId27"/>
    <p:sldId id="682" r:id="rId28"/>
    <p:sldId id="683" r:id="rId29"/>
    <p:sldId id="729" r:id="rId30"/>
    <p:sldId id="732" r:id="rId31"/>
    <p:sldId id="733" r:id="rId32"/>
    <p:sldId id="716" r:id="rId33"/>
    <p:sldId id="658" r:id="rId34"/>
  </p:sldIdLst>
  <p:sldSz cx="9144000" cy="5143500" type="screen16x9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3061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1"/>
    <a:srgbClr val="FF5050"/>
    <a:srgbClr val="309ED0"/>
    <a:srgbClr val="2F6DA4"/>
    <a:srgbClr val="DEEBF7"/>
    <a:srgbClr val="F20000"/>
    <a:srgbClr val="EC9894"/>
    <a:srgbClr val="0087C5"/>
    <a:srgbClr val="99000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34A18-D8F2-4341-9288-388139CEBD6E}" v="709" dt="2021-03-16T01:30:1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464" autoAdjust="0"/>
  </p:normalViewPr>
  <p:slideViewPr>
    <p:cSldViewPr snapToGrid="0">
      <p:cViewPr varScale="1">
        <p:scale>
          <a:sx n="100" d="100"/>
          <a:sy n="100" d="100"/>
        </p:scale>
        <p:origin x="58" y="58"/>
      </p:cViewPr>
      <p:guideLst>
        <p:guide pos="2880"/>
        <p:guide pos="68"/>
        <p:guide pos="3061"/>
        <p:guide orient="horz" pos="1620"/>
        <p:guide pos="569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6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90D34A18-D8F2-4341-9288-388139CEBD6E}"/>
    <pc:docChg chg="undo redo custSel addSld delSld modSld">
      <pc:chgData name="Алмат Кайракбеков" userId="617def1006c1eb61" providerId="LiveId" clId="{90D34A18-D8F2-4341-9288-388139CEBD6E}" dt="2021-03-16T01:30:30.036" v="3343" actId="1076"/>
      <pc:docMkLst>
        <pc:docMk/>
      </pc:docMkLst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998085993" sldId="262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1076422714" sldId="273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296384492" sldId="289"/>
        </pc:sldMkLst>
      </pc:sldChg>
      <pc:sldChg chg="modSp add del">
        <pc:chgData name="Алмат Кайракбеков" userId="617def1006c1eb61" providerId="LiveId" clId="{90D34A18-D8F2-4341-9288-388139CEBD6E}" dt="2021-03-15T22:52:28.900" v="1793" actId="47"/>
        <pc:sldMkLst>
          <pc:docMk/>
          <pc:sldMk cId="1966399102" sldId="374"/>
        </pc:sldMkLst>
        <pc:graphicFrameChg chg="mod">
          <ac:chgData name="Алмат Кайракбеков" userId="617def1006c1eb61" providerId="LiveId" clId="{90D34A18-D8F2-4341-9288-388139CEBD6E}" dt="2021-03-15T22:32:16.424" v="1354"/>
          <ac:graphicFrameMkLst>
            <pc:docMk/>
            <pc:sldMk cId="1966399102" sldId="374"/>
            <ac:graphicFrameMk id="5" creationId="{00000000-0000-0000-0000-000000000000}"/>
          </ac:graphicFrameMkLst>
        </pc:graphicFrameChg>
      </pc:sldChg>
      <pc:sldChg chg="modSp add del">
        <pc:chgData name="Алмат Кайракбеков" userId="617def1006c1eb61" providerId="LiveId" clId="{90D34A18-D8F2-4341-9288-388139CEBD6E}" dt="2021-03-15T23:47:21.589" v="2239" actId="47"/>
        <pc:sldMkLst>
          <pc:docMk/>
          <pc:sldMk cId="1332865998" sldId="378"/>
        </pc:sldMkLst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6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7" creationId="{E53BC064-9522-4098-A24D-A26E2378152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8" creationId="{39D07643-36C8-435A-9EC2-91207468607C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6" creationId="{A76D65F4-B9C6-4FF6-9F35-3532C878AF16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0" creationId="{27472F78-30B8-43AF-9B07-CC93A9075C4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2" creationId="{4C124962-9D09-45CB-830B-C5299323C6B8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5" creationId="{F7BA7EEB-783E-400B-8F0F-00C221C2A69B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7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1" creationId="{00000000-0000-0000-0000-000000000000}"/>
          </ac:spMkLst>
        </pc:s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4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9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27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36" creationId="{3496887D-1DD1-4F51-90C7-FC826F1BB0EB}"/>
          </ac:grpSpMkLst>
        </pc:grp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6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8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1026" creationId="{00000000-0000-0000-0000-000000000000}"/>
          </ac:picMkLst>
        </pc:pic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6" creationId="{F28D88EB-948D-4B48-A5E1-9C6C658CCDCB}"/>
          </ac:cxnSpMkLst>
        </pc:cxn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7" creationId="{F28D88EB-948D-4B48-A5E1-9C6C658CCDCB}"/>
          </ac:cxnSpMkLst>
        </pc:cxnChg>
      </pc:sldChg>
      <pc:sldChg chg="delSp modSp add del mod">
        <pc:chgData name="Алмат Кайракбеков" userId="617def1006c1eb61" providerId="LiveId" clId="{90D34A18-D8F2-4341-9288-388139CEBD6E}" dt="2021-03-15T23:50:45.807" v="2278" actId="47"/>
        <pc:sldMkLst>
          <pc:docMk/>
          <pc:sldMk cId="409769421" sldId="380"/>
        </pc:sldMkLst>
        <pc:spChg chg="del">
          <ac:chgData name="Алмат Кайракбеков" userId="617def1006c1eb61" providerId="LiveId" clId="{90D34A18-D8F2-4341-9288-388139CEBD6E}" dt="2021-03-15T23:48:33.068" v="2258" actId="478"/>
          <ac:spMkLst>
            <pc:docMk/>
            <pc:sldMk cId="409769421" sldId="380"/>
            <ac:spMk id="4" creationId="{E9F413D0-1DCF-49D4-BE88-73DA782B5EFF}"/>
          </ac:spMkLst>
        </pc:spChg>
        <pc:spChg chg="mod">
          <ac:chgData name="Алмат Кайракбеков" userId="617def1006c1eb61" providerId="LiveId" clId="{90D34A18-D8F2-4341-9288-388139CEBD6E}" dt="2021-03-15T23:48:47.819" v="2260" actId="1076"/>
          <ac:spMkLst>
            <pc:docMk/>
            <pc:sldMk cId="409769421" sldId="380"/>
            <ac:spMk id="17" creationId="{68AEF2C0-0AB2-4547-8785-BA1A3C874A86}"/>
          </ac:spMkLst>
        </pc:spChg>
        <pc:spChg chg="mod">
          <ac:chgData name="Алмат Кайракбеков" userId="617def1006c1eb61" providerId="LiveId" clId="{90D34A18-D8F2-4341-9288-388139CEBD6E}" dt="2021-03-15T23:48:15.890" v="2255" actId="1076"/>
          <ac:spMkLst>
            <pc:docMk/>
            <pc:sldMk cId="409769421" sldId="380"/>
            <ac:spMk id="5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48:11.860" v="2254" actId="1076"/>
          <ac:spMkLst>
            <pc:docMk/>
            <pc:sldMk cId="409769421" sldId="380"/>
            <ac:spMk id="54" creationId="{00000000-0000-0000-0000-000000000000}"/>
          </ac:spMkLst>
        </pc:spChg>
        <pc:spChg chg="del mod">
          <ac:chgData name="Алмат Кайракбеков" userId="617def1006c1eb61" providerId="LiveId" clId="{90D34A18-D8F2-4341-9288-388139CEBD6E}" dt="2021-03-15T23:48:26.515" v="2257" actId="478"/>
          <ac:spMkLst>
            <pc:docMk/>
            <pc:sldMk cId="409769421" sldId="380"/>
            <ac:spMk id="70" creationId="{F7BA7EEB-783E-400B-8F0F-00C221C2A69B}"/>
          </ac:spMkLst>
        </pc:spChg>
        <pc:cxnChg chg="del">
          <ac:chgData name="Алмат Кайракбеков" userId="617def1006c1eb61" providerId="LiveId" clId="{90D34A18-D8F2-4341-9288-388139CEBD6E}" dt="2021-03-15T23:48:39.738" v="2259" actId="478"/>
          <ac:cxnSpMkLst>
            <pc:docMk/>
            <pc:sldMk cId="409769421" sldId="380"/>
            <ac:cxnSpMk id="55" creationId="{1DF50EA6-3F5A-4E1D-8C08-C19FA6FE6FA8}"/>
          </ac:cxnSpMkLst>
        </pc:cxnChg>
      </pc:sldChg>
      <pc:sldChg chg="modSp add del mod">
        <pc:chgData name="Алмат Кайракбеков" userId="617def1006c1eb61" providerId="LiveId" clId="{90D34A18-D8F2-4341-9288-388139CEBD6E}" dt="2021-03-15T23:35:38.403" v="2078" actId="47"/>
        <pc:sldMkLst>
          <pc:docMk/>
          <pc:sldMk cId="884870079" sldId="381"/>
        </pc:sldMkLst>
        <pc:graphicFrameChg chg="mod">
          <ac:chgData name="Алмат Кайракбеков" userId="617def1006c1eb61" providerId="LiveId" clId="{90D34A18-D8F2-4341-9288-388139CEBD6E}" dt="2021-03-15T23:30:21.450" v="2007" actId="1076"/>
          <ac:graphicFrameMkLst>
            <pc:docMk/>
            <pc:sldMk cId="884870079" sldId="381"/>
            <ac:graphicFrameMk id="7" creationId="{00000000-0000-0000-0000-000000000000}"/>
          </ac:graphicFrameMkLst>
        </pc:graphicFrameChg>
      </pc:sldChg>
      <pc:sldChg chg="delSp modSp mod">
        <pc:chgData name="Алмат Кайракбеков" userId="617def1006c1eb61" providerId="LiveId" clId="{90D34A18-D8F2-4341-9288-388139CEBD6E}" dt="2021-03-15T18:34:35.550" v="10" actId="403"/>
        <pc:sldMkLst>
          <pc:docMk/>
          <pc:sldMk cId="0" sldId="395"/>
        </pc:sldMkLst>
        <pc:spChg chg="del">
          <ac:chgData name="Алмат Кайракбеков" userId="617def1006c1eb61" providerId="LiveId" clId="{90D34A18-D8F2-4341-9288-388139CEBD6E}" dt="2021-03-15T18:34:08.254" v="3" actId="478"/>
          <ac:spMkLst>
            <pc:docMk/>
            <pc:sldMk cId="0" sldId="395"/>
            <ac:spMk id="8" creationId="{EAE241FE-6ABA-4DDD-8B86-D3DA0C794C01}"/>
          </ac:spMkLst>
        </pc:spChg>
        <pc:spChg chg="mod">
          <ac:chgData name="Алмат Кайракбеков" userId="617def1006c1eb61" providerId="LiveId" clId="{90D34A18-D8F2-4341-9288-388139CEBD6E}" dt="2021-03-15T18:34:35.550" v="10" actId="403"/>
          <ac:spMkLst>
            <pc:docMk/>
            <pc:sldMk cId="0" sldId="395"/>
            <ac:spMk id="10" creationId="{FB113C3A-13DC-4AE8-AC9D-DE9373234535}"/>
          </ac:spMkLst>
        </pc:spChg>
        <pc:picChg chg="del">
          <ac:chgData name="Алмат Кайракбеков" userId="617def1006c1eb61" providerId="LiveId" clId="{90D34A18-D8F2-4341-9288-388139CEBD6E}" dt="2021-03-15T18:34:09.561" v="4" actId="478"/>
          <ac:picMkLst>
            <pc:docMk/>
            <pc:sldMk cId="0" sldId="395"/>
            <ac:picMk id="3" creationId="{9D6D388B-F29D-4E66-B576-6A5F079835A1}"/>
          </ac:picMkLst>
        </pc:picChg>
      </pc:sldChg>
      <pc:sldChg chg="addSp delSp modSp mod">
        <pc:chgData name="Алмат Кайракбеков" userId="617def1006c1eb61" providerId="LiveId" clId="{90D34A18-D8F2-4341-9288-388139CEBD6E}" dt="2021-03-15T19:17:52.936" v="799"/>
        <pc:sldMkLst>
          <pc:docMk/>
          <pc:sldMk cId="4185349256" sldId="396"/>
        </pc:sldMkLst>
        <pc:spChg chg="mod">
          <ac:chgData name="Алмат Кайракбеков" userId="617def1006c1eb61" providerId="LiveId" clId="{90D34A18-D8F2-4341-9288-388139CEBD6E}" dt="2021-03-15T18:34:58.500" v="12" actId="14100"/>
          <ac:spMkLst>
            <pc:docMk/>
            <pc:sldMk cId="4185349256" sldId="396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5" creationId="{90CEA31B-417D-444C-81B8-DB6FD34C2FC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6" creationId="{4AF3FABB-C39D-42CB-B5F9-E36D2B66AEA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7" creationId="{9AB0F3B9-9C43-4832-A9B4-CC593822BFE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8" creationId="{FB2F58E8-EAB8-42B7-91EC-2862BB23CD40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9" creationId="{CBDB744F-F005-422A-A91F-D407DDAEDCD3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0" creationId="{DB1C4E1F-2849-4725-B70B-14B78B78C8C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1" creationId="{66B969E6-3550-4E77-8AE1-EE09B6E235F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2" creationId="{FECE8221-55AA-4489-853C-4C194E7C61BD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3" creationId="{E5605790-F350-4525-A0B7-5A82A7CC2F2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5" creationId="{BC9A7C66-20C3-458A-90A2-6DBDD3C4522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6" creationId="{6484C2A0-AF33-4D67-94D0-708E583FAAD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7" creationId="{60534BFD-8E58-465A-BB16-C4DDEEB88BF7}"/>
          </ac:spMkLst>
        </pc:spChg>
        <pc:spChg chg="add mod">
          <ac:chgData name="Алмат Кайракбеков" userId="617def1006c1eb61" providerId="LiveId" clId="{90D34A18-D8F2-4341-9288-388139CEBD6E}" dt="2021-03-15T18:58:07.773" v="627" actId="1076"/>
          <ac:spMkLst>
            <pc:docMk/>
            <pc:sldMk cId="4185349256" sldId="396"/>
            <ac:spMk id="77" creationId="{E5EA3FBA-70E3-443E-93E4-CAB39DE9C4A5}"/>
          </ac:spMkLst>
        </pc:spChg>
        <pc:spChg chg="add mod">
          <ac:chgData name="Алмат Кайракбеков" userId="617def1006c1eb61" providerId="LiveId" clId="{90D34A18-D8F2-4341-9288-388139CEBD6E}" dt="2021-03-15T18:58:34.485" v="635" actId="1076"/>
          <ac:spMkLst>
            <pc:docMk/>
            <pc:sldMk cId="4185349256" sldId="396"/>
            <ac:spMk id="79" creationId="{74E0A38E-4DD6-4307-81D4-081044F4720A}"/>
          </ac:spMkLst>
        </pc:spChg>
        <pc:spChg chg="add mod">
          <ac:chgData name="Алмат Кайракбеков" userId="617def1006c1eb61" providerId="LiveId" clId="{90D34A18-D8F2-4341-9288-388139CEBD6E}" dt="2021-03-15T18:59:03.357" v="641" actId="1076"/>
          <ac:spMkLst>
            <pc:docMk/>
            <pc:sldMk cId="4185349256" sldId="396"/>
            <ac:spMk id="80" creationId="{972C2751-6BAE-4E10-9D3C-D2D4BB88F84F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1" creationId="{E07DDDFD-C3E9-4D4C-8810-290B5555A1D1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3" creationId="{6F08411A-B065-4937-BADC-4AF14C61183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6" creationId="{DACE68B7-15B9-4A3E-B4CC-AE75BC2C5411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7" creationId="{1A6B3602-FF81-4800-9460-3D6444CA56CC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1" creationId="{C75FB038-5D44-4EA9-B9D3-8E4CF1112ECB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2" creationId="{263815A1-3611-48E4-BA1A-21CCEDE7F350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5" creationId="{F0BE7511-778B-4BAE-9EAF-518E00E9F8D6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6" creationId="{E10FC75C-5C0E-4660-9CA5-147F5FCBF9B3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97" creationId="{F2178DB5-2563-4A11-860D-C3DBFF8D145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8" creationId="{F4B6E52B-10EE-4F5B-A489-68AFDB063E2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9" creationId="{9B3E5295-A03A-49DA-98D5-C018E2077730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0" creationId="{946FA687-BD4D-4388-98F5-28768892596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1" creationId="{0C2B836E-263E-4AAB-BB62-7CB0637BC2C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2" creationId="{80617C9B-D459-4C70-8E86-58ABA3E3522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3" creationId="{94C0A3A9-3B6E-4CC8-8DE6-FB5F9ACA5A9D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04" creationId="{2ED6F92C-464E-4D63-B06D-0CD5ABED028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5" creationId="{81B73570-AD49-4745-B947-7B11DDCFB263}"/>
          </ac:spMkLst>
        </pc:spChg>
        <pc:spChg chg="add del mod">
          <ac:chgData name="Алмат Кайракбеков" userId="617def1006c1eb61" providerId="LiveId" clId="{90D34A18-D8F2-4341-9288-388139CEBD6E}" dt="2021-03-15T18:45:53.250" v="334" actId="478"/>
          <ac:spMkLst>
            <pc:docMk/>
            <pc:sldMk cId="4185349256" sldId="396"/>
            <ac:spMk id="106" creationId="{1261824F-ADA9-4F2A-832F-2BA86FA4618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7" creationId="{F1177B76-C466-44E6-AD2D-ECE4F669687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8" creationId="{33CEE306-55A5-4303-B93E-213431F11D18}"/>
          </ac:spMkLst>
        </pc:spChg>
        <pc:spChg chg="add mod">
          <ac:chgData name="Алмат Кайракбеков" userId="617def1006c1eb61" providerId="LiveId" clId="{90D34A18-D8F2-4341-9288-388139CEBD6E}" dt="2021-03-15T18:58:51.309" v="640" actId="1076"/>
          <ac:spMkLst>
            <pc:docMk/>
            <pc:sldMk cId="4185349256" sldId="396"/>
            <ac:spMk id="109" creationId="{77DCFC20-4BFA-4CED-8B90-C5591B35C970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0" creationId="{B3FA52AE-F13B-4253-AE00-AAF060CF4142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1" creationId="{36F46FF5-DB46-490A-867F-4036F3242109}"/>
          </ac:spMkLst>
        </pc:spChg>
        <pc:spChg chg="add del mod">
          <ac:chgData name="Алмат Кайракбеков" userId="617def1006c1eb61" providerId="LiveId" clId="{90D34A18-D8F2-4341-9288-388139CEBD6E}" dt="2021-03-15T18:50:40.920" v="455" actId="478"/>
          <ac:spMkLst>
            <pc:docMk/>
            <pc:sldMk cId="4185349256" sldId="396"/>
            <ac:spMk id="114" creationId="{311DD6EE-84D7-4DD1-95D2-92D40FD33D19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15" creationId="{4B0D9DCE-EEC0-43D8-8478-B2FBB15696F6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6" creationId="{73E83CE0-4DB3-45EE-9B02-26480D4E2161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7" creationId="{1D57C1F2-5235-4EA4-A13F-1CBCAF10D11C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8" creationId="{80D2BD7E-F375-47A7-BA27-9E93731F4B49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19" creationId="{87BE62CE-FE97-42EB-8870-6E3CB466DAE7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0" creationId="{BC7495BB-0C5F-414B-A4EA-0ADAF4E2DCC2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1" creationId="{C6EFB5BD-F8AE-4EB0-ADC7-45F20A3BB951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2" creationId="{A9B1C519-4FCD-4699-AC17-2C13B925764D}"/>
          </ac:spMkLst>
        </pc:spChg>
        <pc:spChg chg="add del mod">
          <ac:chgData name="Алмат Кайракбеков" userId="617def1006c1eb61" providerId="LiveId" clId="{90D34A18-D8F2-4341-9288-388139CEBD6E}" dt="2021-03-15T18:54:15.783" v="556" actId="478"/>
          <ac:spMkLst>
            <pc:docMk/>
            <pc:sldMk cId="4185349256" sldId="396"/>
            <ac:spMk id="123" creationId="{642969B2-2AE4-4FF1-B013-12700699A6CB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4" creationId="{0F28F136-81E9-4151-9FAF-A40DCF78280C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5" creationId="{B178BDA6-9F87-4D34-897F-63D81ED13BDB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26" creationId="{C51B7EBA-27F2-412F-9AEF-A636D672E97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7" creationId="{504C68A7-DA75-418E-88A5-698218E8736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8" creationId="{B9A0A84D-183A-408D-A67F-2D42F44AE837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9" creationId="{49230AF4-BA16-47DF-AE66-94B3DDA55AFA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30" creationId="{7F42AB26-EF00-4319-95BD-2EEB71880D08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8:57:49.198" v="623" actId="571"/>
          <ac:spMkLst>
            <pc:docMk/>
            <pc:sldMk cId="4185349256" sldId="396"/>
            <ac:spMk id="141" creationId="{B61984B5-D775-415C-A8F1-77F832264E29}"/>
          </ac:spMkLst>
        </pc:spChg>
        <pc:spChg chg="add mod">
          <ac:chgData name="Алмат Кайракбеков" userId="617def1006c1eb61" providerId="LiveId" clId="{90D34A18-D8F2-4341-9288-388139CEBD6E}" dt="2021-03-15T19:01:13.638" v="655" actId="14100"/>
          <ac:spMkLst>
            <pc:docMk/>
            <pc:sldMk cId="4185349256" sldId="396"/>
            <ac:spMk id="143" creationId="{EB3865BA-2B82-47F4-8C1B-0BC575DB19D8}"/>
          </ac:spMkLst>
        </pc:spChg>
        <pc:spChg chg="add mod">
          <ac:chgData name="Алмат Кайракбеков" userId="617def1006c1eb61" providerId="LiveId" clId="{90D34A18-D8F2-4341-9288-388139CEBD6E}" dt="2021-03-15T19:01:24.948" v="660" actId="6549"/>
          <ac:spMkLst>
            <pc:docMk/>
            <pc:sldMk cId="4185349256" sldId="396"/>
            <ac:spMk id="144" creationId="{CF8E2E18-7F2F-4E89-92F8-8CF245AD1033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5" creationId="{23BE38D7-93E3-47A5-BD87-EA1D3608DA54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6" creationId="{3B1ACE5B-455E-4015-9F9C-D2F3C33E7C2A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49" creationId="{29CF948B-9AAA-40D8-8A1A-BBEFE1993735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50" creationId="{BE52D792-2160-4DFB-A004-63CE9521B12F}"/>
          </ac:spMkLst>
        </pc:spChg>
        <pc:spChg chg="add mod">
          <ac:chgData name="Алмат Кайракбеков" userId="617def1006c1eb61" providerId="LiveId" clId="{90D34A18-D8F2-4341-9288-388139CEBD6E}" dt="2021-03-15T19:11:30.289" v="702" actId="20577"/>
          <ac:spMkLst>
            <pc:docMk/>
            <pc:sldMk cId="4185349256" sldId="396"/>
            <ac:spMk id="151" creationId="{71C6A726-E1EA-4829-9970-6511C73FCC34}"/>
          </ac:spMkLst>
        </pc:spChg>
        <pc:spChg chg="add mod">
          <ac:chgData name="Алмат Кайракбеков" userId="617def1006c1eb61" providerId="LiveId" clId="{90D34A18-D8F2-4341-9288-388139CEBD6E}" dt="2021-03-15T19:12:20.585" v="711" actId="20577"/>
          <ac:spMkLst>
            <pc:docMk/>
            <pc:sldMk cId="4185349256" sldId="396"/>
            <ac:spMk id="152" creationId="{E6718A14-801F-4051-ABAA-EEB8F65E2FD8}"/>
          </ac:spMkLst>
        </pc:spChg>
        <pc:spChg chg="add mod">
          <ac:chgData name="Алмат Кайракбеков" userId="617def1006c1eb61" providerId="LiveId" clId="{90D34A18-D8F2-4341-9288-388139CEBD6E}" dt="2021-03-15T19:12:34.787" v="715" actId="1076"/>
          <ac:spMkLst>
            <pc:docMk/>
            <pc:sldMk cId="4185349256" sldId="396"/>
            <ac:spMk id="153" creationId="{C6E927BA-E6F7-4712-91AC-3D48F948E578}"/>
          </ac:spMkLst>
        </pc:spChg>
        <pc:spChg chg="add mod">
          <ac:chgData name="Алмат Кайракбеков" userId="617def1006c1eb61" providerId="LiveId" clId="{90D34A18-D8F2-4341-9288-388139CEBD6E}" dt="2021-03-15T19:13:23.033" v="742" actId="20577"/>
          <ac:spMkLst>
            <pc:docMk/>
            <pc:sldMk cId="4185349256" sldId="396"/>
            <ac:spMk id="156" creationId="{4E5B258F-13AF-4E74-B7D8-CEA5EC216D6D}"/>
          </ac:spMkLst>
        </pc:spChg>
        <pc:spChg chg="add mod">
          <ac:chgData name="Алмат Кайракбеков" userId="617def1006c1eb61" providerId="LiveId" clId="{90D34A18-D8F2-4341-9288-388139CEBD6E}" dt="2021-03-15T19:13:35.494" v="744" actId="20577"/>
          <ac:spMkLst>
            <pc:docMk/>
            <pc:sldMk cId="4185349256" sldId="396"/>
            <ac:spMk id="157" creationId="{CA20ABC8-9BD3-470C-B864-9476D85F67B9}"/>
          </ac:spMkLst>
        </pc:spChg>
        <pc:spChg chg="add mod">
          <ac:chgData name="Алмат Кайракбеков" userId="617def1006c1eb61" providerId="LiveId" clId="{90D34A18-D8F2-4341-9288-388139CEBD6E}" dt="2021-03-15T19:13:41.022" v="745" actId="1076"/>
          <ac:spMkLst>
            <pc:docMk/>
            <pc:sldMk cId="4185349256" sldId="396"/>
            <ac:spMk id="158" creationId="{439EE041-5007-49C7-983B-8C3A9FDE45BD}"/>
          </ac:spMkLst>
        </pc:spChg>
        <pc:spChg chg="add mod">
          <ac:chgData name="Алмат Кайракбеков" userId="617def1006c1eb61" providerId="LiveId" clId="{90D34A18-D8F2-4341-9288-388139CEBD6E}" dt="2021-03-15T19:14:28.369" v="747"/>
          <ac:spMkLst>
            <pc:docMk/>
            <pc:sldMk cId="4185349256" sldId="396"/>
            <ac:spMk id="159" creationId="{6BCAC38E-926D-491C-BD2C-8BDE8E373497}"/>
          </ac:spMkLst>
        </pc:spChg>
        <pc:spChg chg="add mod">
          <ac:chgData name="Алмат Кайракбеков" userId="617def1006c1eb61" providerId="LiveId" clId="{90D34A18-D8F2-4341-9288-388139CEBD6E}" dt="2021-03-15T19:15:02.501" v="753" actId="20577"/>
          <ac:spMkLst>
            <pc:docMk/>
            <pc:sldMk cId="4185349256" sldId="396"/>
            <ac:spMk id="160" creationId="{CD52B75C-BE8C-46F2-B56A-E3773DD27C0E}"/>
          </ac:spMkLst>
        </pc:spChg>
        <pc:spChg chg="add mod">
          <ac:chgData name="Алмат Кайракбеков" userId="617def1006c1eb61" providerId="LiveId" clId="{90D34A18-D8F2-4341-9288-388139CEBD6E}" dt="2021-03-15T19:15:11.102" v="756"/>
          <ac:spMkLst>
            <pc:docMk/>
            <pc:sldMk cId="4185349256" sldId="396"/>
            <ac:spMk id="161" creationId="{8D6E4EE1-27D8-4AA5-8335-5EC7A76A7387}"/>
          </ac:spMkLst>
        </pc:spChg>
        <pc:spChg chg="add mod">
          <ac:chgData name="Алмат Кайракбеков" userId="617def1006c1eb61" providerId="LiveId" clId="{90D34A18-D8F2-4341-9288-388139CEBD6E}" dt="2021-03-15T19:15:52.314" v="767" actId="20577"/>
          <ac:spMkLst>
            <pc:docMk/>
            <pc:sldMk cId="4185349256" sldId="396"/>
            <ac:spMk id="162" creationId="{031DAC91-8B43-48AD-B69F-223E43088B7C}"/>
          </ac:spMkLst>
        </pc:spChg>
        <pc:spChg chg="add mod">
          <ac:chgData name="Алмат Кайракбеков" userId="617def1006c1eb61" providerId="LiveId" clId="{90D34A18-D8F2-4341-9288-388139CEBD6E}" dt="2021-03-15T19:16:18.619" v="777" actId="20577"/>
          <ac:spMkLst>
            <pc:docMk/>
            <pc:sldMk cId="4185349256" sldId="396"/>
            <ac:spMk id="163" creationId="{10039FE4-924D-4A17-AEA2-418885A3B7A5}"/>
          </ac:spMkLst>
        </pc:spChg>
        <pc:spChg chg="add mod">
          <ac:chgData name="Алмат Кайракбеков" userId="617def1006c1eb61" providerId="LiveId" clId="{90D34A18-D8F2-4341-9288-388139CEBD6E}" dt="2021-03-15T19:17:41.785" v="796" actId="20577"/>
          <ac:spMkLst>
            <pc:docMk/>
            <pc:sldMk cId="4185349256" sldId="396"/>
            <ac:spMk id="164" creationId="{AD7FB3C8-A86A-4CC6-A812-4A56458E6CA0}"/>
          </ac:spMkLst>
        </pc:spChg>
        <pc:spChg chg="add mod">
          <ac:chgData name="Алмат Кайракбеков" userId="617def1006c1eb61" providerId="LiveId" clId="{90D34A18-D8F2-4341-9288-388139CEBD6E}" dt="2021-03-15T19:17:52.936" v="799"/>
          <ac:spMkLst>
            <pc:docMk/>
            <pc:sldMk cId="4185349256" sldId="396"/>
            <ac:spMk id="165" creationId="{6D9D04B5-4803-4AFD-B554-BF4974F3574F}"/>
          </ac:spMkLst>
        </pc:spChg>
        <pc:grpChg chg="add del mod">
          <ac:chgData name="Алмат Кайракбеков" userId="617def1006c1eb61" providerId="LiveId" clId="{90D34A18-D8F2-4341-9288-388139CEBD6E}" dt="2021-03-15T18:57:38.889" v="617" actId="165"/>
          <ac:grpSpMkLst>
            <pc:docMk/>
            <pc:sldMk cId="4185349256" sldId="396"/>
            <ac:grpSpMk id="9" creationId="{90FAB58E-7DE2-4FC7-9000-49A3B3957796}"/>
          </ac:grpSpMkLst>
        </pc:grpChg>
        <pc:grpChg chg="add mod">
          <ac:chgData name="Алмат Кайракбеков" userId="617def1006c1eb61" providerId="LiveId" clId="{90D34A18-D8F2-4341-9288-388139CEBD6E}" dt="2021-03-15T18:57:37.796" v="616" actId="571"/>
          <ac:grpSpMkLst>
            <pc:docMk/>
            <pc:sldMk cId="4185349256" sldId="396"/>
            <ac:grpSpMk id="132" creationId="{EFF32EC9-A638-4FBB-BA95-9471E1976696}"/>
          </ac:grpSpMkLst>
        </pc:grp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8" creationId="{EE30EA7F-5709-4C30-904E-C893C168AF5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9" creationId="{192AC339-8076-41C6-8DFE-254EB7874F89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0" creationId="{2BD73767-6EAA-4D79-B3DA-CECC3EBFB52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1" creationId="{B13C5736-22BD-47C7-8527-03E2B6A8B5F8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2" creationId="{CFC37DE5-1C58-4696-A289-87C9068484FF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3" creationId="{B60BF881-B4F7-48F5-AAD6-BC98A059ED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4" creationId="{DBE27EDA-53F4-4282-B956-125D38ECE86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5" creationId="{50064D24-9717-467A-85D5-611F4D85895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6" creationId="{DFC1FD56-2914-485E-A38A-54B42D0EFE5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7" creationId="{027B10CB-0B38-4A9D-9E55-190584403E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8" creationId="{62002E53-2629-400A-A173-6A674095D67C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9" creationId="{B192D526-5675-477C-B1EA-4B530CF0644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0" creationId="{394B7739-AEBF-4EAC-841C-A1F362EDFCB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1" creationId="{44DC6D23-8470-4468-8FE9-DBEBD6DC843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2" creationId="{FB6F6819-055B-4368-8030-DE10ABFB146E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3" creationId="{745C3655-84DE-494D-A65A-6E45070E1D8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9" creationId="{0D6C0E7A-EF9D-495B-8193-DAA3C65E097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0" creationId="{B639D5E7-033C-4DB4-B021-5535BF094E30}"/>
          </ac:picMkLst>
        </pc:picChg>
        <pc:picChg chg="add mod">
          <ac:chgData name="Алмат Кайракбеков" userId="617def1006c1eb61" providerId="LiveId" clId="{90D34A18-D8F2-4341-9288-388139CEBD6E}" dt="2021-03-15T18:58:08.814" v="628" actId="1076"/>
          <ac:picMkLst>
            <pc:docMk/>
            <pc:sldMk cId="4185349256" sldId="396"/>
            <ac:picMk id="71" creationId="{C9CEE4F2-661C-406C-9F3F-4BA42F7DC24C}"/>
          </ac:picMkLst>
        </pc:picChg>
        <pc:picChg chg="add mod">
          <ac:chgData name="Алмат Кайракбеков" userId="617def1006c1eb61" providerId="LiveId" clId="{90D34A18-D8F2-4341-9288-388139CEBD6E}" dt="2021-03-15T18:59:03.357" v="641" actId="1076"/>
          <ac:picMkLst>
            <pc:docMk/>
            <pc:sldMk cId="4185349256" sldId="396"/>
            <ac:picMk id="72" creationId="{61D15525-BD8C-4577-8B92-1A287E42382D}"/>
          </ac:picMkLst>
        </pc:picChg>
        <pc:picChg chg="add mod">
          <ac:chgData name="Алмат Кайракбеков" userId="617def1006c1eb61" providerId="LiveId" clId="{90D34A18-D8F2-4341-9288-388139CEBD6E}" dt="2021-03-15T18:58:29.574" v="634" actId="1076"/>
          <ac:picMkLst>
            <pc:docMk/>
            <pc:sldMk cId="4185349256" sldId="396"/>
            <ac:picMk id="73" creationId="{34EF5CCB-ED1E-4380-BDB0-BB17BC7586A8}"/>
          </ac:picMkLst>
        </pc:picChg>
        <pc:picChg chg="add mod">
          <ac:chgData name="Алмат Кайракбеков" userId="617def1006c1eb61" providerId="LiveId" clId="{90D34A18-D8F2-4341-9288-388139CEBD6E}" dt="2021-03-15T19:12:01.013" v="708" actId="1076"/>
          <ac:picMkLst>
            <pc:docMk/>
            <pc:sldMk cId="4185349256" sldId="396"/>
            <ac:picMk id="74" creationId="{F014C556-0116-4AEF-A837-9F17B2BE167C}"/>
          </ac:picMkLst>
        </pc:picChg>
        <pc:picChg chg="add mod">
          <ac:chgData name="Алмат Кайракбеков" userId="617def1006c1eb61" providerId="LiveId" clId="{90D34A18-D8F2-4341-9288-388139CEBD6E}" dt="2021-03-15T18:59:45.968" v="644" actId="1076"/>
          <ac:picMkLst>
            <pc:docMk/>
            <pc:sldMk cId="4185349256" sldId="396"/>
            <ac:picMk id="75" creationId="{4A462A1C-F137-4154-ADF9-75C32EE91C2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6" creationId="{289BB670-784C-4C7C-ADAA-0A357C84E45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8" creationId="{353DD07E-60BE-4EA4-B0F7-B32F18DE52D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2" creationId="{8609B8DF-A243-481E-9065-C2A9A63F4DF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4" creationId="{3661C4D7-24C4-4665-830A-76DAB3D4889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8" creationId="{6114AD28-E5E2-4147-BBD7-62B063C1E4E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9" creationId="{2F900F18-0527-4AFC-8BB6-5259D31EB24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0" creationId="{2BA9B0DA-054A-4FD1-B952-549F0700C145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4" creationId="{E3304847-E360-47F4-8BC3-0846C6776D8F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2" creationId="{6A63D821-CFC1-456E-A451-FE704812E8CA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10:43.333" v="674" actId="1076"/>
          <ac:picMkLst>
            <pc:docMk/>
            <pc:sldMk cId="4185349256" sldId="396"/>
            <ac:picMk id="147" creationId="{6E91C264-F10A-477D-8BD4-CBBB48DC0314}"/>
          </ac:picMkLst>
        </pc:picChg>
        <pc:picChg chg="add mod">
          <ac:chgData name="Алмат Кайракбеков" userId="617def1006c1eb61" providerId="LiveId" clId="{90D34A18-D8F2-4341-9288-388139CEBD6E}" dt="2021-03-15T19:10:53.558" v="679" actId="14100"/>
          <ac:picMkLst>
            <pc:docMk/>
            <pc:sldMk cId="4185349256" sldId="396"/>
            <ac:picMk id="148" creationId="{2D624E38-9C25-497D-9C87-879FB34DB161}"/>
          </ac:picMkLst>
        </pc:picChg>
        <pc:picChg chg="add mod">
          <ac:chgData name="Алмат Кайракбеков" userId="617def1006c1eb61" providerId="LiveId" clId="{90D34A18-D8F2-4341-9288-388139CEBD6E}" dt="2021-03-15T19:13:01.269" v="726" actId="1076"/>
          <ac:picMkLst>
            <pc:docMk/>
            <pc:sldMk cId="4185349256" sldId="396"/>
            <ac:picMk id="155" creationId="{474D2E3F-F8CC-45A0-A2FA-C7D72D0FBAB4}"/>
          </ac:picMkLst>
        </pc:pic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3" creationId="{5F3FA703-4FDE-49B7-B0CD-DFEE2886965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4" creationId="{A1EFFDB5-04AF-4D8A-9648-8A7BACBE8914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5" creationId="{FBAC15E7-41EA-4F25-A97E-9E712F732EEF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6" creationId="{9705C5AA-B770-4F74-939E-3E338370653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7" creationId="{CB260A73-8CBD-4B00-B06F-4F05F363A804}"/>
          </ac:cxnSpMkLst>
        </pc:cxn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68" creationId="{64F732BF-AB50-4BAF-B3F2-BFCAC1AAEC7E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3" creationId="{A63C3C02-75B3-4178-A28B-EE28994E4046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4" creationId="{BE2692BE-D36D-4F11-AC30-8A1B5DBA0034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5" creationId="{E58BF731-194C-4363-8197-306EF7F1B31C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6" creationId="{9EED3972-2EF7-48B1-BFEC-3AB2C8D0D419}"/>
          </ac:cxnSpMkLst>
        </pc:cxnChg>
        <pc:cxnChg chg="add mod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137" creationId="{02796226-D217-44FC-B8BF-FC5438BFAF39}"/>
          </ac:cxnSpMkLst>
        </pc:cxnChg>
        <pc:cxnChg chg="add mod">
          <ac:chgData name="Алмат Кайракбеков" userId="617def1006c1eb61" providerId="LiveId" clId="{90D34A18-D8F2-4341-9288-388139CEBD6E}" dt="2021-03-15T18:57:43.046" v="619" actId="571"/>
          <ac:cxnSpMkLst>
            <pc:docMk/>
            <pc:sldMk cId="4185349256" sldId="396"/>
            <ac:cxnSpMk id="138" creationId="{3D8D7E6D-2D8D-4866-9A75-7CF9784CB9B7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39" creationId="{1DF26102-F0C9-41AB-A973-AEB241AD7CBF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40" creationId="{8B4DC549-97AE-49E2-8A6E-C2B568D477EA}"/>
          </ac:cxnSpMkLst>
        </pc:cxnChg>
        <pc:cxnChg chg="add mod">
          <ac:chgData name="Алмат Кайракбеков" userId="617def1006c1eb61" providerId="LiveId" clId="{90D34A18-D8F2-4341-9288-388139CEBD6E}" dt="2021-03-15T18:57:52.030" v="624" actId="571"/>
          <ac:cxnSpMkLst>
            <pc:docMk/>
            <pc:sldMk cId="4185349256" sldId="396"/>
            <ac:cxnSpMk id="142" creationId="{8557B373-08F2-45D8-BF09-69A3925BEABA}"/>
          </ac:cxnSpMkLst>
        </pc:cxnChg>
        <pc:cxnChg chg="add mod">
          <ac:chgData name="Алмат Кайракбеков" userId="617def1006c1eb61" providerId="LiveId" clId="{90D34A18-D8F2-4341-9288-388139CEBD6E}" dt="2021-03-15T19:12:47.463" v="721" actId="1076"/>
          <ac:cxnSpMkLst>
            <pc:docMk/>
            <pc:sldMk cId="4185349256" sldId="396"/>
            <ac:cxnSpMk id="154" creationId="{923B8CE9-0DC4-4B16-8716-E77FBA454E1B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19:39:25.487" v="1033" actId="1036"/>
        <pc:sldMkLst>
          <pc:docMk/>
          <pc:sldMk cId="2105973608" sldId="397"/>
        </pc:sldMkLst>
        <pc:spChg chg="mod">
          <ac:chgData name="Алмат Кайракбеков" userId="617def1006c1eb61" providerId="LiveId" clId="{90D34A18-D8F2-4341-9288-388139CEBD6E}" dt="2021-03-15T19:25:07.199" v="803" actId="20577"/>
          <ac:spMkLst>
            <pc:docMk/>
            <pc:sldMk cId="2105973608" sldId="39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7" creationId="{E5EA3FBA-70E3-443E-93E4-CAB39DE9C4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9" creationId="{74E0A38E-4DD6-4307-81D4-081044F4720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0" creationId="{972C2751-6BAE-4E10-9D3C-D2D4BB88F84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1" creationId="{E07DDDFD-C3E9-4D4C-8810-290B5555A1D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3" creationId="{6F08411A-B065-4937-BADC-4AF14C61183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1" creationId="{C75FB038-5D44-4EA9-B9D3-8E4CF1112EC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2" creationId="{263815A1-3611-48E4-BA1A-21CCEDE7F3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94" creationId="{CD8420A2-BB07-4FF7-B38E-17331C96F2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5" creationId="{F0BE7511-778B-4BAE-9EAF-518E00E9F8D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6" creationId="{E10FC75C-5C0E-4660-9CA5-147F5FCBF9B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7" creationId="{F2178DB5-2563-4A11-860D-C3DBFF8D14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8" creationId="{F4B6E52B-10EE-4F5B-A489-68AFDB063E2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9" creationId="{9B3E5295-A03A-49DA-98D5-C018E207773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0" creationId="{946FA687-BD4D-4388-98F5-28768892596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1" creationId="{0C2B836E-263E-4AAB-BB62-7CB0637BC2C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2" creationId="{80617C9B-D459-4C70-8E86-58ABA3E3522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3" creationId="{94C0A3A9-3B6E-4CC8-8DE6-FB5F9ACA5A9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4" creationId="{2ED6F92C-464E-4D63-B06D-0CD5ABED028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5" creationId="{81B73570-AD49-4745-B947-7B11DDCFB26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7" creationId="{F1177B76-C466-44E6-AD2D-ECE4F669687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8" creationId="{33CEE306-55A5-4303-B93E-213431F11D1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9" creationId="{77DCFC20-4BFA-4CED-8B90-C5591B35C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0" creationId="{B3FA52AE-F13B-4253-AE00-AAF060CF41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1" creationId="{36F46FF5-DB46-490A-867F-4036F3242109}"/>
          </ac:spMkLst>
        </pc:spChg>
        <pc:spChg chg="add mod">
          <ac:chgData name="Алмат Кайракбеков" userId="617def1006c1eb61" providerId="LiveId" clId="{90D34A18-D8F2-4341-9288-388139CEBD6E}" dt="2021-03-15T19:28:56.830" v="883" actId="1076"/>
          <ac:spMkLst>
            <pc:docMk/>
            <pc:sldMk cId="2105973608" sldId="397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5" creationId="{4B0D9DCE-EEC0-43D8-8478-B2FBB15696F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6" creationId="{73E83CE0-4DB3-45EE-9B02-26480D4E216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7" creationId="{1D57C1F2-5235-4EA4-A13F-1CBCAF10D11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8" creationId="{80D2BD7E-F375-47A7-BA27-9E93731F4B4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9" creationId="{87BE62CE-FE97-42EB-8870-6E3CB466DAE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0" creationId="{BC7495BB-0C5F-414B-A4EA-0ADAF4E2DCC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1" creationId="{C6EFB5BD-F8AE-4EB0-ADC7-45F20A3BB95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2" creationId="{A9B1C519-4FCD-4699-AC17-2C13B925764D}"/>
          </ac:spMkLst>
        </pc:spChg>
        <pc:spChg chg="add mod">
          <ac:chgData name="Алмат Кайракбеков" userId="617def1006c1eb61" providerId="LiveId" clId="{90D34A18-D8F2-4341-9288-388139CEBD6E}" dt="2021-03-15T19:27:44.336" v="863" actId="14100"/>
          <ac:spMkLst>
            <pc:docMk/>
            <pc:sldMk cId="2105973608" sldId="397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4" creationId="{0F28F136-81E9-4151-9FAF-A40DCF7828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5" creationId="{B178BDA6-9F87-4D34-897F-63D81ED13BD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6" creationId="{C51B7EBA-27F2-412F-9AEF-A636D672E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7" creationId="{504C68A7-DA75-418E-88A5-698218E8736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8" creationId="{B9A0A84D-183A-408D-A67F-2D42F44AE83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9" creationId="{49230AF4-BA16-47DF-AE66-94B3DDA55AF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0" creationId="{7F42AB26-EF00-4319-95BD-2EEB71880D0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9:28:07.780" v="870" actId="20577"/>
          <ac:spMkLst>
            <pc:docMk/>
            <pc:sldMk cId="2105973608" sldId="397"/>
            <ac:spMk id="132" creationId="{DD6614D4-BD36-4A75-B66C-8E4F21370CC1}"/>
          </ac:spMkLst>
        </pc:spChg>
        <pc:spChg chg="add mod">
          <ac:chgData name="Алмат Кайракбеков" userId="617def1006c1eb61" providerId="LiveId" clId="{90D34A18-D8F2-4341-9288-388139CEBD6E}" dt="2021-03-15T19:31:09.120" v="921" actId="1076"/>
          <ac:spMkLst>
            <pc:docMk/>
            <pc:sldMk cId="2105973608" sldId="397"/>
            <ac:spMk id="133" creationId="{3A15E23B-A9EE-4008-A789-DD5890941B7E}"/>
          </ac:spMkLst>
        </pc:spChg>
        <pc:spChg chg="add mod">
          <ac:chgData name="Алмат Кайракбеков" userId="617def1006c1eb61" providerId="LiveId" clId="{90D34A18-D8F2-4341-9288-388139CEBD6E}" dt="2021-03-15T19:31:10.263" v="922" actId="1076"/>
          <ac:spMkLst>
            <pc:docMk/>
            <pc:sldMk cId="2105973608" sldId="397"/>
            <ac:spMk id="134" creationId="{3DA882FF-63D6-4256-B9FD-80EDEBD59C4B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3" creationId="{EB3865BA-2B82-47F4-8C1B-0BC575DB19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4" creationId="{CF8E2E18-7F2F-4E89-92F8-8CF245AD103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5" creationId="{23BE38D7-93E3-47A5-BD87-EA1D3608DA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6" creationId="{3B1ACE5B-455E-4015-9F9C-D2F3C33E7C2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9" creationId="{29CF948B-9AAA-40D8-8A1A-BBEFE199373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0" creationId="{BE52D792-2160-4DFB-A004-63CE9521B12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1" creationId="{71C6A726-E1EA-4829-9970-6511C73FCC3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2" creationId="{E6718A14-801F-4051-ABAA-EEB8F65E2F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3" creationId="{C6E927BA-E6F7-4712-91AC-3D48F948E57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6" creationId="{4E5B258F-13AF-4E74-B7D8-CEA5EC216D6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7" creationId="{CA20ABC8-9BD3-470C-B864-9476D85F67B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8" creationId="{439EE041-5007-49C7-983B-8C3A9FDE45B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9" creationId="{6BCAC38E-926D-491C-BD2C-8BDE8E37349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0" creationId="{CD52B75C-BE8C-46F2-B56A-E3773DD27C0E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1" creationId="{8D6E4EE1-27D8-4AA5-8335-5EC7A76A738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2" creationId="{031DAC91-8B43-48AD-B69F-223E43088B7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3" creationId="{10039FE4-924D-4A17-AEA2-418885A3B7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4" creationId="{AD7FB3C8-A86A-4CC6-A812-4A56458E6CA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5" creationId="{6D9D04B5-4803-4AFD-B554-BF4974F3574F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6" creationId="{DE2D3F3C-2EA2-4AC7-8CA1-55CC10D90AEA}"/>
          </ac:spMkLst>
        </pc:spChg>
        <pc:spChg chg="add mod">
          <ac:chgData name="Алмат Кайракбеков" userId="617def1006c1eb61" providerId="LiveId" clId="{90D34A18-D8F2-4341-9288-388139CEBD6E}" dt="2021-03-15T19:30:22.933" v="902"/>
          <ac:spMkLst>
            <pc:docMk/>
            <pc:sldMk cId="2105973608" sldId="397"/>
            <ac:spMk id="167" creationId="{B1673BFF-4D0B-4D61-9C2D-539EBF711D55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8" creationId="{7E50291D-5FCB-4D74-B286-B0F530FE2E8D}"/>
          </ac:spMkLst>
        </pc:spChg>
        <pc:spChg chg="add mod">
          <ac:chgData name="Алмат Кайракбеков" userId="617def1006c1eb61" providerId="LiveId" clId="{90D34A18-D8F2-4341-9288-388139CEBD6E}" dt="2021-03-15T19:31:02.291" v="918" actId="404"/>
          <ac:spMkLst>
            <pc:docMk/>
            <pc:sldMk cId="2105973608" sldId="397"/>
            <ac:spMk id="170" creationId="{94806F9C-855F-4144-BEA5-9E12C2C91043}"/>
          </ac:spMkLst>
        </pc:spChg>
        <pc:spChg chg="add mod">
          <ac:chgData name="Алмат Кайракбеков" userId="617def1006c1eb61" providerId="LiveId" clId="{90D34A18-D8F2-4341-9288-388139CEBD6E}" dt="2021-03-15T19:31:06.534" v="919" actId="1076"/>
          <ac:spMkLst>
            <pc:docMk/>
            <pc:sldMk cId="2105973608" sldId="397"/>
            <ac:spMk id="171" creationId="{60E8DF36-DF03-4670-B758-1B8774629973}"/>
          </ac:spMkLst>
        </pc:spChg>
        <pc:spChg chg="add mod">
          <ac:chgData name="Алмат Кайракбеков" userId="617def1006c1eb61" providerId="LiveId" clId="{90D34A18-D8F2-4341-9288-388139CEBD6E}" dt="2021-03-15T19:33:38.952" v="958" actId="404"/>
          <ac:spMkLst>
            <pc:docMk/>
            <pc:sldMk cId="2105973608" sldId="397"/>
            <ac:spMk id="177" creationId="{6F10D1FD-C711-4F40-B983-5E399E0BB262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8" creationId="{60FB693F-400A-46E9-AFDC-6705969D761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9" creationId="{8CA815FA-7A3B-4641-93E2-D9275152DF0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0" creationId="{847D511D-CF32-4F54-B03B-B4528040608A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2" creationId="{3DF65C7F-3DD4-4270-B66D-D2BB2A4DB081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3" creationId="{9F23B581-631F-4001-94AC-308BFA33C7A4}"/>
          </ac:spMkLst>
        </pc:spChg>
        <pc:spChg chg="add mod">
          <ac:chgData name="Алмат Кайракбеков" userId="617def1006c1eb61" providerId="LiveId" clId="{90D34A18-D8F2-4341-9288-388139CEBD6E}" dt="2021-03-15T19:36:41.667" v="981"/>
          <ac:spMkLst>
            <pc:docMk/>
            <pc:sldMk cId="2105973608" sldId="397"/>
            <ac:spMk id="186" creationId="{03874904-8F67-43B8-A0EB-6EECD184D8B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8" creationId="{E4DF645C-CD64-47E8-ADF1-C9BF95D4AA86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9" creationId="{C8908673-FF10-4CC0-AB61-8F2699352B2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90" creationId="{ADEBA3EC-B742-41BB-A281-BB9D7F196F4E}"/>
          </ac:spMkLst>
        </pc:spChg>
        <pc:spChg chg="add mod">
          <ac:chgData name="Алмат Кайракбеков" userId="617def1006c1eb61" providerId="LiveId" clId="{90D34A18-D8F2-4341-9288-388139CEBD6E}" dt="2021-03-15T19:38:24.919" v="1004" actId="20577"/>
          <ac:spMkLst>
            <pc:docMk/>
            <pc:sldMk cId="2105973608" sldId="397"/>
            <ac:spMk id="192" creationId="{4D71870A-74F7-4B25-9D3E-220FF67B83A2}"/>
          </ac:spMkLst>
        </pc:spChg>
        <pc:spChg chg="add mod">
          <ac:chgData name="Алмат Кайракбеков" userId="617def1006c1eb61" providerId="LiveId" clId="{90D34A18-D8F2-4341-9288-388139CEBD6E}" dt="2021-03-15T19:38:32.199" v="1006"/>
          <ac:spMkLst>
            <pc:docMk/>
            <pc:sldMk cId="2105973608" sldId="397"/>
            <ac:spMk id="193" creationId="{F7B5C4C5-1BB0-47ED-9DE2-5662C28EF693}"/>
          </ac:spMkLst>
        </pc:spChg>
        <pc:spChg chg="add mod">
          <ac:chgData name="Алмат Кайракбеков" userId="617def1006c1eb61" providerId="LiveId" clId="{90D34A18-D8F2-4341-9288-388139CEBD6E}" dt="2021-03-15T19:39:11.825" v="1028" actId="1035"/>
          <ac:spMkLst>
            <pc:docMk/>
            <pc:sldMk cId="2105973608" sldId="397"/>
            <ac:spMk id="197" creationId="{5949B553-8227-4246-8FEC-4C7A899E2B16}"/>
          </ac:spMkLst>
        </pc:sp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1" creationId="{C9CEE4F2-661C-406C-9F3F-4BA42F7DC24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2" creationId="{61D15525-BD8C-4577-8B92-1A287E42382D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3" creationId="{34EF5CCB-ED1E-4380-BDB0-BB17BC7586A8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4" creationId="{F014C556-0116-4AEF-A837-9F17B2BE167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5" creationId="{4A462A1C-F137-4154-ADF9-75C32EE91C22}"/>
          </ac:picMkLst>
        </pc:picChg>
        <pc:picChg chg="add mod">
          <ac:chgData name="Алмат Кайракбеков" userId="617def1006c1eb61" providerId="LiveId" clId="{90D34A18-D8F2-4341-9288-388139CEBD6E}" dt="2021-03-15T19:26:51.742" v="833" actId="1076"/>
          <ac:picMkLst>
            <pc:docMk/>
            <pc:sldMk cId="2105973608" sldId="397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2" creationId="{6A63D821-CFC1-456E-A451-FE704812E8CA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29:12.022" v="888" actId="1076"/>
          <ac:picMkLst>
            <pc:docMk/>
            <pc:sldMk cId="2105973608" sldId="397"/>
            <ac:picMk id="135" creationId="{1D7B0C72-11F1-4C6A-A282-8746AB8DE9B1}"/>
          </ac:picMkLst>
        </pc:picChg>
        <pc:picChg chg="add mod">
          <ac:chgData name="Алмат Кайракбеков" userId="617def1006c1eb61" providerId="LiveId" clId="{90D34A18-D8F2-4341-9288-388139CEBD6E}" dt="2021-03-15T19:29:08.022" v="886" actId="1076"/>
          <ac:picMkLst>
            <pc:docMk/>
            <pc:sldMk cId="2105973608" sldId="397"/>
            <ac:picMk id="136" creationId="{A7C245E9-36ED-4056-92F8-C087559B1EFE}"/>
          </ac:picMkLst>
        </pc:picChg>
        <pc:picChg chg="add mod">
          <ac:chgData name="Алмат Кайракбеков" userId="617def1006c1eb61" providerId="LiveId" clId="{90D34A18-D8F2-4341-9288-388139CEBD6E}" dt="2021-03-15T19:29:09.391" v="887" actId="1076"/>
          <ac:picMkLst>
            <pc:docMk/>
            <pc:sldMk cId="2105973608" sldId="397"/>
            <ac:picMk id="139" creationId="{9565A910-5E2B-4FB0-9DE2-5CF9346210D0}"/>
          </ac:picMkLst>
        </pc:picChg>
        <pc:picChg chg="add mod">
          <ac:chgData name="Алмат Кайракбеков" userId="617def1006c1eb61" providerId="LiveId" clId="{90D34A18-D8F2-4341-9288-388139CEBD6E}" dt="2021-03-15T19:29:53.542" v="898" actId="14100"/>
          <ac:picMkLst>
            <pc:docMk/>
            <pc:sldMk cId="2105973608" sldId="397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7" creationId="{6E91C264-F10A-477D-8BD4-CBBB48DC031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8" creationId="{2D624E38-9C25-497D-9C87-879FB34DB16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55" creationId="{474D2E3F-F8CC-45A0-A2FA-C7D72D0FBAB4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72" creationId="{B940690C-4085-494C-8981-8AC02E7746A6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3" creationId="{70ACADDC-0DC8-4CB0-AA77-3E5D89185C6F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4" creationId="{A00A43D4-5865-4E36-81F0-CA5CB17D1589}"/>
          </ac:picMkLst>
        </pc:picChg>
        <pc:picChg chg="add del mod">
          <ac:chgData name="Алмат Кайракбеков" userId="617def1006c1eb61" providerId="LiveId" clId="{90D34A18-D8F2-4341-9288-388139CEBD6E}" dt="2021-03-15T19:32:10.756" v="928" actId="478"/>
          <ac:picMkLst>
            <pc:docMk/>
            <pc:sldMk cId="2105973608" sldId="397"/>
            <ac:picMk id="175" creationId="{4DD0E834-25BF-4A09-8EE0-09C0831BE3DA}"/>
          </ac:picMkLst>
        </pc:picChg>
        <pc:picChg chg="add mod">
          <ac:chgData name="Алмат Кайракбеков" userId="617def1006c1eb61" providerId="LiveId" clId="{90D34A18-D8F2-4341-9288-388139CEBD6E}" dt="2021-03-15T19:32:26.694" v="933" actId="1076"/>
          <ac:picMkLst>
            <pc:docMk/>
            <pc:sldMk cId="2105973608" sldId="397"/>
            <ac:picMk id="176" creationId="{61CDCC32-B896-41A5-A04C-722395ED24E7}"/>
          </ac:picMkLst>
        </pc:picChg>
        <pc:picChg chg="add mod">
          <ac:chgData name="Алмат Кайракбеков" userId="617def1006c1eb61" providerId="LiveId" clId="{90D34A18-D8F2-4341-9288-388139CEBD6E}" dt="2021-03-15T19:36:56.135" v="988" actId="1035"/>
          <ac:picMkLst>
            <pc:docMk/>
            <pc:sldMk cId="2105973608" sldId="397"/>
            <ac:picMk id="184" creationId="{F250DBAA-6605-420E-8D30-E2934F41B431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85" creationId="{19F3025A-C310-4CD1-B94D-F743B415EE49}"/>
          </ac:picMkLst>
        </pc:picChg>
        <pc:picChg chg="add del mod">
          <ac:chgData name="Алмат Кайракбеков" userId="617def1006c1eb61" providerId="LiveId" clId="{90D34A18-D8F2-4341-9288-388139CEBD6E}" dt="2021-03-15T19:36:59.099" v="989" actId="478"/>
          <ac:picMkLst>
            <pc:docMk/>
            <pc:sldMk cId="2105973608" sldId="397"/>
            <ac:picMk id="187" creationId="{B9F135C6-6893-45D9-8A99-71CD44A85892}"/>
          </ac:picMkLst>
        </pc:picChg>
        <pc:picChg chg="add mod">
          <ac:chgData name="Алмат Кайракбеков" userId="617def1006c1eb61" providerId="LiveId" clId="{90D34A18-D8F2-4341-9288-388139CEBD6E}" dt="2021-03-15T19:39:14.545" v="1030" actId="1076"/>
          <ac:picMkLst>
            <pc:docMk/>
            <pc:sldMk cId="2105973608" sldId="397"/>
            <ac:picMk id="194" creationId="{80D04548-F9B0-4FFD-AF4F-FC4A6BA39835}"/>
          </ac:picMkLst>
        </pc:picChg>
        <pc:picChg chg="add del mod">
          <ac:chgData name="Алмат Кайракбеков" userId="617def1006c1eb61" providerId="LiveId" clId="{90D34A18-D8F2-4341-9288-388139CEBD6E}" dt="2021-03-15T19:38:38.751" v="1007" actId="478"/>
          <ac:picMkLst>
            <pc:docMk/>
            <pc:sldMk cId="2105973608" sldId="397"/>
            <ac:picMk id="195" creationId="{8B277521-B058-41BA-A26E-4F7D34364900}"/>
          </ac:picMkLst>
        </pc:picChg>
        <pc:picChg chg="add mod">
          <ac:chgData name="Алмат Кайракбеков" userId="617def1006c1eb61" providerId="LiveId" clId="{90D34A18-D8F2-4341-9288-388139CEBD6E}" dt="2021-03-15T19:38:45.263" v="1011" actId="14100"/>
          <ac:picMkLst>
            <pc:docMk/>
            <pc:sldMk cId="2105973608" sldId="397"/>
            <ac:picMk id="196" creationId="{C4B08AAF-8ECF-4B0C-81EA-C9243CF86CDD}"/>
          </ac:picMkLst>
        </pc:picChg>
        <pc:picChg chg="add mod">
          <ac:chgData name="Алмат Кайракбеков" userId="617def1006c1eb61" providerId="LiveId" clId="{90D34A18-D8F2-4341-9288-388139CEBD6E}" dt="2021-03-15T19:38:03.382" v="997" actId="1076"/>
          <ac:picMkLst>
            <pc:docMk/>
            <pc:sldMk cId="2105973608" sldId="397"/>
            <ac:picMk id="1026" creationId="{8ED8906C-A06B-4337-91D5-A60109C35008}"/>
          </ac:picMkLst>
        </pc:picChg>
        <pc:cxnChg chg="add del">
          <ac:chgData name="Алмат Кайракбеков" userId="617def1006c1eb61" providerId="LiveId" clId="{90D34A18-D8F2-4341-9288-388139CEBD6E}" dt="2021-03-15T19:25:19.317" v="805" actId="478"/>
          <ac:cxnSpMkLst>
            <pc:docMk/>
            <pc:sldMk cId="2105973608" sldId="397"/>
            <ac:cxnSpMk id="3" creationId="{8DF8F138-043F-46BB-98F6-DCD916027CC8}"/>
          </ac:cxnSpMkLst>
        </pc:cxnChg>
        <pc:cxnChg chg="add mod">
          <ac:chgData name="Алмат Кайракбеков" userId="617def1006c1eb61" providerId="LiveId" clId="{90D34A18-D8F2-4341-9288-388139CEBD6E}" dt="2021-03-15T19:28:14.726" v="872" actId="1076"/>
          <ac:cxnSpMkLst>
            <pc:docMk/>
            <pc:sldMk cId="2105973608" sldId="397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4" creationId="{A1EFFDB5-04AF-4D8A-9648-8A7BACBE8914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5" creationId="{FBAC15E7-41EA-4F25-A97E-9E712F732EEF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6" creationId="{9705C5AA-B770-4F74-939E-3E338370653D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7" creationId="{CB260A73-8CBD-4B00-B06F-4F05F363A804}"/>
          </ac:cxnSpMkLst>
        </pc:cxnChg>
        <pc:cxnChg chg="add mod">
          <ac:chgData name="Алмат Кайракбеков" userId="617def1006c1eb61" providerId="LiveId" clId="{90D34A18-D8F2-4341-9288-388139CEBD6E}" dt="2021-03-15T19:25:49.071" v="812" actId="1076"/>
          <ac:cxnSpMkLst>
            <pc:docMk/>
            <pc:sldMk cId="2105973608" sldId="397"/>
            <ac:cxnSpMk id="87" creationId="{701AA5CF-F957-4A95-AE50-2750D75CB487}"/>
          </ac:cxnSpMkLst>
        </pc:cxnChg>
        <pc:cxnChg chg="add mod">
          <ac:chgData name="Алмат Кайракбеков" userId="617def1006c1eb61" providerId="LiveId" clId="{90D34A18-D8F2-4341-9288-388139CEBD6E}" dt="2021-03-15T19:39:25.487" v="1033" actId="1036"/>
          <ac:cxnSpMkLst>
            <pc:docMk/>
            <pc:sldMk cId="2105973608" sldId="397"/>
            <ac:cxnSpMk id="88" creationId="{66BAD8FB-F923-4A01-AED6-12D6A1D13551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7" creationId="{02796226-D217-44FC-B8BF-FC5438BFAF3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8" creationId="{3D8D7E6D-2D8D-4866-9A75-7CF9784CB9B7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42" creationId="{8557B373-08F2-45D8-BF09-69A3925BEABA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54" creationId="{923B8CE9-0DC4-4B16-8716-E77FBA454E1B}"/>
          </ac:cxnSpMkLst>
        </pc:cxnChg>
        <pc:cxnChg chg="add mod">
          <ac:chgData name="Алмат Кайракбеков" userId="617def1006c1eb61" providerId="LiveId" clId="{90D34A18-D8F2-4341-9288-388139CEBD6E}" dt="2021-03-15T19:30:06.368" v="900" actId="571"/>
          <ac:cxnSpMkLst>
            <pc:docMk/>
            <pc:sldMk cId="2105973608" sldId="397"/>
            <ac:cxnSpMk id="169" creationId="{B5F71A01-BB2D-4A33-B8DF-7545D126C9E8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81" creationId="{0956EEE9-CD43-496B-A07E-06053DB8842B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582930030" sldId="397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6612641" sldId="398"/>
        </pc:sldMkLst>
      </pc:sldChg>
      <pc:sldChg chg="addSp delSp modSp add mod">
        <pc:chgData name="Алмат Кайракбеков" userId="617def1006c1eb61" providerId="LiveId" clId="{90D34A18-D8F2-4341-9288-388139CEBD6E}" dt="2021-03-16T00:14:46.493" v="2534" actId="207"/>
        <pc:sldMkLst>
          <pc:docMk/>
          <pc:sldMk cId="1789453154" sldId="398"/>
        </pc:sldMkLst>
        <pc:spChg chg="add mod topLvl">
          <ac:chgData name="Алмат Кайракбеков" userId="617def1006c1eb61" providerId="LiveId" clId="{90D34A18-D8F2-4341-9288-388139CEBD6E}" dt="2021-03-16T00:14:46.493" v="2534" actId="207"/>
          <ac:spMkLst>
            <pc:docMk/>
            <pc:sldMk cId="1789453154" sldId="398"/>
            <ac:spMk id="2" creationId="{19BCF14C-FEC6-4087-8CAE-9F95005C91CC}"/>
          </ac:spMkLst>
        </pc:spChg>
        <pc:spChg chg="mod">
          <ac:chgData name="Алмат Кайракбеков" userId="617def1006c1eb61" providerId="LiveId" clId="{90D34A18-D8F2-4341-9288-388139CEBD6E}" dt="2021-03-15T19:41:00.422" v="1041" actId="20577"/>
          <ac:spMkLst>
            <pc:docMk/>
            <pc:sldMk cId="1789453154" sldId="398"/>
            <ac:spMk id="7" creationId="{9F186664-5952-4780-8F71-72E2BBCB3342}"/>
          </ac:spMkLst>
        </pc:spChg>
        <pc:spChg chg="add mod ord">
          <ac:chgData name="Алмат Кайракбеков" userId="617def1006c1eb61" providerId="LiveId" clId="{90D34A18-D8F2-4341-9288-388139CEBD6E}" dt="2021-03-15T22:25:37.061" v="1272" actId="1076"/>
          <ac:spMkLst>
            <pc:docMk/>
            <pc:sldMk cId="1789453154" sldId="398"/>
            <ac:spMk id="16" creationId="{401E9D9E-63A5-4AE9-BF25-19C174F298BB}"/>
          </ac:spMkLst>
        </pc:spChg>
        <pc:spChg chg="add del mod">
          <ac:chgData name="Алмат Кайракбеков" userId="617def1006c1eb61" providerId="LiveId" clId="{90D34A18-D8F2-4341-9288-388139CEBD6E}" dt="2021-03-15T19:42:06.780" v="1053" actId="478"/>
          <ac:spMkLst>
            <pc:docMk/>
            <pc:sldMk cId="1789453154" sldId="398"/>
            <ac:spMk id="51" creationId="{8D13AFD2-EEEA-4501-BDF1-556A4563145A}"/>
          </ac:spMkLst>
        </pc:spChg>
        <pc:spChg chg="add mod topLvl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2" creationId="{384C3DE0-D5AA-4403-B34B-2AA6E1F2AA88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4" creationId="{684EBB00-001C-40EE-967B-D3D726361321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5" creationId="{8CE103C0-8E3D-4847-81DE-32ECEB03E425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6" creationId="{950E7F33-6A66-4C9C-857E-18C8EFAE9DC2}"/>
          </ac:spMkLst>
        </pc:spChg>
        <pc:spChg chg="add mod">
          <ac:chgData name="Алмат Кайракбеков" userId="617def1006c1eb61" providerId="LiveId" clId="{90D34A18-D8F2-4341-9288-388139CEBD6E}" dt="2021-03-15T22:17:09.893" v="1169" actId="113"/>
          <ac:spMkLst>
            <pc:docMk/>
            <pc:sldMk cId="1789453154" sldId="398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17:01.733" v="1165" actId="1076"/>
          <ac:spMkLst>
            <pc:docMk/>
            <pc:sldMk cId="1789453154" sldId="398"/>
            <ac:spMk id="65" creationId="{F1D24AA5-49D0-4CE7-8108-2B137CAFB4E2}"/>
          </ac:spMkLst>
        </pc:spChg>
        <pc:spChg chg="add mod">
          <ac:chgData name="Алмат Кайракбеков" userId="617def1006c1eb61" providerId="LiveId" clId="{90D34A18-D8F2-4341-9288-388139CEBD6E}" dt="2021-03-15T22:17:30.339" v="1186" actId="20577"/>
          <ac:spMkLst>
            <pc:docMk/>
            <pc:sldMk cId="1789453154" sldId="398"/>
            <ac:spMk id="66" creationId="{81C6D417-E000-451B-A2D1-0E6AFB3D9687}"/>
          </ac:spMkLst>
        </pc:spChg>
        <pc:spChg chg="add mod">
          <ac:chgData name="Алмат Кайракбеков" userId="617def1006c1eb61" providerId="LiveId" clId="{90D34A18-D8F2-4341-9288-388139CEBD6E}" dt="2021-03-15T22:16:58.310" v="1164" actId="1076"/>
          <ac:spMkLst>
            <pc:docMk/>
            <pc:sldMk cId="1789453154" sldId="398"/>
            <ac:spMk id="67" creationId="{A20A062E-AC74-484C-8933-EFD6465B55B5}"/>
          </ac:spMkLst>
        </pc:spChg>
        <pc:spChg chg="add mod">
          <ac:chgData name="Алмат Кайракбеков" userId="617def1006c1eb61" providerId="LiveId" clId="{90D34A18-D8F2-4341-9288-388139CEBD6E}" dt="2021-03-15T22:17:26.154" v="1179" actId="113"/>
          <ac:spMkLst>
            <pc:docMk/>
            <pc:sldMk cId="1789453154" sldId="398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25:58.306" v="1277" actId="6549"/>
          <ac:spMkLst>
            <pc:docMk/>
            <pc:sldMk cId="1789453154" sldId="398"/>
            <ac:spMk id="91" creationId="{7B9F8717-7194-4094-B892-8C0F3ADB653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94" creationId="{CD8420A2-BB07-4FF7-B38E-17331C96F250}"/>
          </ac:spMkLst>
        </pc:spChg>
        <pc:spChg chg="add mod">
          <ac:chgData name="Алмат Кайракбеков" userId="617def1006c1eb61" providerId="LiveId" clId="{90D34A18-D8F2-4341-9288-388139CEBD6E}" dt="2021-03-15T22:27:08.703" v="1316" actId="1076"/>
          <ac:spMkLst>
            <pc:docMk/>
            <pc:sldMk cId="1789453154" sldId="398"/>
            <ac:spMk id="95" creationId="{73EE233F-3995-4D47-B9C9-817DE06E1E39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2" creationId="{DD6614D4-BD36-4A75-B66C-8E4F21370CC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3" creationId="{3A15E23B-A9EE-4008-A789-DD5890941B7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4" creationId="{3DA882FF-63D6-4256-B9FD-80EDEBD59C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6" creationId="{DE2D3F3C-2EA2-4AC7-8CA1-55CC10D90AE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7" creationId="{B1673BFF-4D0B-4D61-9C2D-539EBF711D55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8" creationId="{7E50291D-5FCB-4D74-B286-B0F530FE2E8D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0" creationId="{94806F9C-855F-4144-BEA5-9E12C2C9104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1" creationId="{60E8DF36-DF03-4670-B758-1B877462997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7" creationId="{6F10D1FD-C711-4F40-B983-5E399E0BB26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8" creationId="{60FB693F-400A-46E9-AFDC-6705969D761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9" creationId="{8CA815FA-7A3B-4641-93E2-D9275152DF0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0" creationId="{847D511D-CF32-4F54-B03B-B4528040608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2" creationId="{3DF65C7F-3DD4-4270-B66D-D2BB2A4DB08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3" creationId="{9F23B581-631F-4001-94AC-308BFA33C7A4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6" creationId="{03874904-8F67-43B8-A0EB-6EECD184D8B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8" creationId="{E4DF645C-CD64-47E8-ADF1-C9BF95D4AA86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9" creationId="{C8908673-FF10-4CC0-AB61-8F2699352B2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0" creationId="{ADEBA3EC-B742-41BB-A281-BB9D7F196F4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2" creationId="{4D71870A-74F7-4B25-9D3E-220FF67B83A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3" creationId="{F7B5C4C5-1BB0-47ED-9DE2-5662C28EF69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7" creationId="{5949B553-8227-4246-8FEC-4C7A899E2B16}"/>
          </ac:spMkLst>
        </pc:spChg>
        <pc:grpChg chg="add del mod">
          <ac:chgData name="Алмат Кайракбеков" userId="617def1006c1eb61" providerId="LiveId" clId="{90D34A18-D8F2-4341-9288-388139CEBD6E}" dt="2021-03-15T19:44:14.224" v="1058" actId="165"/>
          <ac:grpSpMkLst>
            <pc:docMk/>
            <pc:sldMk cId="1789453154" sldId="398"/>
            <ac:grpSpMk id="3" creationId="{B3C437BD-E4D4-47E3-A95D-D5E9FBA7BAED}"/>
          </ac:grpSpMkLst>
        </pc:grpChg>
        <pc:grpChg chg="add mod">
          <ac:chgData name="Алмат Кайракбеков" userId="617def1006c1eb61" providerId="LiveId" clId="{90D34A18-D8F2-4341-9288-388139CEBD6E}" dt="2021-03-15T22:25:51.270" v="1273" actId="571"/>
          <ac:grpSpMkLst>
            <pc:docMk/>
            <pc:sldMk cId="1789453154" sldId="398"/>
            <ac:grpSpMk id="10" creationId="{386C1ED3-5BCA-4A74-BF79-688C0796B635}"/>
          </ac:grpSpMkLst>
        </pc:grpChg>
        <pc:grpChg chg="add mod">
          <ac:chgData name="Алмат Кайракбеков" userId="617def1006c1eb61" providerId="LiveId" clId="{90D34A18-D8F2-4341-9288-388139CEBD6E}" dt="2021-03-15T22:25:37.061" v="1272" actId="1076"/>
          <ac:grpSpMkLst>
            <pc:docMk/>
            <pc:sldMk cId="1789453154" sldId="398"/>
            <ac:grpSpMk id="17" creationId="{2FEB9846-2670-4A68-88DA-382FF12952B7}"/>
          </ac:grpSpMkLst>
        </pc:grp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9" creationId="{F6FC6C49-F576-4059-9DEF-D85E64112477}"/>
          </ac:picMkLst>
        </pc:picChg>
        <pc:picChg chg="add mod">
          <ac:chgData name="Алмат Кайракбеков" userId="617def1006c1eb61" providerId="LiveId" clId="{90D34A18-D8F2-4341-9288-388139CEBD6E}" dt="2021-03-15T22:22:47.006" v="1251" actId="14100"/>
          <ac:picMkLst>
            <pc:docMk/>
            <pc:sldMk cId="1789453154" sldId="398"/>
            <ac:picMk id="15" creationId="{9743885D-8E1A-4E97-A063-898F935103FE}"/>
          </ac:picMkLst>
        </pc:picChg>
        <pc:picChg chg="add del mod">
          <ac:chgData name="Алмат Кайракбеков" userId="617def1006c1eb61" providerId="LiveId" clId="{90D34A18-D8F2-4341-9288-388139CEBD6E}" dt="2021-03-15T19:46:27.215" v="1096" actId="478"/>
          <ac:picMkLst>
            <pc:docMk/>
            <pc:sldMk cId="1789453154" sldId="398"/>
            <ac:picMk id="57" creationId="{19315BC5-FE37-4D41-9E3B-B2ADB29B3DEE}"/>
          </ac:picMkLst>
        </pc:pic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58" creationId="{93643668-7525-4264-B683-170899B265E3}"/>
          </ac:picMkLst>
        </pc:picChg>
        <pc:picChg chg="add mod">
          <ac:chgData name="Алмат Кайракбеков" userId="617def1006c1eb61" providerId="LiveId" clId="{90D34A18-D8F2-4341-9288-388139CEBD6E}" dt="2021-03-15T22:19:58.238" v="1213" actId="1076"/>
          <ac:picMkLst>
            <pc:docMk/>
            <pc:sldMk cId="1789453154" sldId="398"/>
            <ac:picMk id="69" creationId="{8DF8FB3B-8D83-46C8-B8B5-7D897705E8FF}"/>
          </ac:picMkLst>
        </pc:picChg>
        <pc:picChg chg="add mod">
          <ac:chgData name="Алмат Кайракбеков" userId="617def1006c1eb61" providerId="LiveId" clId="{90D34A18-D8F2-4341-9288-388139CEBD6E}" dt="2021-03-15T22:20:09.246" v="1222" actId="1076"/>
          <ac:picMkLst>
            <pc:docMk/>
            <pc:sldMk cId="1789453154" sldId="398"/>
            <ac:picMk id="70" creationId="{9CF26E78-CA8E-44AA-9E13-4410A2A8ECEE}"/>
          </ac:picMkLst>
        </pc:picChg>
        <pc:picChg chg="add mod">
          <ac:chgData name="Алмат Кайракбеков" userId="617def1006c1eb61" providerId="LiveId" clId="{90D34A18-D8F2-4341-9288-388139CEBD6E}" dt="2021-03-15T22:20:05.326" v="1218" actId="1076"/>
          <ac:picMkLst>
            <pc:docMk/>
            <pc:sldMk cId="1789453154" sldId="398"/>
            <ac:picMk id="71" creationId="{F1E2AE72-51B1-4FA1-83CC-8B0863DAD7A6}"/>
          </ac:picMkLst>
        </pc:picChg>
        <pc:picChg chg="add mod">
          <ac:chgData name="Алмат Кайракбеков" userId="617def1006c1eb61" providerId="LiveId" clId="{90D34A18-D8F2-4341-9288-388139CEBD6E}" dt="2021-03-15T22:17:53.822" v="1192" actId="1076"/>
          <ac:picMkLst>
            <pc:docMk/>
            <pc:sldMk cId="1789453154" sldId="398"/>
            <ac:picMk id="72" creationId="{CA710BC4-2117-4DA9-9E4F-98379A5D3DB0}"/>
          </ac:picMkLst>
        </pc:picChg>
        <pc:picChg chg="add mod">
          <ac:chgData name="Алмат Кайракбеков" userId="617def1006c1eb61" providerId="LiveId" clId="{90D34A18-D8F2-4341-9288-388139CEBD6E}" dt="2021-03-15T22:22:13.126" v="1244" actId="1076"/>
          <ac:picMkLst>
            <pc:docMk/>
            <pc:sldMk cId="1789453154" sldId="398"/>
            <ac:picMk id="78" creationId="{EAB70580-47AF-4FEA-BD90-F768BE6E2674}"/>
          </ac:picMkLst>
        </pc:picChg>
        <pc:picChg chg="add mod">
          <ac:chgData name="Алмат Кайракбеков" userId="617def1006c1eb61" providerId="LiveId" clId="{90D34A18-D8F2-4341-9288-388139CEBD6E}" dt="2021-03-15T22:22:03.238" v="1235" actId="14100"/>
          <ac:picMkLst>
            <pc:docMk/>
            <pc:sldMk cId="1789453154" sldId="398"/>
            <ac:picMk id="79" creationId="{B2607CB8-02DF-46A9-A84A-35108E2D389D}"/>
          </ac:picMkLst>
        </pc:picChg>
        <pc:picChg chg="add mod">
          <ac:chgData name="Алмат Кайракбеков" userId="617def1006c1eb61" providerId="LiveId" clId="{90D34A18-D8F2-4341-9288-388139CEBD6E}" dt="2021-03-15T22:22:07.015" v="1238" actId="1076"/>
          <ac:picMkLst>
            <pc:docMk/>
            <pc:sldMk cId="1789453154" sldId="398"/>
            <ac:picMk id="80" creationId="{6352DC9A-AD66-4ED2-95A7-C3DD09BDA312}"/>
          </ac:picMkLst>
        </pc:picChg>
        <pc:picChg chg="add mod">
          <ac:chgData name="Алмат Кайракбеков" userId="617def1006c1eb61" providerId="LiveId" clId="{90D34A18-D8F2-4341-9288-388139CEBD6E}" dt="2021-03-15T22:22:16.678" v="1247" actId="1076"/>
          <ac:picMkLst>
            <pc:docMk/>
            <pc:sldMk cId="1789453154" sldId="398"/>
            <ac:picMk id="81" creationId="{A93F7AF0-B67A-469B-BA20-94FE6335759C}"/>
          </ac:picMkLst>
        </pc:picChg>
        <pc:picChg chg="add mod">
          <ac:chgData name="Алмат Кайракбеков" userId="617def1006c1eb61" providerId="LiveId" clId="{90D34A18-D8F2-4341-9288-388139CEBD6E}" dt="2021-03-15T22:22:09.895" v="1241" actId="1076"/>
          <ac:picMkLst>
            <pc:docMk/>
            <pc:sldMk cId="1789453154" sldId="398"/>
            <ac:picMk id="82" creationId="{8E25DCC6-0C6F-4BAF-B239-1D6E012BCF38}"/>
          </ac:picMkLst>
        </pc:picChg>
        <pc:picChg chg="add mod">
          <ac:chgData name="Алмат Кайракбеков" userId="617def1006c1eb61" providerId="LiveId" clId="{90D34A18-D8F2-4341-9288-388139CEBD6E}" dt="2021-03-15T22:22:15.262" v="1246" actId="14100"/>
          <ac:picMkLst>
            <pc:docMk/>
            <pc:sldMk cId="1789453154" sldId="398"/>
            <ac:picMk id="83" creationId="{96FC7C9D-8BFE-478D-95D7-24E72E3D0687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6" creationId="{08DD5B81-E5B7-4E35-938E-3FD6D201021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7" creationId="{9D518573-645C-4DB5-BFE6-03AD21379423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8" creationId="{EB15FC90-16BA-42F8-B59B-E4647C0C4064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9" creationId="{04A4D658-3F10-434F-98DA-CA6FA7D198D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0" creationId="{D4BB9BD5-46DF-4622-8C66-1474293FC3F2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1" creationId="{6180ED86-66D5-49CE-9425-CECB295CCDDD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2" creationId="{20E644F2-B359-41A5-89C6-78F8F543F47E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3" creationId="{20903213-CFDA-4A1E-9046-58328392E7DC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4" creationId="{75E01F4C-D796-42FD-906D-1E944F4CB6C8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5" creationId="{E8FCB8A6-D34B-46FE-96B1-B56F9D9F596B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5" creationId="{1D7B0C72-11F1-4C6A-A282-8746AB8DE9B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6" creationId="{A7C245E9-36ED-4056-92F8-C087559B1EFE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9" creationId="{9565A910-5E2B-4FB0-9DE2-5CF9346210D0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2" creationId="{B940690C-4085-494C-8981-8AC02E7746A6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6" creationId="{61CDCC32-B896-41A5-A04C-722395ED24E7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4" creationId="{F250DBAA-6605-420E-8D30-E2934F41B43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5" creationId="{19F3025A-C310-4CD1-B94D-F743B415EE49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4" creationId="{80D04548-F9B0-4FFD-AF4F-FC4A6BA39835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6" creationId="{C4B08AAF-8ECF-4B0C-81EA-C9243CF86CDD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26" creationId="{8ED8906C-A06B-4337-91D5-A60109C35008}"/>
          </ac:picMkLst>
        </pc:picChg>
        <pc:picChg chg="add mod">
          <ac:chgData name="Алмат Кайракбеков" userId="617def1006c1eb61" providerId="LiveId" clId="{90D34A18-D8F2-4341-9288-388139CEBD6E}" dt="2021-03-15T22:20:06.086" v="1219" actId="1076"/>
          <ac:picMkLst>
            <pc:docMk/>
            <pc:sldMk cId="1789453154" sldId="398"/>
            <ac:picMk id="2050" creationId="{634086A4-7859-4A5F-8E63-32694A95C902}"/>
          </ac:picMkLst>
        </pc:picChg>
        <pc:picChg chg="add mod">
          <ac:chgData name="Алмат Кайракбеков" userId="617def1006c1eb61" providerId="LiveId" clId="{90D34A18-D8F2-4341-9288-388139CEBD6E}" dt="2021-03-15T22:20:10.350" v="1223" actId="1076"/>
          <ac:picMkLst>
            <pc:docMk/>
            <pc:sldMk cId="1789453154" sldId="398"/>
            <ac:picMk id="2052" creationId="{2DF155FA-DAAE-4915-B034-FDC39C1E6BD4}"/>
          </ac:picMkLst>
        </pc:picChg>
        <pc:picChg chg="add mod">
          <ac:chgData name="Алмат Кайракбеков" userId="617def1006c1eb61" providerId="LiveId" clId="{90D34A18-D8F2-4341-9288-388139CEBD6E}" dt="2021-03-15T22:19:59.989" v="1214" actId="14100"/>
          <ac:picMkLst>
            <pc:docMk/>
            <pc:sldMk cId="1789453154" sldId="398"/>
            <ac:picMk id="2054" creationId="{0F7C12C3-2F8D-462C-8ABD-7B3681E5070F}"/>
          </ac:picMkLst>
        </pc:picChg>
        <pc:picChg chg="add mod">
          <ac:chgData name="Алмат Кайракбеков" userId="617def1006c1eb61" providerId="LiveId" clId="{90D34A18-D8F2-4341-9288-388139CEBD6E}" dt="2021-03-15T22:21:04.998" v="1229" actId="1076"/>
          <ac:picMkLst>
            <pc:docMk/>
            <pc:sldMk cId="1789453154" sldId="398"/>
            <ac:picMk id="2056" creationId="{1A35EBB1-9826-47B1-B360-9E5844128497}"/>
          </ac:picMkLst>
        </pc:picChg>
        <pc:picChg chg="add mod">
          <ac:chgData name="Алмат Кайракбеков" userId="617def1006c1eb61" providerId="LiveId" clId="{90D34A18-D8F2-4341-9288-388139CEBD6E}" dt="2021-03-15T22:21:31.854" v="1232" actId="1076"/>
          <ac:picMkLst>
            <pc:docMk/>
            <pc:sldMk cId="1789453154" sldId="398"/>
            <ac:picMk id="2058" creationId="{89D152D0-6F18-45E0-AA28-74A4672EA254}"/>
          </ac:picMkLst>
        </pc:picChg>
        <pc:picChg chg="add mod">
          <ac:chgData name="Алмат Кайракбеков" userId="617def1006c1eb61" providerId="LiveId" clId="{90D34A18-D8F2-4341-9288-388139CEBD6E}" dt="2021-03-15T22:23:59.150" v="1254" actId="1076"/>
          <ac:picMkLst>
            <pc:docMk/>
            <pc:sldMk cId="1789453154" sldId="398"/>
            <ac:picMk id="2060" creationId="{1DE1FA83-A79A-42F2-B0AE-D9839BBBDA67}"/>
          </ac:picMkLst>
        </pc:picChg>
        <pc:picChg chg="add mod">
          <ac:chgData name="Алмат Кайракбеков" userId="617def1006c1eb61" providerId="LiveId" clId="{90D34A18-D8F2-4341-9288-388139CEBD6E}" dt="2021-03-15T22:25:35.205" v="1271" actId="1076"/>
          <ac:picMkLst>
            <pc:docMk/>
            <pc:sldMk cId="1789453154" sldId="398"/>
            <ac:picMk id="2062" creationId="{3DFDA261-C5EF-4C95-A3EF-949342B227FB}"/>
          </ac:picMkLst>
        </pc:picChg>
        <pc:picChg chg="add mod">
          <ac:chgData name="Алмат Кайракбеков" userId="617def1006c1eb61" providerId="LiveId" clId="{90D34A18-D8F2-4341-9288-388139CEBD6E}" dt="2021-03-15T22:25:37.061" v="1272" actId="1076"/>
          <ac:picMkLst>
            <pc:docMk/>
            <pc:sldMk cId="1789453154" sldId="398"/>
            <ac:picMk id="2064" creationId="{10F3FE2A-D37F-4C12-8583-3C77CBE5893B}"/>
          </ac:picMkLst>
        </pc:pic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7" creationId="{701AA5CF-F957-4A95-AE50-2750D75CB487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8" creationId="{66BAD8FB-F923-4A01-AED6-12D6A1D13551}"/>
          </ac:cxnSpMkLst>
        </pc:cxnChg>
        <pc:cxnChg chg="add mod">
          <ac:chgData name="Алмат Кайракбеков" userId="617def1006c1eb61" providerId="LiveId" clId="{90D34A18-D8F2-4341-9288-388139CEBD6E}" dt="2021-03-15T22:27:08.703" v="1316" actId="1076"/>
          <ac:cxnSpMkLst>
            <pc:docMk/>
            <pc:sldMk cId="1789453154" sldId="398"/>
            <ac:cxnSpMk id="92" creationId="{E0E7FCC0-B8DC-4757-A986-9E82EC0D845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69" creationId="{B5F71A01-BB2D-4A33-B8DF-7545D126C9E8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81" creationId="{0956EEE9-CD43-496B-A07E-06053DB8842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565832282" sldId="399"/>
        </pc:sldMkLst>
      </pc:sldChg>
      <pc:sldChg chg="addSp delSp modSp add mod">
        <pc:chgData name="Алмат Кайракбеков" userId="617def1006c1eb61" providerId="LiveId" clId="{90D34A18-D8F2-4341-9288-388139CEBD6E}" dt="2021-03-16T00:13:58.859" v="2533" actId="1076"/>
        <pc:sldMkLst>
          <pc:docMk/>
          <pc:sldMk cId="1800156280" sldId="399"/>
        </pc:sldMkLst>
        <pc:spChg chg="mod">
          <ac:chgData name="Алмат Кайракбеков" userId="617def1006c1eb61" providerId="LiveId" clId="{90D34A18-D8F2-4341-9288-388139CEBD6E}" dt="2021-03-15T22:28:10.883" v="1327"/>
          <ac:spMkLst>
            <pc:docMk/>
            <pc:sldMk cId="1800156280" sldId="39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1" creationId="{684A706A-F6F3-4BE1-8222-52CEC394183F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0" creationId="{252BB6E4-6384-474D-9BFC-13B2DBD5C5AA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1" creationId="{07D2994B-7031-43B4-9F18-F5F429AB2D44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5" creationId="{F1D24AA5-49D0-4CE7-8108-2B137CAFB4E2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6" creationId="{81C6D417-E000-451B-A2D1-0E6AFB3D9687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7" creationId="{A20A062E-AC74-484C-8933-EFD6465B55B5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73" creationId="{DDE8E929-F6ED-4A97-9C5B-2C28D0106F5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5" creationId="{10C1F73B-6789-4D67-8077-D41ED172830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6" creationId="{6DC5FA1B-1400-4BF4-905D-52E5880C843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7" creationId="{1D2A5E1A-6E2E-4C74-B48B-6890F0589E76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4" creationId="{FB7C2853-A470-46FF-B991-4A11DA485C2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5" creationId="{95145A71-F206-4DE0-B121-5ABB9FAC1CD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6" creationId="{49065D3B-DE9D-4F51-B752-381DE0CE438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7" creationId="{F8E8249F-B7DB-49FF-A799-AF369CFEE335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8" creationId="{B2CD9BC4-9F87-47BE-95BD-787B4F38BE9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9" creationId="{4E3C645A-7DA5-4756-ADE3-DE3C45F1191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0" creationId="{C55B1EFC-28B8-4F1B-B326-7FF5F7B06B2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3" creationId="{83B6E81E-5769-48D5-ACFE-56054C1D78FD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4" creationId="{0020E7B5-15C4-4E1C-9BD5-5F1D5ACC94EC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95" creationId="{73EE233F-3995-4D47-B9C9-817DE06E1E3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6" creationId="{1E293B00-5221-4783-9297-0390F90C15D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7" creationId="{DE14C263-7D68-44D1-A401-52C7F087DA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8" creationId="{0931ADE9-DBE5-42CF-B6CC-F47BB09F4528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9" creationId="{F45A6DBD-254B-48E6-96AF-987C8BFF69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0" creationId="{5D5191A1-B599-4E87-B4E3-529F83597B6C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1" creationId="{1183574D-9957-488B-8581-D7F4FC84C0A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2" creationId="{2A38E4C4-B91D-49E2-A927-57C718F0D44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3" creationId="{D8ACE1E8-A27C-47AC-AC4F-EF289311009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4" creationId="{A26DA817-6DD1-401D-B3DC-0C727A60E1E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5" creationId="{B9FE4F61-F2E0-46DE-AD0D-3DFB0E0845EE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6" creationId="{133D9D76-46F4-436E-AD08-7BADEB69867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7" creationId="{82B03827-81D1-4334-8A2F-EBC4D2F288F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8" creationId="{3FC83EE7-B81E-49A5-B1E0-86300FF92740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9" creationId="{07BD82A0-D879-4F5E-BDD4-3641652D957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20" creationId="{BCF75126-3618-4D46-AA8D-5DE91F5CE6E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1" creationId="{9805AA61-5057-4569-BD6B-C2BC65316DD0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2" creationId="{421E386D-9C26-4119-B1A2-4BF70CD0210D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3" creationId="{93837AEB-46D2-4D48-80BF-ED9612540223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4" creationId="{DD926B9D-998A-4215-B21F-4167C367AADA}"/>
          </ac:spMkLst>
        </pc:spChg>
        <pc:spChg chg="add mod">
          <ac:chgData name="Алмат Кайракбеков" userId="617def1006c1eb61" providerId="LiveId" clId="{90D34A18-D8F2-4341-9288-388139CEBD6E}" dt="2021-03-15T22:48:26.876" v="1679" actId="1036"/>
          <ac:spMkLst>
            <pc:docMk/>
            <pc:sldMk cId="1800156280" sldId="399"/>
            <ac:spMk id="125" creationId="{F368D8B3-254E-4239-B106-4810228DA702}"/>
          </ac:spMkLst>
        </pc:spChg>
        <pc:spChg chg="add mod">
          <ac:chgData name="Алмат Кайракбеков" userId="617def1006c1eb61" providerId="LiveId" clId="{90D34A18-D8F2-4341-9288-388139CEBD6E}" dt="2021-03-16T00:13:58.859" v="2533" actId="1076"/>
          <ac:spMkLst>
            <pc:docMk/>
            <pc:sldMk cId="1800156280" sldId="399"/>
            <ac:spMk id="127" creationId="{759D2CCD-DE10-4CA8-A4BD-AD21C89166A6}"/>
          </ac:spMkLst>
        </pc:spChg>
        <pc:spChg chg="add mod">
          <ac:chgData name="Алмат Кайракбеков" userId="617def1006c1eb61" providerId="LiveId" clId="{90D34A18-D8F2-4341-9288-388139CEBD6E}" dt="2021-03-15T22:50:29.312" v="1749" actId="14100"/>
          <ac:spMkLst>
            <pc:docMk/>
            <pc:sldMk cId="1800156280" sldId="399"/>
            <ac:spMk id="131" creationId="{4B0A3965-F48D-4E67-B228-48A5E1ADDCEF}"/>
          </ac:spMkLst>
        </pc:spChg>
        <pc:spChg chg="add mod">
          <ac:chgData name="Алмат Кайракбеков" userId="617def1006c1eb61" providerId="LiveId" clId="{90D34A18-D8F2-4341-9288-388139CEBD6E}" dt="2021-03-15T22:51:30.777" v="1771" actId="20577"/>
          <ac:spMkLst>
            <pc:docMk/>
            <pc:sldMk cId="1800156280" sldId="399"/>
            <ac:spMk id="142" creationId="{E9029DC1-7DFE-40D9-A8D7-51716C1ACD26}"/>
          </ac:spMkLst>
        </pc:spChg>
        <pc:spChg chg="add mod">
          <ac:chgData name="Алмат Кайракбеков" userId="617def1006c1eb61" providerId="LiveId" clId="{90D34A18-D8F2-4341-9288-388139CEBD6E}" dt="2021-03-15T22:51:32.196" v="1772" actId="20577"/>
          <ac:spMkLst>
            <pc:docMk/>
            <pc:sldMk cId="1800156280" sldId="399"/>
            <ac:spMk id="143" creationId="{2A579B3D-BF1E-4D4D-99E0-A786BDE0870F}"/>
          </ac:spMkLst>
        </pc:spChg>
        <pc:spChg chg="add mod">
          <ac:chgData name="Алмат Кайракбеков" userId="617def1006c1eb61" providerId="LiveId" clId="{90D34A18-D8F2-4341-9288-388139CEBD6E}" dt="2021-03-15T22:51:23.056" v="1768" actId="14100"/>
          <ac:spMkLst>
            <pc:docMk/>
            <pc:sldMk cId="1800156280" sldId="399"/>
            <ac:spMk id="144" creationId="{B815E890-F965-4AF7-8B7A-7C857D47CE05}"/>
          </ac:spMkLst>
        </pc:s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0" creationId="{386C1ED3-5BCA-4A74-BF79-688C0796B635}"/>
          </ac:grpSpMkLst>
        </pc:gr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7" creationId="{2FEB9846-2670-4A68-88DA-382FF12952B7}"/>
          </ac:grpSpMkLst>
        </pc:grpChg>
        <pc:grpChg chg="add del mod">
          <ac:chgData name="Алмат Кайракбеков" userId="617def1006c1eb61" providerId="LiveId" clId="{90D34A18-D8F2-4341-9288-388139CEBD6E}" dt="2021-03-15T22:37:41.575" v="1523" actId="478"/>
          <ac:grpSpMkLst>
            <pc:docMk/>
            <pc:sldMk cId="1800156280" sldId="399"/>
            <ac:grpSpMk id="74" creationId="{07ACE3B0-26D3-4D6F-A83F-E1D801887F30}"/>
          </ac:grpSpMkLst>
        </pc:grpChg>
        <pc:graphicFrameChg chg="add mod modGraphic">
          <ac:chgData name="Алмат Кайракбеков" userId="617def1006c1eb61" providerId="LiveId" clId="{90D34A18-D8F2-4341-9288-388139CEBD6E}" dt="2021-03-15T22:52:18.928" v="1792" actId="1076"/>
          <ac:graphicFrameMkLst>
            <pc:docMk/>
            <pc:sldMk cId="1800156280" sldId="399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9:24.896" v="1698" actId="1076"/>
          <ac:graphicFrameMkLst>
            <pc:docMk/>
            <pc:sldMk cId="1800156280" sldId="399"/>
            <ac:graphicFrameMk id="57" creationId="{3562BC67-11CC-4481-9CFF-BC77D1DD3985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4:35.447" v="1638" actId="1076"/>
          <ac:graphicFrameMkLst>
            <pc:docMk/>
            <pc:sldMk cId="1800156280" sldId="399"/>
            <ac:graphicFrameMk id="126" creationId="{7062A620-5E1D-4CAF-9EE6-F5978451EB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6T00:13:57.436" v="2532" actId="1076"/>
          <ac:graphicFrameMkLst>
            <pc:docMk/>
            <pc:sldMk cId="1800156280" sldId="399"/>
            <ac:graphicFrameMk id="128" creationId="{C14E7F90-B797-4A1E-8D90-F3CA73DA3518}"/>
          </ac:graphicFrameMkLst>
        </pc:graphicFrame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5" creationId="{9743885D-8E1A-4E97-A063-898F935103F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69" creationId="{8DF8FB3B-8D83-46C8-B8B5-7D897705E8F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0" creationId="{9CF26E78-CA8E-44AA-9E13-4410A2A8ECE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1" creationId="{F1E2AE72-51B1-4FA1-83CC-8B0863DAD7A6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2" creationId="{CA710BC4-2117-4DA9-9E4F-98379A5D3DB0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8" creationId="{EAB70580-47AF-4FEA-BD90-F768BE6E267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9" creationId="{B2607CB8-02DF-46A9-A84A-35108E2D389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0" creationId="{6352DC9A-AD66-4ED2-95A7-C3DD09BDA31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1" creationId="{A93F7AF0-B67A-469B-BA20-94FE6335759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2" creationId="{8E25DCC6-0C6F-4BAF-B239-1D6E012BCF3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3" creationId="{96FC7C9D-8BFE-478D-95D7-24E72E3D068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6" creationId="{08DD5B81-E5B7-4E35-938E-3FD6D201021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7" creationId="{9D518573-645C-4DB5-BFE6-03AD21379423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8" creationId="{EB15FC90-16BA-42F8-B59B-E4647C0C406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9" creationId="{04A4D658-3F10-434F-98DA-CA6FA7D198D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0" creationId="{D4BB9BD5-46DF-4622-8C66-1474293FC3F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1" creationId="{6180ED86-66D5-49CE-9425-CECB295CCDD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2" creationId="{20E644F2-B359-41A5-89C6-78F8F543F47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3" creationId="{20903213-CFDA-4A1E-9046-58328392E7D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4" creationId="{75E01F4C-D796-42FD-906D-1E944F4CB6C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5" creationId="{E8FCB8A6-D34B-46FE-96B1-B56F9D9F596B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2" creationId="{FC67C0A2-7750-41BA-B0C4-295CA59F8407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3" creationId="{8B6FDCA3-2177-4965-9754-1FAFF8AAE1AC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4" creationId="{199E6F81-374C-4025-B392-31CE3A78B27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5" creationId="{9B7AB221-1F09-4F2A-9E74-2775DAD7FD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6" creationId="{177F03EB-20D7-42AB-BB07-C3DB5D235F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7" creationId="{A716EC39-F146-4CC1-BE7B-905448C621E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8" creationId="{403CF6D6-CF63-44EA-8382-9FC05FB31A6D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9" creationId="{E9E0AC43-4DD7-4F18-8D02-E15F848517F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0" creationId="{531BADC9-37AA-4BE4-AFCA-0ECB05A15F4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1" creationId="{7A34E491-8B42-4B35-A2DB-0A22CED2F32B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0" creationId="{634086A4-7859-4A5F-8E63-32694A95C90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2" creationId="{2DF155FA-DAAE-4915-B034-FDC39C1E6BD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4" creationId="{0F7C12C3-2F8D-462C-8ABD-7B3681E5070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6" creationId="{1A35EBB1-9826-47B1-B360-9E584412849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8" creationId="{89D152D0-6F18-45E0-AA28-74A4672EA25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0" creationId="{1DE1FA83-A79A-42F2-B0AE-D9839BBBDA6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2" creationId="{3DFDA261-C5EF-4C95-A3EF-949342B227FB}"/>
          </ac:picMkLst>
        </pc:picChg>
        <pc:cxnChg chg="add del mod">
          <ac:chgData name="Алмат Кайракбеков" userId="617def1006c1eb61" providerId="LiveId" clId="{90D34A18-D8F2-4341-9288-388139CEBD6E}" dt="2021-03-15T22:49:31.147" v="1700" actId="478"/>
          <ac:cxnSpMkLst>
            <pc:docMk/>
            <pc:sldMk cId="1800156280" sldId="399"/>
            <ac:cxnSpMk id="18" creationId="{893493EB-6902-4AA4-AB15-D3B45033BBC6}"/>
          </ac:cxnSpMkLst>
        </pc:cxnChg>
        <pc:cxnChg chg="add del mod">
          <ac:chgData name="Алмат Кайракбеков" userId="617def1006c1eb61" providerId="LiveId" clId="{90D34A18-D8F2-4341-9288-388139CEBD6E}" dt="2021-03-15T22:32:25.063" v="1355" actId="478"/>
          <ac:cxnSpMkLst>
            <pc:docMk/>
            <pc:sldMk cId="1800156280" sldId="399"/>
            <ac:cxnSpMk id="59" creationId="{8B46CD30-7E4A-434F-9166-16C87F2FF9C1}"/>
          </ac:cxnSpMkLst>
        </pc:cxnChg>
        <pc:cxnChg chg="add mod">
          <ac:chgData name="Алмат Кайракбеков" userId="617def1006c1eb61" providerId="LiveId" clId="{90D34A18-D8F2-4341-9288-388139CEBD6E}" dt="2021-03-15T22:49:24.896" v="1698" actId="1076"/>
          <ac:cxnSpMkLst>
            <pc:docMk/>
            <pc:sldMk cId="1800156280" sldId="399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28:13.654" v="1328" actId="478"/>
          <ac:cxnSpMkLst>
            <pc:docMk/>
            <pc:sldMk cId="1800156280" sldId="399"/>
            <ac:cxnSpMk id="92" creationId="{E0E7FCC0-B8DC-4757-A986-9E82EC0D845B}"/>
          </ac:cxnSpMkLst>
        </pc:cxnChg>
        <pc:cxnChg chg="add mod">
          <ac:chgData name="Алмат Кайракбеков" userId="617def1006c1eb61" providerId="LiveId" clId="{90D34A18-D8F2-4341-9288-388139CEBD6E}" dt="2021-03-15T22:49:42.368" v="1703" actId="14100"/>
          <ac:cxnSpMkLst>
            <pc:docMk/>
            <pc:sldMk cId="1800156280" sldId="399"/>
            <ac:cxnSpMk id="129" creationId="{EDB74FAA-2891-4911-9F9F-A60DBC9A65AB}"/>
          </ac:cxnSpMkLst>
        </pc:cxnChg>
        <pc:cxnChg chg="add mod">
          <ac:chgData name="Алмат Кайракбеков" userId="617def1006c1eb61" providerId="LiveId" clId="{90D34A18-D8F2-4341-9288-388139CEBD6E}" dt="2021-03-15T22:50:32.360" v="1750" actId="14100"/>
          <ac:cxnSpMkLst>
            <pc:docMk/>
            <pc:sldMk cId="1800156280" sldId="399"/>
            <ac:cxnSpMk id="130" creationId="{96648CC0-CCAF-4794-9F6B-34EF8640B701}"/>
          </ac:cxnSpMkLst>
        </pc:cxnChg>
        <pc:cxnChg chg="add mod">
          <ac:chgData name="Алмат Кайракбеков" userId="617def1006c1eb61" providerId="LiveId" clId="{90D34A18-D8F2-4341-9288-388139CEBD6E}" dt="2021-03-15T22:51:40.145" v="1778" actId="1038"/>
          <ac:cxnSpMkLst>
            <pc:docMk/>
            <pc:sldMk cId="1800156280" sldId="399"/>
            <ac:cxnSpMk id="145" creationId="{7286147A-950A-4243-823C-B7D7856B38D3}"/>
          </ac:cxnSpMkLst>
        </pc:cxnChg>
        <pc:cxnChg chg="add mod">
          <ac:chgData name="Алмат Кайракбеков" userId="617def1006c1eb61" providerId="LiveId" clId="{90D34A18-D8F2-4341-9288-388139CEBD6E}" dt="2021-03-15T22:51:42.440" v="1779" actId="571"/>
          <ac:cxnSpMkLst>
            <pc:docMk/>
            <pc:sldMk cId="1800156280" sldId="399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07356589" sldId="400"/>
        </pc:sldMkLst>
      </pc:sldChg>
      <pc:sldChg chg="addSp delSp modSp add mod">
        <pc:chgData name="Алмат Кайракбеков" userId="617def1006c1eb61" providerId="LiveId" clId="{90D34A18-D8F2-4341-9288-388139CEBD6E}" dt="2021-03-15T23:28:40.298" v="1998" actId="14100"/>
        <pc:sldMkLst>
          <pc:docMk/>
          <pc:sldMk cId="4083269292" sldId="400"/>
        </pc:sldMkLst>
        <pc:spChg chg="mod">
          <ac:chgData name="Алмат Кайракбеков" userId="617def1006c1eb61" providerId="LiveId" clId="{90D34A18-D8F2-4341-9288-388139CEBD6E}" dt="2021-03-15T22:52:48.189" v="1797" actId="404"/>
          <ac:spMkLst>
            <pc:docMk/>
            <pc:sldMk cId="4083269292" sldId="400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5T23:21:08.780" v="1872" actId="478"/>
          <ac:spMkLst>
            <pc:docMk/>
            <pc:sldMk cId="4083269292" sldId="400"/>
            <ac:spMk id="10" creationId="{93E4E61E-0B81-4612-B86E-E1309CD131D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1" creationId="{684A706A-F6F3-4BE1-8222-52CEC394183F}"/>
          </ac:spMkLst>
        </pc:spChg>
        <pc:spChg chg="add mod">
          <ac:chgData name="Алмат Кайракбеков" userId="617def1006c1eb61" providerId="LiveId" clId="{90D34A18-D8F2-4341-9288-388139CEBD6E}" dt="2021-03-15T23:22:54.681" v="1928" actId="14100"/>
          <ac:spMkLst>
            <pc:docMk/>
            <pc:sldMk cId="4083269292" sldId="400"/>
            <ac:spMk id="16" creationId="{544237E6-16D7-448A-9EC5-1261202DB39A}"/>
          </ac:spMkLst>
        </pc:spChg>
        <pc:spChg chg="add mod">
          <ac:chgData name="Алмат Кайракбеков" userId="617def1006c1eb61" providerId="LiveId" clId="{90D34A18-D8F2-4341-9288-388139CEBD6E}" dt="2021-03-15T23:27:44.745" v="1992" actId="2085"/>
          <ac:spMkLst>
            <pc:docMk/>
            <pc:sldMk cId="4083269292" sldId="400"/>
            <ac:spMk id="18" creationId="{2219F30C-B664-447E-87B7-0FE4ED41B84E}"/>
          </ac:spMkLst>
        </pc:spChg>
        <pc:spChg chg="add del mod">
          <ac:chgData name="Алмат Кайракбеков" userId="617def1006c1eb61" providerId="LiveId" clId="{90D34A18-D8F2-4341-9288-388139CEBD6E}" dt="2021-03-15T23:14:53.877" v="1818" actId="478"/>
          <ac:spMkLst>
            <pc:docMk/>
            <pc:sldMk cId="4083269292" sldId="400"/>
            <ac:spMk id="30" creationId="{97D394F7-2364-4344-A2A3-5EAE4C600634}"/>
          </ac:spMkLst>
        </pc:spChg>
        <pc:spChg chg="add del mod">
          <ac:chgData name="Алмат Кайракбеков" userId="617def1006c1eb61" providerId="LiveId" clId="{90D34A18-D8F2-4341-9288-388139CEBD6E}" dt="2021-03-15T23:21:57.061" v="1896" actId="478"/>
          <ac:spMkLst>
            <pc:docMk/>
            <pc:sldMk cId="4083269292" sldId="400"/>
            <ac:spMk id="38" creationId="{D6B4B76D-4D7A-4866-99DA-4E2F592E0151}"/>
          </ac:spMkLst>
        </pc:spChg>
        <pc:spChg chg="add mod">
          <ac:chgData name="Алмат Кайракбеков" userId="617def1006c1eb61" providerId="LiveId" clId="{90D34A18-D8F2-4341-9288-388139CEBD6E}" dt="2021-03-15T23:22:16.113" v="1909" actId="1076"/>
          <ac:spMkLst>
            <pc:docMk/>
            <pc:sldMk cId="4083269292" sldId="400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23:22.041" v="1939" actId="1076"/>
          <ac:spMkLst>
            <pc:docMk/>
            <pc:sldMk cId="4083269292" sldId="400"/>
            <ac:spMk id="42" creationId="{A3D9D675-4BEC-4ECB-A74E-78E5877F8CA6}"/>
          </ac:spMkLst>
        </pc:spChg>
        <pc:spChg chg="add mod">
          <ac:chgData name="Алмат Кайракбеков" userId="617def1006c1eb61" providerId="LiveId" clId="{90D34A18-D8F2-4341-9288-388139CEBD6E}" dt="2021-03-15T23:23:19.313" v="1938" actId="14100"/>
          <ac:spMkLst>
            <pc:docMk/>
            <pc:sldMk cId="4083269292" sldId="400"/>
            <ac:spMk id="43" creationId="{724C6468-DD91-4E8C-8EF1-A015AC80735C}"/>
          </ac:spMkLst>
        </pc:spChg>
        <pc:spChg chg="add mod">
          <ac:chgData name="Алмат Кайракбеков" userId="617def1006c1eb61" providerId="LiveId" clId="{90D34A18-D8F2-4341-9288-388139CEBD6E}" dt="2021-03-15T23:23:24.808" v="1942" actId="20577"/>
          <ac:spMkLst>
            <pc:docMk/>
            <pc:sldMk cId="4083269292" sldId="400"/>
            <ac:spMk id="44" creationId="{E56C73F0-85D8-423B-88A9-8960399E06CF}"/>
          </ac:spMkLst>
        </pc:spChg>
        <pc:spChg chg="add mod">
          <ac:chgData name="Алмат Кайракбеков" userId="617def1006c1eb61" providerId="LiveId" clId="{90D34A18-D8F2-4341-9288-388139CEBD6E}" dt="2021-03-15T23:23:43.627" v="1945" actId="20577"/>
          <ac:spMkLst>
            <pc:docMk/>
            <pc:sldMk cId="4083269292" sldId="400"/>
            <ac:spMk id="46" creationId="{9D168388-24B7-4931-857C-DD7C2CDE90DA}"/>
          </ac:spMkLst>
        </pc:spChg>
        <pc:spChg chg="add mod">
          <ac:chgData name="Алмат Кайракбеков" userId="617def1006c1eb61" providerId="LiveId" clId="{90D34A18-D8F2-4341-9288-388139CEBD6E}" dt="2021-03-15T23:24:57.919" v="1947" actId="20577"/>
          <ac:spMkLst>
            <pc:docMk/>
            <pc:sldMk cId="4083269292" sldId="400"/>
            <ac:spMk id="48" creationId="{6CF86D90-1A67-4210-A8E5-1C94D6C93137}"/>
          </ac:spMkLst>
        </pc:spChg>
        <pc:spChg chg="add mod">
          <ac:chgData name="Алмат Кайракбеков" userId="617def1006c1eb61" providerId="LiveId" clId="{90D34A18-D8F2-4341-9288-388139CEBD6E}" dt="2021-03-15T23:25:15.821" v="1950" actId="20577"/>
          <ac:spMkLst>
            <pc:docMk/>
            <pc:sldMk cId="4083269292" sldId="400"/>
            <ac:spMk id="50" creationId="{B916F8F5-9A88-48C2-B92C-F81D68C63059}"/>
          </ac:spMkLst>
        </pc:spChg>
        <pc:spChg chg="add mod">
          <ac:chgData name="Алмат Кайракбеков" userId="617def1006c1eb61" providerId="LiveId" clId="{90D34A18-D8F2-4341-9288-388139CEBD6E}" dt="2021-03-15T23:25:52.489" v="1952" actId="1076"/>
          <ac:spMkLst>
            <pc:docMk/>
            <pc:sldMk cId="4083269292" sldId="400"/>
            <ac:spMk id="51" creationId="{D1E17DFA-9171-4665-9ED8-2503D0906C14}"/>
          </ac:spMkLst>
        </pc:spChg>
        <pc:spChg chg="add mod">
          <ac:chgData name="Алмат Кайракбеков" userId="617def1006c1eb61" providerId="LiveId" clId="{90D34A18-D8F2-4341-9288-388139CEBD6E}" dt="2021-03-15T23:25:57.421" v="1955" actId="20577"/>
          <ac:spMkLst>
            <pc:docMk/>
            <pc:sldMk cId="4083269292" sldId="400"/>
            <ac:spMk id="52" creationId="{BBFC3076-54CC-4240-B022-41A7D998E2F0}"/>
          </ac:spMkLst>
        </pc:spChg>
        <pc:spChg chg="add mod">
          <ac:chgData name="Алмат Кайракбеков" userId="617def1006c1eb61" providerId="LiveId" clId="{90D34A18-D8F2-4341-9288-388139CEBD6E}" dt="2021-03-15T23:26:26.446" v="1958" actId="20577"/>
          <ac:spMkLst>
            <pc:docMk/>
            <pc:sldMk cId="4083269292" sldId="400"/>
            <ac:spMk id="54" creationId="{51C9DFFB-7569-4AA4-A648-01D50A0FE139}"/>
          </ac:spMkLst>
        </pc:spChg>
        <pc:spChg chg="add mod">
          <ac:chgData name="Алмат Кайракбеков" userId="617def1006c1eb61" providerId="LiveId" clId="{90D34A18-D8F2-4341-9288-388139CEBD6E}" dt="2021-03-15T23:26:56.123" v="1960" actId="20577"/>
          <ac:spMkLst>
            <pc:docMk/>
            <pc:sldMk cId="4083269292" sldId="400"/>
            <ac:spMk id="56" creationId="{9D18F741-EE42-4980-BD84-3042B0E9A9DA}"/>
          </ac:spMkLst>
        </pc:spChg>
        <pc:spChg chg="add del mod">
          <ac:chgData name="Алмат Кайракбеков" userId="617def1006c1eb61" providerId="LiveId" clId="{90D34A18-D8F2-4341-9288-388139CEBD6E}" dt="2021-03-15T23:27:22.682" v="1977" actId="478"/>
          <ac:spMkLst>
            <pc:docMk/>
            <pc:sldMk cId="4083269292" sldId="400"/>
            <ac:spMk id="58" creationId="{21E4B59F-D7E0-4326-B352-71B6E69EF613}"/>
          </ac:spMkLst>
        </pc:spChg>
        <pc:spChg chg="add mod">
          <ac:chgData name="Алмат Кайракбеков" userId="617def1006c1eb61" providerId="LiveId" clId="{90D34A18-D8F2-4341-9288-388139CEBD6E}" dt="2021-03-15T23:28:20.210" v="1994" actId="14100"/>
          <ac:spMkLst>
            <pc:docMk/>
            <pc:sldMk cId="4083269292" sldId="400"/>
            <ac:spMk id="59" creationId="{F3150585-55E1-400C-8EE1-AD92A0AA745C}"/>
          </ac:spMkLst>
        </pc:spChg>
        <pc:spChg chg="add mod">
          <ac:chgData name="Алмат Кайракбеков" userId="617def1006c1eb61" providerId="LiveId" clId="{90D34A18-D8F2-4341-9288-388139CEBD6E}" dt="2021-03-15T23:28:40.298" v="1998" actId="14100"/>
          <ac:spMkLst>
            <pc:docMk/>
            <pc:sldMk cId="4083269292" sldId="400"/>
            <ac:spMk id="61" creationId="{54A4B8B0-0AD2-4664-9E15-04B646AECB42}"/>
          </ac:spMkLst>
        </pc:spChg>
        <pc:spChg chg="add mod">
          <ac:chgData name="Алмат Кайракбеков" userId="617def1006c1eb61" providerId="LiveId" clId="{90D34A18-D8F2-4341-9288-388139CEBD6E}" dt="2021-03-15T23:28:26.486" v="1996" actId="207"/>
          <ac:spMkLst>
            <pc:docMk/>
            <pc:sldMk cId="4083269292" sldId="400"/>
            <ac:spMk id="63" creationId="{41647491-01B3-4B31-B043-BF1D956D54BC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73" creationId="{DDE8E929-F6ED-4A97-9C5B-2C28D0106F51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1" creationId="{9805AA61-5057-4569-BD6B-C2BC65316DD0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2" creationId="{421E386D-9C26-4119-B1A2-4BF70CD0210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3" creationId="{93837AEB-46D2-4D48-80BF-ED961254022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4" creationId="{DD926B9D-998A-4215-B21F-4167C367AADA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5" creationId="{F368D8B3-254E-4239-B106-4810228DA702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7" creationId="{759D2CCD-DE10-4CA8-A4BD-AD21C89166A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31" creationId="{4B0A3965-F48D-4E67-B228-48A5E1ADDCE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2" creationId="{E9029DC1-7DFE-40D9-A8D7-51716C1ACD2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3" creationId="{2A579B3D-BF1E-4D4D-99E0-A786BDE0870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4" creationId="{B815E890-F965-4AF7-8B7A-7C857D47CE05}"/>
          </ac:spMkLst>
        </pc:sp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3:20:48.440" v="1866" actId="14100"/>
          <ac:graphicFrameMkLst>
            <pc:docMk/>
            <pc:sldMk cId="4083269292" sldId="400"/>
            <ac:graphicFrameMk id="9" creationId="{815EBF2C-31BF-461F-8EF2-22DB66C6B7D8}"/>
          </ac:graphicFrameMkLst>
        </pc:graphicFrameChg>
        <pc:graphicFrameChg chg="add del mod">
          <ac:chgData name="Алмат Кайракбеков" userId="617def1006c1eb61" providerId="LiveId" clId="{90D34A18-D8F2-4341-9288-388139CEBD6E}" dt="2021-03-15T23:14:51.074" v="1817" actId="478"/>
          <ac:graphicFrameMkLst>
            <pc:docMk/>
            <pc:sldMk cId="4083269292" sldId="400"/>
            <ac:graphicFrameMk id="29" creationId="{E3BA6EBC-8136-4869-9519-69B9D8705D99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57" creationId="{3562BC67-11CC-4481-9CFF-BC77D1DD3985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6" creationId="{7062A620-5E1D-4CAF-9EE6-F5978451EB38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8" creationId="{C14E7F90-B797-4A1E-8D90-F3CA73DA3518}"/>
          </ac:graphicFrameMkLst>
        </pc:graphicFrameChg>
        <pc:cxnChg chg="add mod">
          <ac:chgData name="Алмат Кайракбеков" userId="617def1006c1eb61" providerId="LiveId" clId="{90D34A18-D8F2-4341-9288-388139CEBD6E}" dt="2021-03-15T23:21:26.866" v="1880" actId="1582"/>
          <ac:cxnSpMkLst>
            <pc:docMk/>
            <pc:sldMk cId="4083269292" sldId="400"/>
            <ac:cxnSpMk id="13" creationId="{5CBA9ADA-AD81-4463-A6E8-2FBB341F9575}"/>
          </ac:cxnSpMkLst>
        </pc:cxnChg>
        <pc:cxnChg chg="add mod">
          <ac:chgData name="Алмат Кайракбеков" userId="617def1006c1eb61" providerId="LiveId" clId="{90D34A18-D8F2-4341-9288-388139CEBD6E}" dt="2021-03-15T23:23:37.761" v="1943" actId="571"/>
          <ac:cxnSpMkLst>
            <pc:docMk/>
            <pc:sldMk cId="4083269292" sldId="400"/>
            <ac:cxnSpMk id="45" creationId="{FCFC4BCC-1DD4-4AFB-91D2-33EA316C4C05}"/>
          </ac:cxnSpMkLst>
        </pc:cxnChg>
        <pc:cxnChg chg="add mod">
          <ac:chgData name="Алмат Кайракбеков" userId="617def1006c1eb61" providerId="LiveId" clId="{90D34A18-D8F2-4341-9288-388139CEBD6E}" dt="2021-03-15T23:24:55.377" v="1946" actId="571"/>
          <ac:cxnSpMkLst>
            <pc:docMk/>
            <pc:sldMk cId="4083269292" sldId="400"/>
            <ac:cxnSpMk id="47" creationId="{E9BA8A6F-D1DD-413B-8F33-5922E6EE569F}"/>
          </ac:cxnSpMkLst>
        </pc:cxnChg>
        <pc:cxnChg chg="add mod">
          <ac:chgData name="Алмат Кайракбеков" userId="617def1006c1eb61" providerId="LiveId" clId="{90D34A18-D8F2-4341-9288-388139CEBD6E}" dt="2021-03-15T23:25:12.422" v="1949" actId="1038"/>
          <ac:cxnSpMkLst>
            <pc:docMk/>
            <pc:sldMk cId="4083269292" sldId="400"/>
            <ac:cxnSpMk id="49" creationId="{2A55E7A0-1596-48D9-B4C2-A118C4B2F9CE}"/>
          </ac:cxnSpMkLst>
        </pc:cxnChg>
        <pc:cxnChg chg="add mod">
          <ac:chgData name="Алмат Кайракбеков" userId="617def1006c1eb61" providerId="LiveId" clId="{90D34A18-D8F2-4341-9288-388139CEBD6E}" dt="2021-03-15T23:26:22.667" v="1957" actId="1038"/>
          <ac:cxnSpMkLst>
            <pc:docMk/>
            <pc:sldMk cId="4083269292" sldId="400"/>
            <ac:cxnSpMk id="53" creationId="{3500DE1A-1F63-471A-9D60-C61AEB0F2DE2}"/>
          </ac:cxnSpMkLst>
        </pc:cxnChg>
        <pc:cxnChg chg="add mod">
          <ac:chgData name="Алмат Кайракбеков" userId="617def1006c1eb61" providerId="LiveId" clId="{90D34A18-D8F2-4341-9288-388139CEBD6E}" dt="2021-03-15T23:26:54.209" v="1959" actId="571"/>
          <ac:cxnSpMkLst>
            <pc:docMk/>
            <pc:sldMk cId="4083269292" sldId="400"/>
            <ac:cxnSpMk id="55" creationId="{0C970F3B-D864-4AF6-8E0C-80B4D4AFF4A9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52:55.898" v="1799" actId="478"/>
          <ac:cxnSpMkLst>
            <pc:docMk/>
            <pc:sldMk cId="4083269292" sldId="400"/>
            <ac:cxnSpMk id="129" creationId="{EDB74FAA-2891-4911-9F9F-A60DBC9A65AB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30" creationId="{96648CC0-CCAF-4794-9F6B-34EF8640B701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5" creationId="{7286147A-950A-4243-823C-B7D7856B38D3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84242095" sldId="401"/>
        </pc:sldMkLst>
      </pc:sldChg>
      <pc:sldChg chg="addSp delSp modSp add mod">
        <pc:chgData name="Алмат Кайракбеков" userId="617def1006c1eb61" providerId="LiveId" clId="{90D34A18-D8F2-4341-9288-388139CEBD6E}" dt="2021-03-15T23:35:33.475" v="2077" actId="207"/>
        <pc:sldMkLst>
          <pc:docMk/>
          <pc:sldMk cId="3924308373" sldId="401"/>
        </pc:sldMkLst>
        <pc:spChg chg="mod">
          <ac:chgData name="Алмат Кайракбеков" userId="617def1006c1eb61" providerId="LiveId" clId="{90D34A18-D8F2-4341-9288-388139CEBD6E}" dt="2021-03-15T23:30:09.491" v="2004" actId="404"/>
          <ac:spMkLst>
            <pc:docMk/>
            <pc:sldMk cId="3924308373" sldId="401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6" creationId="{544237E6-16D7-448A-9EC5-1261202DB39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8" creationId="{2219F30C-B664-447E-87B7-0FE4ED41B84E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41" creationId="{874DFFC7-1FF6-4948-B7E1-F071D8B0ED58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2" creationId="{A3D9D675-4BEC-4ECB-A74E-78E5877F8CA6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3" creationId="{724C6468-DD91-4E8C-8EF1-A015AC8073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4" creationId="{E56C73F0-85D8-423B-88A9-8960399E06CF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6" creationId="{9D168388-24B7-4931-857C-DD7C2CDE90D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8" creationId="{6CF86D90-1A67-4210-A8E5-1C94D6C93137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0" creationId="{B916F8F5-9A88-48C2-B92C-F81D68C6305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1" creationId="{D1E17DFA-9171-4665-9ED8-2503D0906C14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2" creationId="{BBFC3076-54CC-4240-B022-41A7D998E2F0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4" creationId="{51C9DFFB-7569-4AA4-A648-01D50A0FE13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6" creationId="{9D18F741-EE42-4980-BD84-3042B0E9A9DA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57" creationId="{1074537F-0CA2-4BA5-9349-342539766CF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9" creationId="{F3150585-55E1-400C-8EE1-AD92A0AA74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1" creationId="{54A4B8B0-0AD2-4664-9E15-04B646AECB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3" creationId="{41647491-01B3-4B31-B043-BF1D956D54BC}"/>
          </ac:spMkLst>
        </pc:spChg>
        <pc:graphicFrameChg chg="del">
          <ac:chgData name="Алмат Кайракбеков" userId="617def1006c1eb61" providerId="LiveId" clId="{90D34A18-D8F2-4341-9288-388139CEBD6E}" dt="2021-03-15T23:30:05.245" v="2000" actId="478"/>
          <ac:graphicFrameMkLst>
            <pc:docMk/>
            <pc:sldMk cId="3924308373" sldId="401"/>
            <ac:graphicFrameMk id="9" creationId="{815EBF2C-31BF-461F-8EF2-22DB66C6B7D8}"/>
          </ac:graphicFrameMkLst>
        </pc:graphicFrameChg>
        <pc:graphicFrameChg chg="add mod modGraphic">
          <ac:chgData name="Алмат Кайракбеков" userId="617def1006c1eb61" providerId="LiveId" clId="{90D34A18-D8F2-4341-9288-388139CEBD6E}" dt="2021-03-15T23:35:33.475" v="2077" actId="207"/>
          <ac:graphicFrameMkLst>
            <pc:docMk/>
            <pc:sldMk cId="3924308373" sldId="401"/>
            <ac:graphicFrameMk id="30" creationId="{BC85C27F-FF75-4B50-B827-65720CD12815}"/>
          </ac:graphicFrameMkLst>
        </pc:graphicFrameChg>
        <pc:picChg chg="add mod">
          <ac:chgData name="Алмат Кайракбеков" userId="617def1006c1eb61" providerId="LiveId" clId="{90D34A18-D8F2-4341-9288-388139CEBD6E}" dt="2021-03-15T23:32:11.689" v="2034" actId="1076"/>
          <ac:picMkLst>
            <pc:docMk/>
            <pc:sldMk cId="3924308373" sldId="401"/>
            <ac:picMk id="31" creationId="{12EECAEA-70BC-4B4D-91B9-C59ADB06E840}"/>
          </ac:picMkLst>
        </pc:picChg>
        <pc:picChg chg="add mod">
          <ac:chgData name="Алмат Кайракбеков" userId="617def1006c1eb61" providerId="LiveId" clId="{90D34A18-D8F2-4341-9288-388139CEBD6E}" dt="2021-03-15T23:32:54.593" v="2051" actId="1076"/>
          <ac:picMkLst>
            <pc:docMk/>
            <pc:sldMk cId="3924308373" sldId="401"/>
            <ac:picMk id="32" creationId="{1E8C8559-4A28-43D8-B87F-760BC26EFC21}"/>
          </ac:picMkLst>
        </pc:picChg>
        <pc:picChg chg="add mod">
          <ac:chgData name="Алмат Кайракбеков" userId="617def1006c1eb61" providerId="LiveId" clId="{90D34A18-D8F2-4341-9288-388139CEBD6E}" dt="2021-03-15T23:32:06.793" v="2033" actId="1076"/>
          <ac:picMkLst>
            <pc:docMk/>
            <pc:sldMk cId="3924308373" sldId="401"/>
            <ac:picMk id="33" creationId="{8B8A4DDC-5B76-4D68-AE3C-6BA6A71466C2}"/>
          </ac:picMkLst>
        </pc:picChg>
        <pc:picChg chg="add mod">
          <ac:chgData name="Алмат Кайракбеков" userId="617def1006c1eb61" providerId="LiveId" clId="{90D34A18-D8F2-4341-9288-388139CEBD6E}" dt="2021-03-15T23:32:53.801" v="2050" actId="1076"/>
          <ac:picMkLst>
            <pc:docMk/>
            <pc:sldMk cId="3924308373" sldId="401"/>
            <ac:picMk id="35" creationId="{C6DF440E-CFC2-4FBE-8BDD-C7E2D4CC6FEB}"/>
          </ac:picMkLst>
        </pc:picChg>
        <pc:picChg chg="add mod">
          <ac:chgData name="Алмат Кайракбеков" userId="617def1006c1eb61" providerId="LiveId" clId="{90D34A18-D8F2-4341-9288-388139CEBD6E}" dt="2021-03-15T23:32:25.137" v="2042" actId="1076"/>
          <ac:picMkLst>
            <pc:docMk/>
            <pc:sldMk cId="3924308373" sldId="401"/>
            <ac:picMk id="36" creationId="{98D1EDB3-598C-44FE-9EC1-1E72F816A339}"/>
          </ac:picMkLst>
        </pc:picChg>
        <pc:picChg chg="add mod">
          <ac:chgData name="Алмат Кайракбеков" userId="617def1006c1eb61" providerId="LiveId" clId="{90D34A18-D8F2-4341-9288-388139CEBD6E}" dt="2021-03-15T23:32:23.281" v="2041" actId="1076"/>
          <ac:picMkLst>
            <pc:docMk/>
            <pc:sldMk cId="3924308373" sldId="401"/>
            <ac:picMk id="37" creationId="{7D66B27E-22DE-4630-978C-5D3048B371A5}"/>
          </ac:picMkLst>
        </pc:picChg>
        <pc:picChg chg="add mod">
          <ac:chgData name="Алмат Кайракбеков" userId="617def1006c1eb61" providerId="LiveId" clId="{90D34A18-D8F2-4341-9288-388139CEBD6E}" dt="2021-03-15T23:32:26.729" v="2043" actId="1076"/>
          <ac:picMkLst>
            <pc:docMk/>
            <pc:sldMk cId="3924308373" sldId="401"/>
            <ac:picMk id="38" creationId="{235D4A2E-380F-4CD3-9AA4-552046E12ABE}"/>
          </ac:picMkLst>
        </pc:picChg>
        <pc:picChg chg="add mod">
          <ac:chgData name="Алмат Кайракбеков" userId="617def1006c1eb61" providerId="LiveId" clId="{90D34A18-D8F2-4341-9288-388139CEBD6E}" dt="2021-03-15T23:32:56.849" v="2054" actId="1076"/>
          <ac:picMkLst>
            <pc:docMk/>
            <pc:sldMk cId="3924308373" sldId="401"/>
            <ac:picMk id="39" creationId="{BEEA87D3-FBF5-4073-97BD-863E39D451BD}"/>
          </ac:picMkLst>
        </pc:pic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13" creationId="{5CBA9ADA-AD81-4463-A6E8-2FBB341F957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5" creationId="{FCFC4BCC-1DD4-4AFB-91D2-33EA316C4C0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7" creationId="{E9BA8A6F-D1DD-413B-8F33-5922E6EE569F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9" creationId="{2A55E7A0-1596-48D9-B4C2-A118C4B2F9CE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3" creationId="{3500DE1A-1F63-471A-9D60-C61AEB0F2DE2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5" creationId="{0C970F3B-D864-4AF6-8E0C-80B4D4AFF4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45:35.938" v="2238" actId="1076"/>
        <pc:sldMkLst>
          <pc:docMk/>
          <pc:sldMk cId="1337931350" sldId="402"/>
        </pc:sldMkLst>
        <pc:spChg chg="mod">
          <ac:chgData name="Алмат Кайракбеков" userId="617def1006c1eb61" providerId="LiveId" clId="{90D34A18-D8F2-4341-9288-388139CEBD6E}" dt="2021-03-15T23:36:02.339" v="2080"/>
          <ac:spMkLst>
            <pc:docMk/>
            <pc:sldMk cId="1337931350" sldId="402"/>
            <ac:spMk id="7" creationId="{9F186664-5952-4780-8F71-72E2BBCB334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0" creationId="{DD4CF77D-4B90-4965-B986-878BFE44AC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1" creationId="{3AC36473-D655-4279-AF13-437910F7BBE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2" creationId="{36FEF346-BB4A-4E97-9C43-594D1672369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3" creationId="{ABEDB09A-40A5-436B-A86C-5472BE003B7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4" creationId="{185949F1-8084-49A5-8932-3D00E4AA65D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5" creationId="{03BF6174-8714-431E-ADC8-452645DBC15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6" creationId="{0C1467FC-52E1-4424-9C98-8DB20DCA4CDB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7" creationId="{C163C16E-51CD-4130-B0D3-E651BAB4A50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8" creationId="{AB11A6A4-07DD-4D4B-8871-1C02B65A8CE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9" creationId="{BAD2E51C-0F17-48D5-A06B-6FF3E4CCF9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0" creationId="{79198DBE-96AC-47C6-9E6A-DC36C1CCBAEB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41" creationId="{874DFFC7-1FF6-4948-B7E1-F071D8B0ED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2" creationId="{B0E4711A-1E4B-497F-B0E0-F5BD9D95EEB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3" creationId="{510C25B6-FBE9-4A05-BE23-E7F07CB5924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4" creationId="{9B599B1C-99E2-47D6-8C4E-BF595E779EF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9" creationId="{2A7CE704-EE9C-44E8-A30E-8AF3096828C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0" creationId="{C9F49C67-AAC0-4A98-8F2D-6ADB0DE935F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1" creationId="{D32BF09C-3D02-4C15-BB53-AACE9745D1D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2" creationId="{530C65FF-605A-45D0-8D9B-411CF186E1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3" creationId="{AF233CC7-7F10-41E8-A62A-2A6FBE0473A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4" creationId="{7A793881-A9EE-4642-9E90-C4E24F3F9E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5" creationId="{9F0704EC-E1CD-4AF3-ACDD-92B985EBBDA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6" creationId="{0CA8B767-C217-416D-B0C3-A7BF5A5A874C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57" creationId="{1074537F-0CA2-4BA5-9349-342539766C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8" creationId="{757C4457-2063-4134-B745-72039DD03B3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9" creationId="{A9D86194-50A4-4EC5-A9FE-95BFEB21432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0" creationId="{BDF3C2E9-8AD0-458A-9AA0-D5FDBC8499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1" creationId="{2C8AB64E-475B-47F2-B3C7-8993E93C38C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2" creationId="{DAA1664C-0D76-42F5-B59F-7585AA0AB15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3" creationId="{D039C4C0-A51C-4002-8B38-E97CA7FC186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4" creationId="{E37EEBC7-64AD-494B-9943-7C3E56FA5D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5" creationId="{2A7498F0-AD44-43CF-A30B-0BC84C76FB9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7" creationId="{2B697439-9AC0-4EC5-95F9-202AF16355D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8" creationId="{6CC51F27-F41E-49F1-9D5E-07D3A75F43C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9" creationId="{5E6647EF-EA54-4AEF-8D29-BFB50D3568D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0" creationId="{4408E465-BE7F-4C26-A46E-584DED71803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1" creationId="{4D076A59-0D80-456F-9958-3F22E74834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2" creationId="{955F8C33-B515-417D-83A7-D8F68F4D441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3" creationId="{DBBCB82A-5BDF-44BC-A65B-2DAE1DDA766F}"/>
          </ac:spMkLst>
        </pc:spChg>
        <pc:spChg chg="add del mod">
          <ac:chgData name="Алмат Кайракбеков" userId="617def1006c1eb61" providerId="LiveId" clId="{90D34A18-D8F2-4341-9288-388139CEBD6E}" dt="2021-03-15T23:41:28.895" v="2126" actId="478"/>
          <ac:spMkLst>
            <pc:docMk/>
            <pc:sldMk cId="1337931350" sldId="402"/>
            <ac:spMk id="80" creationId="{DC7F7CCA-CE98-4C08-AB28-0470AD40F05E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1" creationId="{2C276665-7C1C-4AE3-B85D-866B97BB8A4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2" creationId="{8510F7B9-9E8D-415E-92C1-00371A5945C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3" creationId="{C9F0BAAC-3B86-411F-9DFC-F779414C79D9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4" creationId="{6DAA98A4-3DF9-4417-A4D6-2C3F9698E5F8}"/>
          </ac:spMkLst>
        </pc:spChg>
        <pc:spChg chg="add del mod">
          <ac:chgData name="Алмат Кайракбеков" userId="617def1006c1eb61" providerId="LiveId" clId="{90D34A18-D8F2-4341-9288-388139CEBD6E}" dt="2021-03-15T23:45:21.422" v="2236" actId="478"/>
          <ac:spMkLst>
            <pc:docMk/>
            <pc:sldMk cId="1337931350" sldId="402"/>
            <ac:spMk id="85" creationId="{C1A13CB5-0276-4145-A458-A3BB35FE0DA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6" creationId="{4EC4AD94-ED0A-4C5E-BD54-92E281ED71F4}"/>
          </ac:spMkLst>
        </pc:spChg>
        <pc:spChg chg="add mod">
          <ac:chgData name="Алмат Кайракбеков" userId="617def1006c1eb61" providerId="LiveId" clId="{90D34A18-D8F2-4341-9288-388139CEBD6E}" dt="2021-03-15T23:45:35.938" v="2238" actId="1076"/>
          <ac:spMkLst>
            <pc:docMk/>
            <pc:sldMk cId="1337931350" sldId="402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0:29.809" v="2103" actId="478"/>
          <ac:grpSpMkLst>
            <pc:docMk/>
            <pc:sldMk cId="1337931350" sldId="402"/>
            <ac:grpSpMk id="18" creationId="{CF420E2F-8ABF-4A35-96A2-F256F91233C4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19" creationId="{9F4D8C5A-A458-4252-99FD-90E835F7038E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48" creationId="{E768FCE9-0609-4283-9909-7390CC2BF6B6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66" creationId="{BC8637CE-8EED-4A3B-8F92-3C85882A2CC9}"/>
          </ac:grpSpMkLst>
        </pc:grpChg>
        <pc:graphicFrameChg chg="del">
          <ac:chgData name="Алмат Кайракбеков" userId="617def1006c1eb61" providerId="LiveId" clId="{90D34A18-D8F2-4341-9288-388139CEBD6E}" dt="2021-03-15T23:36:13.853" v="2081" actId="478"/>
          <ac:graphicFrameMkLst>
            <pc:docMk/>
            <pc:sldMk cId="1337931350" sldId="402"/>
            <ac:graphicFrameMk id="30" creationId="{BC85C27F-FF75-4B50-B827-65720CD12815}"/>
          </ac:graphicFrameMkLst>
        </pc:graphicFrame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1" creationId="{12EECAEA-70BC-4B4D-91B9-C59ADB06E840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2" creationId="{1E8C8559-4A28-43D8-B87F-760BC26EFC21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3" creationId="{8B8A4DDC-5B76-4D68-AE3C-6BA6A71466C2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5" creationId="{C6DF440E-CFC2-4FBE-8BDD-C7E2D4CC6FEB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6" creationId="{98D1EDB3-598C-44FE-9EC1-1E72F816A339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7" creationId="{7D66B27E-22DE-4630-978C-5D3048B371A5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8" creationId="{235D4A2E-380F-4CD3-9AA4-552046E12ABE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9" creationId="{BEEA87D3-FBF5-4073-97BD-863E39D451BD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47" creationId="{F5127D55-FB1A-44E1-A9BB-F1D022F02841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4" creationId="{1F2AF8A4-909D-4D8C-B368-44B244774FA2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5" creationId="{BECC53D0-BB5E-4A8E-BF52-BCD694B3909E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6" creationId="{7C080D43-4A06-44A6-A5E7-7983D1946169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7" creationId="{1A2660CC-7E94-4EFF-AD16-FCDDBED4D6B5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8" creationId="{CCAE0440-A163-4084-A356-D8D429BD33DB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9" creationId="{858DF0F1-0CAE-4CF2-8DAC-72193A0C93A5}"/>
          </ac:picMkLst>
        </pc:pic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5" creationId="{D1EC11F6-106A-4B87-93B6-F2BEE2BE5F85}"/>
          </ac:cxnSpMkLst>
        </pc:cxn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6" creationId="{BF0EA51F-7418-4FB4-B7D1-AC40BD0FED82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51:16.697" v="2284" actId="165"/>
        <pc:sldMkLst>
          <pc:docMk/>
          <pc:sldMk cId="2682684108" sldId="403"/>
        </pc:sldMkLst>
        <pc:spChg chg="mod">
          <ac:chgData name="Алмат Кайракбеков" userId="617def1006c1eb61" providerId="LiveId" clId="{90D34A18-D8F2-4341-9288-388139CEBD6E}" dt="2021-03-15T23:50:40.156" v="2277"/>
          <ac:spMkLst>
            <pc:docMk/>
            <pc:sldMk cId="2682684108" sldId="403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3:47:44.163" v="2252" actId="14100"/>
          <ac:spMkLst>
            <pc:docMk/>
            <pc:sldMk cId="2682684108" sldId="403"/>
            <ac:spMk id="18" creationId="{F57D4358-EBEF-4334-BC5B-2F4112D68DB0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2" creationId="{1F9D0B09-AFB4-462A-BE0F-D40A2DC158A9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3" creationId="{45FD5B77-F40F-4FCC-86DB-68845F4F34AC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24" creationId="{6DE20C4F-8F4E-40D2-80C3-FA7B1D9161DE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5" creationId="{B74057AB-9AB3-4F80-B186-450B5AB6B03D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6" creationId="{9069A99C-D378-4718-B670-70DE6C9DBDDE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7" creationId="{5A6CD0E3-88CE-4FAC-9ACD-703C7C4BDC58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8" creationId="{E0CB478F-B028-4B6E-AB2A-E8DC39923A5A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32" creationId="{B5C34757-2C8A-4763-BB3E-ECB483CEF406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3" creationId="{136CB41D-2ED7-486A-9BCA-6EEAB563C03C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5" creationId="{65C8EB4B-9CB0-47D0-BD34-2D2F8A9ED8A7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6" creationId="{A1AC04D5-5429-4BE5-BC16-75231C7C58F9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7" creationId="{59352CFE-7BCC-4C87-AA60-472E7378E500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8" creationId="{79BAF9BE-62AB-496B-9FC8-AB428CCB6567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9" creationId="{D96C11A9-7240-44F1-836D-6F1CC7382F8F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0" creationId="{EAB034B7-59CC-4CB4-B59C-40196A8CF03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1" creationId="{E7DB2674-EC21-4A5A-B437-0E2B42410A4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2" creationId="{BB718F21-2C4E-486E-A7AC-BFBB09439A4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3" creationId="{DF814B22-358C-4511-8307-F98300B67F96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4" creationId="{0A0FBADD-06DB-4A1D-A3EF-ED929ABC53A1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5" creationId="{72689185-7E7D-4E1C-8477-1ABC17A78A73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6" creationId="{B1EFB621-E7EE-44C9-9A07-3F08F65C2E9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7" creationId="{95FF6909-12A0-40C1-BA68-7DEF34D23572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8" creationId="{99116675-5A56-453F-8BD8-DE0D2B47D7F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9" creationId="{86CABA6C-F0ED-47D8-B7A9-A8500332C4B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0" creationId="{3F28FD1A-43F9-4170-A77B-57387B50F39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1" creationId="{451CE7AE-D36B-4A69-A779-7A91788A90C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2" creationId="{74C1EAFE-CF08-4A34-9EAE-821DD7FC56B7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3" creationId="{55E2A56E-76C7-4CF9-AF17-67DCD43293DD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4" creationId="{A78362C1-88BB-48FD-92F3-74239DE81D2C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5" creationId="{EBDC6E20-85ED-4F47-AFF7-3D238E592489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6" creationId="{78E5E9EA-B756-45CE-95A7-E119EEB01C50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7" creationId="{20E5589C-209D-4075-89F3-F1D1204337E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0" creationId="{4E27B49D-16BF-4F2B-9536-C8A836CFB0E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1" creationId="{EB1D7179-4BD1-41AA-8988-C3466DB6D4EA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2" creationId="{76EDB78E-B5EA-4CAA-9674-85C05B756BD4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3" creationId="{0602FC76-5CBB-428E-8857-96078B6F84AA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4" creationId="{A6CB247B-2E1C-45E2-872B-22E286D3E0C8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5" creationId="{CA3CA0D6-D20B-409F-801A-7C9E612283DE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6" creationId="{8B9976CA-EF2C-4DA7-A45E-E3BEEADA753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7" creationId="{3F2F1699-FCFC-49F8-953F-C5E85F00E47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8" creationId="{FC4780ED-D3F0-4675-8764-B847F1CF3132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1" creationId="{2C276665-7C1C-4AE3-B85D-866B97BB8A4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2" creationId="{8510F7B9-9E8D-415E-92C1-00371A5945C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3" creationId="{C9F0BAAC-3B86-411F-9DFC-F779414C79D9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4" creationId="{6DAA98A4-3DF9-4417-A4D6-2C3F9698E5F8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6" creationId="{4EC4AD94-ED0A-4C5E-BD54-92E281ED71F4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9:01.781" v="2263" actId="165"/>
          <ac:grpSpMkLst>
            <pc:docMk/>
            <pc:sldMk cId="2682684108" sldId="403"/>
            <ac:grpSpMk id="19" creationId="{CF05F059-B37D-4DB1-8DB4-B0C8E442404D}"/>
          </ac:grpSpMkLst>
        </pc:grpChg>
        <pc:grpChg chg="del mod topLvl">
          <ac:chgData name="Алмат Кайракбеков" userId="617def1006c1eb61" providerId="LiveId" clId="{90D34A18-D8F2-4341-9288-388139CEBD6E}" dt="2021-03-15T23:49:07.123" v="2266" actId="165"/>
          <ac:grpSpMkLst>
            <pc:docMk/>
            <pc:sldMk cId="2682684108" sldId="403"/>
            <ac:grpSpMk id="20" creationId="{DCC11587-A3AD-4041-9D05-1C168BED6F60}"/>
          </ac:grpSpMkLst>
        </pc:grpChg>
        <pc:grpChg chg="add del mod topLvl">
          <ac:chgData name="Алмат Кайракбеков" userId="617def1006c1eb61" providerId="LiveId" clId="{90D34A18-D8F2-4341-9288-388139CEBD6E}" dt="2021-03-15T23:51:16.697" v="2284" actId="165"/>
          <ac:grpSpMkLst>
            <pc:docMk/>
            <pc:sldMk cId="2682684108" sldId="403"/>
            <ac:grpSpMk id="21" creationId="{6A205F29-555D-4D8A-B3A8-4C5B8853F727}"/>
          </ac:grpSpMkLst>
        </pc:grpChg>
        <pc:grpChg chg="del mod topLvl">
          <ac:chgData name="Алмат Кайракбеков" userId="617def1006c1eb61" providerId="LiveId" clId="{90D34A18-D8F2-4341-9288-388139CEBD6E}" dt="2021-03-15T23:49:09.520" v="2267" actId="165"/>
          <ac:grpSpMkLst>
            <pc:docMk/>
            <pc:sldMk cId="2682684108" sldId="403"/>
            <ac:grpSpMk id="31" creationId="{F6928C0C-23B7-47C2-9C16-D07EB417043E}"/>
          </ac:grpSpMkLst>
        </pc:grpChg>
        <pc:picChg chg="mod topLvl">
          <ac:chgData name="Алмат Кайракбеков" userId="617def1006c1eb61" providerId="LiveId" clId="{90D34A18-D8F2-4341-9288-388139CEBD6E}" dt="2021-03-15T23:51:16.697" v="2284" actId="165"/>
          <ac:picMkLst>
            <pc:docMk/>
            <pc:sldMk cId="2682684108" sldId="403"/>
            <ac:picMk id="29" creationId="{560D20F9-E8FF-401A-9082-7F264996D05E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6" creationId="{7C080D43-4A06-44A6-A5E7-7983D1946169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7" creationId="{1A2660CC-7E94-4EFF-AD16-FCDDBED4D6B5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8" creationId="{CCAE0440-A163-4084-A356-D8D429BD33DB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9" creationId="{858DF0F1-0CAE-4CF2-8DAC-72193A0C93A5}"/>
          </ac:picMkLst>
        </pc:picChg>
        <pc:cxnChg chg="mod topLvl">
          <ac:chgData name="Алмат Кайракбеков" userId="617def1006c1eb61" providerId="LiveId" clId="{90D34A18-D8F2-4341-9288-388139CEBD6E}" dt="2021-03-15T23:51:16.697" v="2284" actId="165"/>
          <ac:cxnSpMkLst>
            <pc:docMk/>
            <pc:sldMk cId="2682684108" sldId="403"/>
            <ac:cxnSpMk id="30" creationId="{D6C3DE44-18DC-47D6-BA7C-17ED12EAE8C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8" creationId="{D73D73E7-B457-4FC2-A518-299FD0172CF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9" creationId="{4256631D-7601-462C-86B5-E96AA71C9863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00:40.082" v="2423" actId="1076"/>
        <pc:sldMkLst>
          <pc:docMk/>
          <pc:sldMk cId="3933130032" sldId="404"/>
        </pc:sldMkLst>
        <pc:spChg chg="mod">
          <ac:chgData name="Алмат Кайракбеков" userId="617def1006c1eb61" providerId="LiveId" clId="{90D34A18-D8F2-4341-9288-388139CEBD6E}" dt="2021-03-15T23:51:32.098" v="2286"/>
          <ac:spMkLst>
            <pc:docMk/>
            <pc:sldMk cId="3933130032" sldId="404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18" creationId="{F57D4358-EBEF-4334-BC5B-2F4112D68DB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2" creationId="{1F9D0B09-AFB4-462A-BE0F-D40A2DC158A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3" creationId="{45FD5B77-F40F-4FCC-86DB-68845F4F34A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4" creationId="{6DE20C4F-8F4E-40D2-80C3-FA7B1D9161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5" creationId="{B74057AB-9AB3-4F80-B186-450B5AB6B03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2" creationId="{B5C34757-2C8A-4763-BB3E-ECB483CEF40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3" creationId="{136CB41D-2ED7-486A-9BCA-6EEAB563C03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5" creationId="{65C8EB4B-9CB0-47D0-BD34-2D2F8A9ED8A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6" creationId="{A1AC04D5-5429-4BE5-BC16-75231C7C58F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7" creationId="{59352CFE-7BCC-4C87-AA60-472E7378E50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8" creationId="{79BAF9BE-62AB-496B-9FC8-AB428CCB656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9" creationId="{D96C11A9-7240-44F1-836D-6F1CC7382F8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0" creationId="{EAB034B7-59CC-4CB4-B59C-40196A8CF03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1" creationId="{E7DB2674-EC21-4A5A-B437-0E2B42410A4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2" creationId="{BB718F21-2C4E-486E-A7AC-BFBB09439A4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3" creationId="{DF814B22-358C-4511-8307-F98300B67F9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4" creationId="{0A0FBADD-06DB-4A1D-A3EF-ED929ABC53A1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5" creationId="{72689185-7E7D-4E1C-8477-1ABC17A78A73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6" creationId="{B1EFB621-E7EE-44C9-9A07-3F08F65C2E9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7" creationId="{95FF6909-12A0-40C1-BA68-7DEF34D2357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8" creationId="{99116675-5A56-453F-8BD8-DE0D2B47D7F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9" creationId="{86CABA6C-F0ED-47D8-B7A9-A8500332C4B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0" creationId="{3F28FD1A-43F9-4170-A77B-57387B50F39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1" creationId="{451CE7AE-D36B-4A69-A779-7A91788A90C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2" creationId="{74C1EAFE-CF08-4A34-9EAE-821DD7FC56B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3" creationId="{55E2A56E-76C7-4CF9-AF17-67DCD43293D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4" creationId="{A78362C1-88BB-48FD-92F3-74239DE81D2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5" creationId="{EBDC6E20-85ED-4F47-AFF7-3D238E59248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6" creationId="{78E5E9EA-B756-45CE-95A7-E119EEB01C5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7" creationId="{20E5589C-209D-4075-89F3-F1D1204337E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0" creationId="{4E27B49D-16BF-4F2B-9536-C8A836CFB0E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1" creationId="{EB1D7179-4BD1-41AA-8988-C3466DB6D4E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2" creationId="{76EDB78E-B5EA-4CAA-9674-85C05B756BD4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3" creationId="{0602FC76-5CBB-428E-8857-96078B6F84A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4" creationId="{A6CB247B-2E1C-45E2-872B-22E286D3E0C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5" creationId="{CA3CA0D6-D20B-409F-801A-7C9E612283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6" creationId="{8B9976CA-EF2C-4DA7-A45E-E3BEEADA753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7" creationId="{3F2F1699-FCFC-49F8-953F-C5E85F00E47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8" creationId="{FC4780ED-D3F0-4675-8764-B847F1CF3132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0" creationId="{83E9C2B3-3C38-4FE8-B67E-C88291BD99F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1" creationId="{6DBACE50-708B-4D91-B4B2-52AEF35BC3EE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2" creationId="{745EE530-95E1-43B2-82E8-BE682EC3F0A9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3" creationId="{1FEE1D0D-0279-4AB0-89E8-D9B3D20D3E4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4" creationId="{B50AD4DA-2AD0-42C0-9153-C9567AA3FF15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5" creationId="{439CEDC3-4594-471F-B995-4496CA1D6F17}"/>
          </ac:spMkLst>
        </pc:spChg>
        <pc:spChg chg="add mod">
          <ac:chgData name="Алмат Кайракбеков" userId="617def1006c1eb61" providerId="LiveId" clId="{90D34A18-D8F2-4341-9288-388139CEBD6E}" dt="2021-03-16T00:00:16.898" v="2417" actId="1076"/>
          <ac:spMkLst>
            <pc:docMk/>
            <pc:sldMk cId="3933130032" sldId="404"/>
            <ac:spMk id="76" creationId="{38EFCB57-EFCC-4AD3-A868-AE2E54B31A52}"/>
          </ac:spMkLst>
        </pc:spChg>
        <pc:spChg chg="add mod">
          <ac:chgData name="Алмат Кайракбеков" userId="617def1006c1eb61" providerId="LiveId" clId="{90D34A18-D8F2-4341-9288-388139CEBD6E}" dt="2021-03-15T23:59:37.296" v="2370" actId="404"/>
          <ac:spMkLst>
            <pc:docMk/>
            <pc:sldMk cId="3933130032" sldId="404"/>
            <ac:spMk id="77" creationId="{14151436-2CC2-4083-AD0B-E6169442E157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9" creationId="{A7FE0709-AB1F-469A-B041-B19EAF8BFCC8}"/>
          </ac:spMkLst>
        </pc:spChg>
        <pc:spChg chg="add mod">
          <ac:chgData name="Алмат Кайракбеков" userId="617def1006c1eb61" providerId="LiveId" clId="{90D34A18-D8F2-4341-9288-388139CEBD6E}" dt="2021-03-16T00:00:40.082" v="2423" actId="1076"/>
          <ac:spMkLst>
            <pc:docMk/>
            <pc:sldMk cId="3933130032" sldId="404"/>
            <ac:spMk id="80" creationId="{6545869F-9F2F-4872-BF45-50B83BE01F5A}"/>
          </ac:spMkLst>
        </pc:spChg>
        <pc:grpChg chg="del">
          <ac:chgData name="Алмат Кайракбеков" userId="617def1006c1eb61" providerId="LiveId" clId="{90D34A18-D8F2-4341-9288-388139CEBD6E}" dt="2021-03-15T23:51:39.027" v="2287" actId="478"/>
          <ac:grpSpMkLst>
            <pc:docMk/>
            <pc:sldMk cId="3933130032" sldId="404"/>
            <ac:grpSpMk id="21" creationId="{6A205F29-555D-4D8A-B3A8-4C5B8853F727}"/>
          </ac:grpSpMkLst>
        </pc:grpChg>
        <pc:graphicFrameChg chg="add mod modGraphic">
          <ac:chgData name="Алмат Кайракбеков" userId="617def1006c1eb61" providerId="LiveId" clId="{90D34A18-D8F2-4341-9288-388139CEBD6E}" dt="2021-03-16T00:00:13.115" v="2416" actId="1035"/>
          <ac:graphicFrameMkLst>
            <pc:docMk/>
            <pc:sldMk cId="3933130032" sldId="404"/>
            <ac:graphicFrameMk id="69" creationId="{DA5786FE-754F-4CEE-A140-0AEA873AF33E}"/>
          </ac:graphicFrameMkLst>
        </pc:graphicFrame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8" creationId="{81A583A1-A39F-4FC7-9684-F2556B41BAB8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8" creationId="{D73D73E7-B457-4FC2-A518-299FD0172CF5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9" creationId="{4256631D-7601-462C-86B5-E96AA71C9863}"/>
          </ac:cxnSpMkLst>
        </pc:cxn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10:57.011" v="2529" actId="1035"/>
        <pc:sldMkLst>
          <pc:docMk/>
          <pc:sldMk cId="795528138" sldId="405"/>
        </pc:sldMkLst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02:56.667" v="2428" actId="1076"/>
          <ac:spMkLst>
            <pc:docMk/>
            <pc:sldMk cId="795528138" sldId="405"/>
            <ac:spMk id="7" creationId="{9F186664-5952-4780-8F71-72E2BBCB334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1" creationId="{1FF0C6A2-7183-427B-9B9A-0963E7B6152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2" creationId="{A79B1320-62F3-4EE2-82F2-F43668BC8568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3" creationId="{C3A3579B-3EFB-4FB8-B8FD-42357D085E54}"/>
          </ac:spMkLst>
        </pc:spChg>
        <pc:spChg chg="add mod ord">
          <ac:chgData name="Алмат Кайракбеков" userId="617def1006c1eb61" providerId="LiveId" clId="{90D34A18-D8F2-4341-9288-388139CEBD6E}" dt="2021-03-16T00:07:18.323" v="2490" actId="1076"/>
          <ac:spMkLst>
            <pc:docMk/>
            <pc:sldMk cId="795528138" sldId="405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07:28.291" v="2492" actId="1076"/>
          <ac:spMkLst>
            <pc:docMk/>
            <pc:sldMk cId="795528138" sldId="405"/>
            <ac:spMk id="33" creationId="{A835FC46-2FC1-4052-8385-584357C92B92}"/>
          </ac:spMkLst>
        </pc:spChg>
        <pc:spChg chg="add mod">
          <ac:chgData name="Алмат Кайракбеков" userId="617def1006c1eb61" providerId="LiveId" clId="{90D34A18-D8F2-4341-9288-388139CEBD6E}" dt="2021-03-16T00:10:53.519" v="2522" actId="948"/>
          <ac:spMkLst>
            <pc:docMk/>
            <pc:sldMk cId="795528138" sldId="405"/>
            <ac:spMk id="35" creationId="{B7B5D782-4B08-4D69-A3CE-D8E58D71DD1B}"/>
          </ac:spMkLst>
        </pc:spChg>
        <pc:spChg chg="add mod">
          <ac:chgData name="Алмат Кайракбеков" userId="617def1006c1eb61" providerId="LiveId" clId="{90D34A18-D8F2-4341-9288-388139CEBD6E}" dt="2021-03-16T00:07:44.515" v="2495" actId="1076"/>
          <ac:spMkLst>
            <pc:docMk/>
            <pc:sldMk cId="795528138" sldId="405"/>
            <ac:spMk id="36" creationId="{DE90874A-E33B-4CEB-931E-620532D52EE4}"/>
          </ac:spMkLst>
        </pc:spChg>
        <pc:spChg chg="add mod">
          <ac:chgData name="Алмат Кайракбеков" userId="617def1006c1eb61" providerId="LiveId" clId="{90D34A18-D8F2-4341-9288-388139CEBD6E}" dt="2021-03-16T00:08:01.716" v="2498" actId="948"/>
          <ac:spMkLst>
            <pc:docMk/>
            <pc:sldMk cId="795528138" sldId="405"/>
            <ac:spMk id="37" creationId="{67741F3A-2C9A-41D0-AC93-32C05F61BD64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8" creationId="{65D5FCEC-F927-4072-9BBB-E1167555732E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9" creationId="{7A7F2013-8FDF-484C-9FE7-04E3FB450E6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0" creationId="{B32C7861-2EE1-4141-8173-0005A21F662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1" creationId="{DC4FCAB6-B9DD-44CC-B269-BB8B6025C3D6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2" creationId="{4996D50E-9687-4657-96BE-531CFFDD775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0" creationId="{83E9C2B3-3C38-4FE8-B67E-C88291BD99F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1" creationId="{6DBACE50-708B-4D91-B4B2-52AEF35BC3EE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2" creationId="{745EE530-95E1-43B2-82E8-BE682EC3F0A9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3" creationId="{1FEE1D0D-0279-4AB0-89E8-D9B3D20D3E4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4" creationId="{B50AD4DA-2AD0-42C0-9153-C9567AA3FF15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5" creationId="{439CEDC3-4594-471F-B995-4496CA1D6F17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6" creationId="{38EFCB57-EFCC-4AD3-A868-AE2E54B31A52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7" creationId="{14151436-2CC2-4083-AD0B-E6169442E157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9" creationId="{A7FE0709-AB1F-469A-B041-B19EAF8BFCC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80" creationId="{6545869F-9F2F-4872-BF45-50B83BE01F5A}"/>
          </ac:spMkLst>
        </pc:spChg>
        <pc:grpChg chg="add del mod">
          <ac:chgData name="Алмат Кайракбеков" userId="617def1006c1eb61" providerId="LiveId" clId="{90D34A18-D8F2-4341-9288-388139CEBD6E}" dt="2021-03-16T00:04:38.334" v="2441" actId="165"/>
          <ac:grpSpMkLst>
            <pc:docMk/>
            <pc:sldMk cId="795528138" sldId="405"/>
            <ac:grpSpMk id="3" creationId="{21AC31D6-ADEE-47E8-8F22-64970068D8EE}"/>
          </ac:grpSpMkLst>
        </pc:grpChg>
        <pc:graphicFrameChg chg="del">
          <ac:chgData name="Алмат Кайракбеков" userId="617def1006c1eb61" providerId="LiveId" clId="{90D34A18-D8F2-4341-9288-388139CEBD6E}" dt="2021-03-16T00:03:00.587" v="2429" actId="478"/>
          <ac:graphicFrameMkLst>
            <pc:docMk/>
            <pc:sldMk cId="795528138" sldId="405"/>
            <ac:graphicFrameMk id="69" creationId="{DA5786FE-754F-4CEE-A140-0AEA873AF33E}"/>
          </ac:graphicFrameMkLst>
        </pc:graphicFrame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8" creationId="{81A583A1-A39F-4FC7-9684-F2556B41BAB8}"/>
          </ac:cxnSpMkLst>
        </pc:cxnChg>
        <pc:cxnChg chg="add del">
          <ac:chgData name="Алмат Кайракбеков" userId="617def1006c1eb61" providerId="LiveId" clId="{90D34A18-D8F2-4341-9288-388139CEBD6E}" dt="2021-03-16T00:04:45.863" v="2443" actId="478"/>
          <ac:cxnSpMkLst>
            <pc:docMk/>
            <pc:sldMk cId="795528138" sldId="405"/>
            <ac:cxnSpMk id="10" creationId="{B3597CD0-D3D8-465C-A89A-9841823D06FD}"/>
          </ac:cxnSpMkLst>
        </pc:cxnChg>
        <pc:cxnChg chg="add mod">
          <ac:chgData name="Алмат Кайракбеков" userId="617def1006c1eb61" providerId="LiveId" clId="{90D34A18-D8F2-4341-9288-388139CEBD6E}" dt="2021-03-16T00:04:57.915" v="2446" actId="14100"/>
          <ac:cxnSpMkLst>
            <pc:docMk/>
            <pc:sldMk cId="795528138" sldId="405"/>
            <ac:cxnSpMk id="27" creationId="{B86FAC34-A361-4B5A-A272-9CF6648CFE66}"/>
          </ac:cxnSpMkLst>
        </pc:cxnChg>
        <pc:cxnChg chg="add mod">
          <ac:chgData name="Алмат Кайракбеков" userId="617def1006c1eb61" providerId="LiveId" clId="{90D34A18-D8F2-4341-9288-388139CEBD6E}" dt="2021-03-16T00:05:02.529" v="2450" actId="1038"/>
          <ac:cxnSpMkLst>
            <pc:docMk/>
            <pc:sldMk cId="795528138" sldId="405"/>
            <ac:cxnSpMk id="29" creationId="{01870AD0-0B2E-4384-99D7-362F0D353058}"/>
          </ac:cxnSpMkLst>
        </pc:cxnChg>
        <pc:cxnChg chg="add mod">
          <ac:chgData name="Алмат Кайракбеков" userId="617def1006c1eb61" providerId="LiveId" clId="{90D34A18-D8F2-4341-9288-388139CEBD6E}" dt="2021-03-16T00:05:05.730" v="2451" actId="571"/>
          <ac:cxnSpMkLst>
            <pc:docMk/>
            <pc:sldMk cId="795528138" sldId="405"/>
            <ac:cxnSpMk id="30" creationId="{8007BB7F-23BE-486B-B6BB-31F12A234E1D}"/>
          </ac:cxnSpMkLst>
        </pc:cxn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36:14.258" v="2678" actId="1076"/>
        <pc:sldMkLst>
          <pc:docMk/>
          <pc:sldMk cId="1571563804" sldId="406"/>
        </pc:sldMkLst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29:55.327" v="2575" actId="1076"/>
          <ac:spMkLst>
            <pc:docMk/>
            <pc:sldMk cId="1571563804" sldId="406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0:29:08.853" v="2558" actId="2085"/>
          <ac:spMkLst>
            <pc:docMk/>
            <pc:sldMk cId="1571563804" sldId="406"/>
            <ac:spMk id="8" creationId="{F00ABA94-27E6-48AB-A217-D8B679E47B8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1" creationId="{1FF0C6A2-7183-427B-9B9A-0963E7B6152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2" creationId="{A79B1320-62F3-4EE2-82F2-F43668BC856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3" creationId="{C3A3579B-3EFB-4FB8-B8FD-42357D085E54}"/>
          </ac:spMkLst>
        </pc:spChg>
        <pc:spChg chg="add mod">
          <ac:chgData name="Алмат Кайракбеков" userId="617def1006c1eb61" providerId="LiveId" clId="{90D34A18-D8F2-4341-9288-388139CEBD6E}" dt="2021-03-16T00:29:22.330" v="2564" actId="1076"/>
          <ac:spMkLst>
            <pc:docMk/>
            <pc:sldMk cId="1571563804" sldId="406"/>
            <ac:spMk id="25" creationId="{A7B19AF8-047B-4EFB-A9C9-CC462C41D45F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28" creationId="{49C13A83-0BA1-4B7C-8A7B-E14AD6B0D30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32" creationId="{A8A6A928-AD7E-4AAA-9F71-512553DDD89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3" creationId="{A835FC46-2FC1-4052-8385-584357C92B9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5" creationId="{B7B5D782-4B08-4D69-A3CE-D8E58D71DD1B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6" creationId="{DE90874A-E33B-4CEB-931E-620532D52EE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7" creationId="{67741F3A-2C9A-41D0-AC93-32C05F61BD6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8" creationId="{65D5FCEC-F927-4072-9BBB-E1167555732E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9" creationId="{7A7F2013-8FDF-484C-9FE7-04E3FB450E6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0" creationId="{B32C7861-2EE1-4141-8173-0005A21F662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1" creationId="{DC4FCAB6-B9DD-44CC-B269-BB8B6025C3D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2" creationId="{4996D50E-9687-4657-96BE-531CFFDD7758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4" creationId="{94CC8717-9401-4E0E-8611-E2C5113602E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5" creationId="{4E5087C8-20BB-402B-93AE-DB9A09EB241A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6" creationId="{BADEFE2F-68D1-4C84-BDED-A8FBC1F47765}"/>
          </ac:spMkLst>
        </pc:spChg>
        <pc:spChg chg="add mod">
          <ac:chgData name="Алмат Кайракбеков" userId="617def1006c1eb61" providerId="LiveId" clId="{90D34A18-D8F2-4341-9288-388139CEBD6E}" dt="2021-03-16T00:36:14.258" v="2678" actId="1076"/>
          <ac:spMkLst>
            <pc:docMk/>
            <pc:sldMk cId="1571563804" sldId="406"/>
            <ac:spMk id="47" creationId="{81E8689A-53DF-4AED-AC70-8203DE6960FA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8" creationId="{8DDDE471-B8E1-4BA3-9952-D26E22F12FF2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9" creationId="{1AE572E1-FD01-44A7-8166-C685B57DF202}"/>
          </ac:spMkLst>
        </pc:sp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19" creationId="{1CBEF128-70CE-43C2-9257-55988EF710E7}"/>
          </ac:picMkLst>
        </pc:pic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24" creationId="{33F96D0C-EAB8-4A33-9DFB-12FAA343C812}"/>
          </ac:picMkLst>
        </pc:picChg>
        <pc:cxnChg chg="add mod">
          <ac:chgData name="Алмат Кайракбеков" userId="617def1006c1eb61" providerId="LiveId" clId="{90D34A18-D8F2-4341-9288-388139CEBD6E}" dt="2021-03-16T00:36:05.411" v="2675" actId="1076"/>
          <ac:cxnSpMkLst>
            <pc:docMk/>
            <pc:sldMk cId="1571563804" sldId="406"/>
            <ac:cxnSpMk id="13" creationId="{A2F43650-5F2A-4844-A508-C5FE64F7A0B3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7" creationId="{B86FAC34-A361-4B5A-A272-9CF6648CFE66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9" creationId="{01870AD0-0B2E-4384-99D7-362F0D353058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30" creationId="{8007BB7F-23BE-486B-B6BB-31F12A234E1D}"/>
          </ac:cxnSpMkLst>
        </pc:cxnChg>
        <pc:cxnChg chg="add mod">
          <ac:chgData name="Алмат Кайракбеков" userId="617def1006c1eb61" providerId="LiveId" clId="{90D34A18-D8F2-4341-9288-388139CEBD6E}" dt="2021-03-16T00:33:53.890" v="2653" actId="1076"/>
          <ac:cxnSpMkLst>
            <pc:docMk/>
            <pc:sldMk cId="1571563804" sldId="406"/>
            <ac:cxnSpMk id="43" creationId="{D6A4D3F7-282D-47A1-825A-CFE95EDD4B1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84947246" sldId="406"/>
        </pc:sldMkLst>
      </pc:sldChg>
      <pc:sldChg chg="addSp delSp modSp add mod">
        <pc:chgData name="Алмат Кайракбеков" userId="617def1006c1eb61" providerId="LiveId" clId="{90D34A18-D8F2-4341-9288-388139CEBD6E}" dt="2021-03-16T00:48:53.805" v="2906" actId="20577"/>
        <pc:sldMkLst>
          <pc:docMk/>
          <pc:sldMk cId="2066259319" sldId="407"/>
        </pc:sldMkLst>
        <pc:spChg chg="mod">
          <ac:chgData name="Алмат Кайракбеков" userId="617def1006c1eb61" providerId="LiveId" clId="{90D34A18-D8F2-4341-9288-388139CEBD6E}" dt="2021-03-16T00:37:20.114" v="2681" actId="403"/>
          <ac:spMkLst>
            <pc:docMk/>
            <pc:sldMk cId="2066259319" sldId="40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8" creationId="{F00ABA94-27E6-48AB-A217-D8B679E47B8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25" creationId="{A7B19AF8-047B-4EFB-A9C9-CC462C41D45F}"/>
          </ac:spMkLst>
        </pc:spChg>
        <pc:spChg chg="del">
          <ac:chgData name="Алмат Кайракбеков" userId="617def1006c1eb61" providerId="LiveId" clId="{90D34A18-D8F2-4341-9288-388139CEBD6E}" dt="2021-03-16T00:37:28.220" v="2683" actId="478"/>
          <ac:spMkLst>
            <pc:docMk/>
            <pc:sldMk cId="2066259319" sldId="407"/>
            <ac:spMk id="28" creationId="{49C13A83-0BA1-4B7C-8A7B-E14AD6B0D306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1" creationId="{840C60BD-9B20-4606-87BC-127993E3EA1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32" creationId="{A8A6A928-AD7E-4AAA-9F71-512553DDD898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3" creationId="{B5DB2635-3FE3-43B9-A35E-2E4BDAE2CFFC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5" creationId="{FAD93A73-FD1C-4A67-92B5-63A9DC12DF09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6" creationId="{82BC2AA4-1649-48E4-B434-A85C9C08435E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7" creationId="{547D8B37-C82B-4D54-83F9-FA168E741293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8" creationId="{91517409-AF92-45C3-BD4C-AB4F92D8CD2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9" creationId="{45E81692-203A-4710-BC37-9641CADDB0E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4" creationId="{94CC8717-9401-4E0E-8611-E2C5113602E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5" creationId="{4E5087C8-20BB-402B-93AE-DB9A09EB241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6" creationId="{BADEFE2F-68D1-4C84-BDED-A8FBC1F4776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7" creationId="{81E8689A-53DF-4AED-AC70-8203DE6960F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8" creationId="{8DDDE471-B8E1-4BA3-9952-D26E22F12FF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9" creationId="{1AE572E1-FD01-44A7-8166-C685B57DF20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2" creationId="{7411857E-50E1-494B-AC34-E7E310BBE0E0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3" creationId="{A72FCF47-B030-4001-A232-119825CDA5F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4" creationId="{66D1DA1E-4723-48C0-AF29-07351B694BB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5" creationId="{8D11E5F0-1BF0-4CCC-A103-9D3D2F72B80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6" creationId="{375F85EC-D539-4FBF-8F3B-1D2DB0FDA29D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7" creationId="{71004CB7-4A1C-46D6-965B-BDF9266092BD}"/>
          </ac:spMkLst>
        </pc:spChg>
        <pc:spChg chg="add mod">
          <ac:chgData name="Алмат Кайракбеков" userId="617def1006c1eb61" providerId="LiveId" clId="{90D34A18-D8F2-4341-9288-388139CEBD6E}" dt="2021-03-16T00:46:25.347" v="2851" actId="1076"/>
          <ac:spMkLst>
            <pc:docMk/>
            <pc:sldMk cId="2066259319" sldId="407"/>
            <ac:spMk id="69" creationId="{5657F819-42C0-46B6-A807-96A52EFF0A16}"/>
          </ac:spMkLst>
        </pc:spChg>
        <pc:spChg chg="add mod">
          <ac:chgData name="Алмат Кайракбеков" userId="617def1006c1eb61" providerId="LiveId" clId="{90D34A18-D8F2-4341-9288-388139CEBD6E}" dt="2021-03-16T00:46:11.035" v="2845" actId="1076"/>
          <ac:spMkLst>
            <pc:docMk/>
            <pc:sldMk cId="2066259319" sldId="407"/>
            <ac:spMk id="70" creationId="{5A31A3BE-455F-44B0-AAC2-2412D1E25477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1" creationId="{69AB69B3-39B5-4E82-9CF7-85A589586671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2" creationId="{8F860B42-1ECA-4B0F-8B83-D4B5F8AE2627}"/>
          </ac:spMkLst>
        </pc:spChg>
        <pc:spChg chg="add del mod">
          <ac:chgData name="Алмат Кайракбеков" userId="617def1006c1eb61" providerId="LiveId" clId="{90D34A18-D8F2-4341-9288-388139CEBD6E}" dt="2021-03-16T00:45:24.904" v="2828" actId="478"/>
          <ac:spMkLst>
            <pc:docMk/>
            <pc:sldMk cId="2066259319" sldId="407"/>
            <ac:spMk id="83" creationId="{88768B2B-0A5D-4F5E-AAA4-B8E19C0D758A}"/>
          </ac:spMkLst>
        </pc:spChg>
        <pc:spChg chg="add mod">
          <ac:chgData name="Алмат Кайракбеков" userId="617def1006c1eb61" providerId="LiveId" clId="{90D34A18-D8F2-4341-9288-388139CEBD6E}" dt="2021-03-16T00:48:16.547" v="2886" actId="1076"/>
          <ac:spMkLst>
            <pc:docMk/>
            <pc:sldMk cId="2066259319" sldId="407"/>
            <ac:spMk id="100" creationId="{22759427-5941-4801-B2C0-007A4B4EE8DF}"/>
          </ac:spMkLst>
        </pc:spChg>
        <pc:spChg chg="add mod">
          <ac:chgData name="Алмат Кайракбеков" userId="617def1006c1eb61" providerId="LiveId" clId="{90D34A18-D8F2-4341-9288-388139CEBD6E}" dt="2021-03-16T00:48:26.829" v="2893" actId="20577"/>
          <ac:spMkLst>
            <pc:docMk/>
            <pc:sldMk cId="2066259319" sldId="407"/>
            <ac:spMk id="107" creationId="{6A596BB6-BEFA-4261-B306-3744BA8EED62}"/>
          </ac:spMkLst>
        </pc:spChg>
        <pc:spChg chg="add mod">
          <ac:chgData name="Алмат Кайракбеков" userId="617def1006c1eb61" providerId="LiveId" clId="{90D34A18-D8F2-4341-9288-388139CEBD6E}" dt="2021-03-16T00:48:38.274" v="2898" actId="1076"/>
          <ac:spMkLst>
            <pc:docMk/>
            <pc:sldMk cId="2066259319" sldId="407"/>
            <ac:spMk id="108" creationId="{14139767-7F76-496E-8350-EC52FA6A7165}"/>
          </ac:spMkLst>
        </pc:spChg>
        <pc:spChg chg="add mod">
          <ac:chgData name="Алмат Кайракбеков" userId="617def1006c1eb61" providerId="LiveId" clId="{90D34A18-D8F2-4341-9288-388139CEBD6E}" dt="2021-03-16T00:48:45.760" v="2902" actId="20577"/>
          <ac:spMkLst>
            <pc:docMk/>
            <pc:sldMk cId="2066259319" sldId="407"/>
            <ac:spMk id="109" creationId="{05CE5E0E-006F-4206-8498-F8E0F2288734}"/>
          </ac:spMkLst>
        </pc:spChg>
        <pc:spChg chg="add mod">
          <ac:chgData name="Алмат Кайракбеков" userId="617def1006c1eb61" providerId="LiveId" clId="{90D34A18-D8F2-4341-9288-388139CEBD6E}" dt="2021-03-16T00:48:53.805" v="2906" actId="20577"/>
          <ac:spMkLst>
            <pc:docMk/>
            <pc:sldMk cId="2066259319" sldId="407"/>
            <ac:spMk id="110" creationId="{39B77859-D975-4859-9347-FB127638A725}"/>
          </ac:spMkLst>
        </pc:spChg>
        <pc:grpChg chg="add del mod">
          <ac:chgData name="Алмат Кайракбеков" userId="617def1006c1eb61" providerId="LiveId" clId="{90D34A18-D8F2-4341-9288-388139CEBD6E}" dt="2021-03-16T00:43:48.516" v="2798" actId="165"/>
          <ac:grpSpMkLst>
            <pc:docMk/>
            <pc:sldMk cId="2066259319" sldId="407"/>
            <ac:grpSpMk id="20" creationId="{165AACF7-0A97-461F-A249-7678E9207E11}"/>
          </ac:grpSpMkLst>
        </pc:grpChg>
        <pc:grpChg chg="add mod">
          <ac:chgData name="Алмат Кайракбеков" userId="617def1006c1eb61" providerId="LiveId" clId="{90D34A18-D8F2-4341-9288-388139CEBD6E}" dt="2021-03-16T00:44:03.987" v="2803" actId="14100"/>
          <ac:grpSpMkLst>
            <pc:docMk/>
            <pc:sldMk cId="2066259319" sldId="407"/>
            <ac:grpSpMk id="21" creationId="{24A5F7B9-B772-4A5A-9194-3CB97E725C17}"/>
          </ac:grpSpMkLst>
        </pc:grpChg>
        <pc:grpChg chg="add mod">
          <ac:chgData name="Алмат Кайракбеков" userId="617def1006c1eb61" providerId="LiveId" clId="{90D34A18-D8F2-4341-9288-388139CEBD6E}" dt="2021-03-16T00:48:20.294" v="2888" actId="571"/>
          <ac:grpSpMkLst>
            <pc:docMk/>
            <pc:sldMk cId="2066259319" sldId="407"/>
            <ac:grpSpMk id="101" creationId="{4577BCED-89BB-4BBD-8AA5-93983A9F039B}"/>
          </ac:grpSpMkLst>
        </pc:grp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19" creationId="{1CBEF128-70CE-43C2-9257-55988EF710E7}"/>
          </ac:picMkLst>
        </pc:pic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24" creationId="{33F96D0C-EAB8-4A33-9DFB-12FAA343C812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1" creationId="{4A46FBCD-CA55-4C41-806E-833F8864CC8E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2" creationId="{0996E4CA-BBA6-4078-8EB1-D0AAB4874753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0" creationId="{999A7590-0FC3-4542-BDDB-C38ADBA01734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1" creationId="{A0D4BDB9-3EA8-4CE4-8F71-1198014CA6FC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0" creationId="{C78C5B1D-DA8E-4F31-AB95-C6F0CE3FDF2F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1" creationId="{9C2F3F61-2C55-4DB5-8868-03BAFFB37F46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2" creationId="{32679560-EA15-4ACB-9566-C626356B3F59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3" creationId="{967C36DA-A667-4B4D-B1F7-B272D064C3E8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3" creationId="{B40376FE-FF96-4994-BF05-472406A44A42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4" creationId="{A9783756-E138-42FB-9D33-AA734120FF2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5" creationId="{B4868CEC-1DC6-4F2C-9154-DF15174EEA13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6" creationId="{870540F8-2418-4E4C-94BE-A7462FB04FE1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7" creationId="{B547732E-C73B-4553-BECB-8FB01811544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8" creationId="{A6F49F1C-C3CE-41C1-A251-A8F2034F2E8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9" creationId="{867EE928-A155-42EF-A258-8A672C55E17F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0" creationId="{18F9D3BC-9960-47B4-8660-40B93DDDF61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1" creationId="{893277DD-B459-4B7F-BEC6-4D8E1C834F4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2" creationId="{73C5BC2B-DD25-4B8A-84E3-6058113E2799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4" creationId="{7E385884-D2E3-48A9-9348-E65F66BD976D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5" creationId="{C58A43B2-B133-4A5F-9FA9-BF2FDB5050E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6" creationId="{D06012B8-AC0E-42CB-BD1A-C512149B9E31}"/>
          </ac:picMkLst>
        </pc:picChg>
        <pc:picChg chg="add mod">
          <ac:chgData name="Алмат Кайракбеков" userId="617def1006c1eb61" providerId="LiveId" clId="{90D34A18-D8F2-4341-9288-388139CEBD6E}" dt="2021-03-16T00:45:56.058" v="2839" actId="1076"/>
          <ac:picMkLst>
            <pc:docMk/>
            <pc:sldMk cId="2066259319" sldId="407"/>
            <ac:picMk id="87" creationId="{50A191FA-DF77-4242-95DE-C0DA1A29CEB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8" creationId="{FF4FBA09-67BC-475E-8334-4D097F2BC0C1}"/>
          </ac:picMkLst>
        </pc:picChg>
        <pc:picChg chg="add mod">
          <ac:chgData name="Алмат Кайракбеков" userId="617def1006c1eb61" providerId="LiveId" clId="{90D34A18-D8F2-4341-9288-388139CEBD6E}" dt="2021-03-16T00:45:54.147" v="2838" actId="1076"/>
          <ac:picMkLst>
            <pc:docMk/>
            <pc:sldMk cId="2066259319" sldId="407"/>
            <ac:picMk id="89" creationId="{14371933-DA81-4B39-ACAA-7FE137F9C914}"/>
          </ac:picMkLst>
        </pc:picChg>
        <pc:picChg chg="add mod">
          <ac:chgData name="Алмат Кайракбеков" userId="617def1006c1eb61" providerId="LiveId" clId="{90D34A18-D8F2-4341-9288-388139CEBD6E}" dt="2021-03-16T00:48:48.243" v="2903" actId="1076"/>
          <ac:picMkLst>
            <pc:docMk/>
            <pc:sldMk cId="2066259319" sldId="407"/>
            <ac:picMk id="90" creationId="{927C5416-CE20-403F-8F95-1D69A8C17E41}"/>
          </ac:picMkLst>
        </pc:picChg>
        <pc:picChg chg="add mod">
          <ac:chgData name="Алмат Кайракбеков" userId="617def1006c1eb61" providerId="LiveId" clId="{90D34A18-D8F2-4341-9288-388139CEBD6E}" dt="2021-03-16T00:47:10.114" v="2861" actId="1076"/>
          <ac:picMkLst>
            <pc:docMk/>
            <pc:sldMk cId="2066259319" sldId="407"/>
            <ac:picMk id="91" creationId="{66E01BAB-1F9A-4474-BD59-60ED87F07942}"/>
          </ac:picMkLst>
        </pc:picChg>
        <pc:picChg chg="add mod">
          <ac:chgData name="Алмат Кайракбеков" userId="617def1006c1eb61" providerId="LiveId" clId="{90D34A18-D8F2-4341-9288-388139CEBD6E}" dt="2021-03-16T00:47:12.435" v="2863" actId="14100"/>
          <ac:picMkLst>
            <pc:docMk/>
            <pc:sldMk cId="2066259319" sldId="407"/>
            <ac:picMk id="92" creationId="{69C4468D-BBC3-4C72-8D5F-12EBBEDBD40A}"/>
          </ac:picMkLst>
        </pc:picChg>
        <pc:picChg chg="add mod">
          <ac:chgData name="Алмат Кайракбеков" userId="617def1006c1eb61" providerId="LiveId" clId="{90D34A18-D8F2-4341-9288-388139CEBD6E}" dt="2021-03-16T00:47:14.403" v="2864" actId="1076"/>
          <ac:picMkLst>
            <pc:docMk/>
            <pc:sldMk cId="2066259319" sldId="407"/>
            <ac:picMk id="93" creationId="{8E81F447-EB19-4554-88DE-C5AA73BA5AD6}"/>
          </ac:picMkLst>
        </pc:picChg>
        <pc:picChg chg="add mod">
          <ac:chgData name="Алмат Кайракбеков" userId="617def1006c1eb61" providerId="LiveId" clId="{90D34A18-D8F2-4341-9288-388139CEBD6E}" dt="2021-03-16T00:47:20.602" v="2867" actId="1076"/>
          <ac:picMkLst>
            <pc:docMk/>
            <pc:sldMk cId="2066259319" sldId="407"/>
            <ac:picMk id="94" creationId="{C434A0BD-0A72-43D7-8708-05CB0C3C70BF}"/>
          </ac:picMkLst>
        </pc:picChg>
        <pc:picChg chg="add del mod">
          <ac:chgData name="Алмат Кайракбеков" userId="617def1006c1eb61" providerId="LiveId" clId="{90D34A18-D8F2-4341-9288-388139CEBD6E}" dt="2021-03-16T00:47:02.239" v="2856" actId="478"/>
          <ac:picMkLst>
            <pc:docMk/>
            <pc:sldMk cId="2066259319" sldId="407"/>
            <ac:picMk id="95" creationId="{7A64E186-28D3-4A72-B8B3-3184E88756ED}"/>
          </ac:picMkLst>
        </pc:picChg>
        <pc:picChg chg="add mod">
          <ac:chgData name="Алмат Кайракбеков" userId="617def1006c1eb61" providerId="LiveId" clId="{90D34A18-D8F2-4341-9288-388139CEBD6E}" dt="2021-03-16T00:47:06.171" v="2858" actId="1076"/>
          <ac:picMkLst>
            <pc:docMk/>
            <pc:sldMk cId="2066259319" sldId="407"/>
            <ac:picMk id="96" creationId="{D05CB529-88E4-4B69-88EF-CA297B76FC09}"/>
          </ac:picMkLst>
        </pc:picChg>
        <pc:picChg chg="add mod">
          <ac:chgData name="Алмат Кайракбеков" userId="617def1006c1eb61" providerId="LiveId" clId="{90D34A18-D8F2-4341-9288-388139CEBD6E}" dt="2021-03-16T00:47:33.570" v="2871" actId="1076"/>
          <ac:picMkLst>
            <pc:docMk/>
            <pc:sldMk cId="2066259319" sldId="407"/>
            <ac:picMk id="97" creationId="{1B5D6F1C-4058-4ACB-AD31-E1243FFB6774}"/>
          </ac:picMkLst>
        </pc:picChg>
        <pc:picChg chg="add mod">
          <ac:chgData name="Алмат Кайракбеков" userId="617def1006c1eb61" providerId="LiveId" clId="{90D34A18-D8F2-4341-9288-388139CEBD6E}" dt="2021-03-16T00:47:28.674" v="2869" actId="1076"/>
          <ac:picMkLst>
            <pc:docMk/>
            <pc:sldMk cId="2066259319" sldId="407"/>
            <ac:picMk id="98" creationId="{CF6515F3-87A7-4218-A8E3-C8886474B4AA}"/>
          </ac:picMkLst>
        </pc:picChg>
        <pc:picChg chg="add mod">
          <ac:chgData name="Алмат Кайракбеков" userId="617def1006c1eb61" providerId="LiveId" clId="{90D34A18-D8F2-4341-9288-388139CEBD6E}" dt="2021-03-16T00:47:39.562" v="2873" actId="1076"/>
          <ac:picMkLst>
            <pc:docMk/>
            <pc:sldMk cId="2066259319" sldId="407"/>
            <ac:picMk id="99" creationId="{24817568-0683-47C1-B512-D83F9E7BCF03}"/>
          </ac:picMkLst>
        </pc:pic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" creationId="{8AEBC6D5-2369-4BC8-A6BF-62F7A4BD5D86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0" creationId="{8E488896-E666-4E2E-B7D2-7F1366F7B588}"/>
          </ac:cxnSpMkLst>
        </pc:cxnChg>
        <pc:cxnChg chg="del mod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13" creationId="{A2F43650-5F2A-4844-A508-C5FE64F7A0B3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6" creationId="{8C2AB750-A1E2-4E3C-8240-C2364538A1C1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18" creationId="{67633B1E-BA3D-4BEF-9875-DCD26FFE4942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6" creationId="{5389FD86-768F-4673-9913-050B755F37C9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7" creationId="{8571AE2E-0B1D-4562-BA42-001A7A32E84F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9" creationId="{BE66BFBE-C17C-449A-9E5E-BA438A1A5C83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0" creationId="{1152F3FA-72E8-42C6-A682-3EDC16BD3983}"/>
          </ac:cxnSpMkLst>
        </pc:cxnChg>
        <pc:cxnChg chg="del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43" creationId="{D6A4D3F7-282D-47A1-825A-CFE95EDD4B1B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8" creationId="{663DA147-B8F6-4416-9CD6-C37ED96CCCC9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9" creationId="{01CC2065-E81D-4C7D-96C9-B389F6CE9AE2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4" creationId="{79D38B32-EB32-4A44-B7E9-B2F299D90C6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5" creationId="{D9A0F0C1-BAED-435A-A2EB-D7068C057D19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6" creationId="{DAD8406F-B694-4750-98CE-D4A645350B2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7" creationId="{1A20CCCE-7D73-45F5-B343-7FC520C64B0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2" creationId="{AC1F94B2-9B5B-4E6B-9210-17EDF6380CB2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3" creationId="{D30A314E-01BF-471E-8144-25B0FD92902B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4" creationId="{C8E3B5EB-7E70-4B63-9342-A4D10A409A81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5" creationId="{674215A6-9FCA-4B24-9CDD-8638BE8ED8A6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6" creationId="{002BB312-6CA0-4545-8074-2A36F9C750D6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066726498" sldId="407"/>
        </pc:sldMkLst>
      </pc:sldChg>
      <pc:sldChg chg="addSp delSp modSp add mod">
        <pc:chgData name="Алмат Кайракбеков" userId="617def1006c1eb61" providerId="LiveId" clId="{90D34A18-D8F2-4341-9288-388139CEBD6E}" dt="2021-03-16T00:57:54.209" v="2991"/>
        <pc:sldMkLst>
          <pc:docMk/>
          <pc:sldMk cId="2311019222" sldId="408"/>
        </pc:sldMkLst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2" creationId="{64051737-2F48-45DF-87CF-C7EBAB327EAC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5" creationId="{8B39F586-8D52-4032-B8A9-B6167D5D5227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6" creationId="{453D4FC8-EDE8-447C-9DB4-A494ED301789}"/>
          </ac:spMkLst>
        </pc:spChg>
        <pc:spChg chg="mod">
          <ac:chgData name="Алмат Кайракбеков" userId="617def1006c1eb61" providerId="LiveId" clId="{90D34A18-D8F2-4341-9288-388139CEBD6E}" dt="2021-03-16T00:57:54.209" v="2991"/>
          <ac:spMkLst>
            <pc:docMk/>
            <pc:sldMk cId="2311019222" sldId="408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8" creationId="{A065F266-5677-4487-9C80-AAF2DD45F7A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6" creationId="{82BC2AA4-1649-48E4-B434-A85C9C08435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7" creationId="{547D8B37-C82B-4D54-83F9-FA168E741293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8" creationId="{91517409-AF92-45C3-BD4C-AB4F92D8CD2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9" creationId="{45E81692-203A-4710-BC37-9641CADDB0E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2" creationId="{7411857E-50E1-494B-AC34-E7E310BBE0E0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3" creationId="{A72FCF47-B030-4001-A232-119825CDA5F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4" creationId="{66D1DA1E-4723-48C0-AF29-07351B694BB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5" creationId="{8D11E5F0-1BF0-4CCC-A103-9D3D2F72B80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6" creationId="{375F85EC-D539-4FBF-8F3B-1D2DB0FDA29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7" creationId="{71004CB7-4A1C-46D6-965B-BDF9266092B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69" creationId="{5657F819-42C0-46B6-A807-96A52EFF0A16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0" creationId="{5A31A3BE-455F-44B0-AAC2-2412D1E25477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1" creationId="{69AB69B3-39B5-4E82-9CF7-85A58958667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2" creationId="{8F860B42-1ECA-4B0F-8B83-D4B5F8AE262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3" creationId="{A2B09F98-BDFD-43E4-A76B-2C49215A5D49}"/>
          </ac:spMkLst>
        </pc:spChg>
        <pc:spChg chg="add del mod">
          <ac:chgData name="Алмат Кайракбеков" userId="617def1006c1eb61" providerId="LiveId" clId="{90D34A18-D8F2-4341-9288-388139CEBD6E}" dt="2021-03-16T00:50:03.771" v="2913" actId="478"/>
          <ac:spMkLst>
            <pc:docMk/>
            <pc:sldMk cId="2311019222" sldId="408"/>
            <ac:spMk id="74" creationId="{78A062F1-D337-4B64-9209-B119BC5FCCA1}"/>
          </ac:spMkLst>
        </pc:spChg>
        <pc:spChg chg="add del mod">
          <ac:chgData name="Алмат Кайракбеков" userId="617def1006c1eb61" providerId="LiveId" clId="{90D34A18-D8F2-4341-9288-388139CEBD6E}" dt="2021-03-16T00:50:09.954" v="2915" actId="478"/>
          <ac:spMkLst>
            <pc:docMk/>
            <pc:sldMk cId="2311019222" sldId="408"/>
            <ac:spMk id="75" creationId="{D6C4A4A0-0BB6-4503-9752-57C5385B7600}"/>
          </ac:spMkLst>
        </pc:spChg>
        <pc:spChg chg="add del mod">
          <ac:chgData name="Алмат Кайракбеков" userId="617def1006c1eb61" providerId="LiveId" clId="{90D34A18-D8F2-4341-9288-388139CEBD6E}" dt="2021-03-16T00:50:13.369" v="2916" actId="478"/>
          <ac:spMkLst>
            <pc:docMk/>
            <pc:sldMk cId="2311019222" sldId="408"/>
            <ac:spMk id="76" creationId="{05A17B48-814E-406F-BA73-054C2B992E8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8" creationId="{7DB10B65-116B-4B48-87BD-24B33908C6C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9" creationId="{9BF41D0F-73B7-4D73-ADB0-3C06B95CB59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0" creationId="{6915B01B-BBAA-4FBB-9968-DB9EABB73CD6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1" creationId="{EC607DB1-23F5-4A4D-AD74-128E92EC705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2" creationId="{228FDE5C-3692-4918-84AD-67A95AB12AAA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3" creationId="{2750F5A6-92D6-457D-8EEF-1A952E6BFC3F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4" creationId="{18ECCB90-EFE4-4F19-9F63-818446B25CC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5" creationId="{B53E137A-CEC5-4C9A-B634-27CCF03CDA6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0" creationId="{22759427-5941-4801-B2C0-007A4B4EE8DF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01" creationId="{F5F2D9C8-974C-4E6F-8F94-6170D1DE7DE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7" creationId="{6A596BB6-BEFA-4261-B306-3744BA8EED6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8" creationId="{14139767-7F76-496E-8350-EC52FA6A7165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9" creationId="{05CE5E0E-006F-4206-8498-F8E0F228873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10" creationId="{39B77859-D975-4859-9347-FB127638A725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12" creationId="{6BBA4ACC-90CA-4ABF-8A2B-3251D6E1DF76}"/>
          </ac:spMkLst>
        </pc:spChg>
        <pc:spChg chg="mod">
          <ac:chgData name="Алмат Кайракбеков" userId="617def1006c1eb61" providerId="LiveId" clId="{90D34A18-D8F2-4341-9288-388139CEBD6E}" dt="2021-03-16T00:55:17.287" v="2983" actId="1582"/>
          <ac:spMkLst>
            <pc:docMk/>
            <pc:sldMk cId="2311019222" sldId="408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18" creationId="{617A0AA9-0749-4F18-A52C-15F80321C7B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2" creationId="{EE5F4C49-D935-48B1-A1E6-828187D865D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3" creationId="{D0F231B1-9137-49F0-8ED8-28DAE3E43F4A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7" creationId="{0B07C785-A549-45E8-97FA-2D005979609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8" creationId="{54093A56-F952-4D56-974C-2B1FF6114BD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9" creationId="{57DC7662-A98F-4A67-8D24-327B2C0F52C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0" creationId="{6199344A-3844-44FF-9336-878A98CA686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1" creationId="{0692D546-B3BD-4FAA-8AEF-A2625B00A18C}"/>
          </ac:spMkLst>
        </pc:spChg>
        <pc:spChg chg="add mod">
          <ac:chgData name="Алмат Кайракбеков" userId="617def1006c1eb61" providerId="LiveId" clId="{90D34A18-D8F2-4341-9288-388139CEBD6E}" dt="2021-03-16T00:53:43.491" v="2963" actId="1076"/>
          <ac:spMkLst>
            <pc:docMk/>
            <pc:sldMk cId="2311019222" sldId="408"/>
            <ac:spMk id="132" creationId="{DD9D9078-450D-4B06-8AE0-8AEAFAB03796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6" creationId="{17EBD6F9-5BAE-43ED-B1F2-7EC3EFF6B8A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0" creationId="{93214571-872D-4CF2-85AE-791F7E96C54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1" creationId="{FC68A911-6C7E-419D-B758-91C0C7A31F6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2" creationId="{2176CD7E-B154-42F8-A309-8E2C449BBC4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3" creationId="{446DB6B3-8349-42FE-B62A-B1B6532892B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7" creationId="{7609A73D-474E-4D53-A535-B51E34144B0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1" creationId="{4F462AE5-D834-4C3F-B279-F88E5525BA2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2" creationId="{93A0F29D-681A-45CE-963B-B7B1284AC203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3" creationId="{2A615CAD-1D63-4E3B-8F93-F88E43D6E2DC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4" creationId="{2ACDFE13-95B6-49FA-B310-E6BE640D416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5" creationId="{B451275B-D8DB-4FDB-9179-411A3589A18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6" creationId="{A100B082-066B-4B71-A444-AC7EF498F73D}"/>
          </ac:spMkLst>
        </pc:spChg>
        <pc:spChg chg="add del mod">
          <ac:chgData name="Алмат Кайракбеков" userId="617def1006c1eb61" providerId="LiveId" clId="{90D34A18-D8F2-4341-9288-388139CEBD6E}" dt="2021-03-16T00:53:37.065" v="2961" actId="478"/>
          <ac:spMkLst>
            <pc:docMk/>
            <pc:sldMk cId="2311019222" sldId="408"/>
            <ac:spMk id="157" creationId="{77065DF9-99A3-4636-99FB-36890873465F}"/>
          </ac:spMkLst>
        </pc:spChg>
        <pc:spChg chg="add mod">
          <ac:chgData name="Алмат Кайракбеков" userId="617def1006c1eb61" providerId="LiveId" clId="{90D34A18-D8F2-4341-9288-388139CEBD6E}" dt="2021-03-16T00:53:21.347" v="2957" actId="1076"/>
          <ac:spMkLst>
            <pc:docMk/>
            <pc:sldMk cId="2311019222" sldId="408"/>
            <ac:spMk id="158" creationId="{120B6F7D-D934-4191-A7C7-7FC94744E7F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9" creationId="{81FE606F-C365-43A0-AE16-C7942073293E}"/>
          </ac:spMkLst>
        </pc:spChg>
        <pc:spChg chg="add del mod">
          <ac:chgData name="Алмат Кайракбеков" userId="617def1006c1eb61" providerId="LiveId" clId="{90D34A18-D8F2-4341-9288-388139CEBD6E}" dt="2021-03-16T00:53:55.932" v="2966" actId="478"/>
          <ac:spMkLst>
            <pc:docMk/>
            <pc:sldMk cId="2311019222" sldId="408"/>
            <ac:spMk id="161" creationId="{4BCB1A18-699F-4FCE-8659-07ADF395DDB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3" creationId="{3CDA637A-596E-45FE-8D42-C0F0F74C8096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4" creationId="{1DB1A339-7E20-44F2-9504-D0F0E686C59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6" creationId="{07182CC7-82B2-4E39-BB3F-8A68BBEF0EC9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7" creationId="{FDEB8E89-600A-4630-8DF6-47A8F6A164C1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8" creationId="{3EF307ED-B8E7-44BB-B3BB-D7F756C0431C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0" creationId="{52393F27-B793-42C4-91FF-7D1F2BFFFC08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1" creationId="{CF723115-34A0-4148-B031-2246A7A45DEE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2" creationId="{1CB8148C-6A2A-4FDE-86CE-2045D0949533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4" creationId="{550FF78C-78E2-4D52-A7D9-007B9F656EB0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5" creationId="{042FEC9C-F9E8-4E0F-8CA4-23FFE7ADA70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6" creationId="{A2C7EAB0-FC35-4EAF-875B-785A55FE7EF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77" creationId="{F0690D72-1173-4C57-8CFF-AF737547B099}"/>
          </ac:spMkLst>
        </pc:spChg>
        <pc:grpChg chg="add mod">
          <ac:chgData name="Алмат Кайракбеков" userId="617def1006c1eb61" providerId="LiveId" clId="{90D34A18-D8F2-4341-9288-388139CEBD6E}" dt="2021-03-16T00:53:17.532" v="2956" actId="14100"/>
          <ac:grpSpMkLst>
            <pc:docMk/>
            <pc:sldMk cId="2311019222" sldId="408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49:41.108" v="2910" actId="478"/>
          <ac:grpSpMkLst>
            <pc:docMk/>
            <pc:sldMk cId="2311019222" sldId="408"/>
            <ac:grpSpMk id="21" creationId="{24A5F7B9-B772-4A5A-9194-3CB97E725C17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95" creationId="{9EADF484-8E0F-4E0B-88A9-2F8AED4F3883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111" creationId="{A12147F5-5D00-46CE-854B-80F27BB23400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19" creationId="{99A8C231-FE94-4E7E-BFD6-E6534E293381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24" creationId="{CECBC7C4-71C7-438A-AB47-0306B5331603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3" creationId="{71A72F84-1C07-47CF-82FB-3389B80802DF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7" creationId="{62BDD6CC-24D2-406B-BA0F-F576AA832EDA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4" creationId="{A4C75020-99EA-41EC-A677-CD39989B3017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8" creationId="{0B0BB734-15C3-4678-A0C1-EE8E3D0B5FAE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5" creationId="{7CEB4363-C695-41B1-BAC1-380691778986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9" creationId="{CBE5C208-A11E-4C18-88E9-17A97BA7CBAB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73" creationId="{2640BE43-4A94-4E8C-8673-2C47F491E04C}"/>
          </ac:grpSpMkLst>
        </pc:grp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0" creationId="{C78C5B1D-DA8E-4F31-AB95-C6F0CE3FDF2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1" creationId="{9C2F3F61-2C55-4DB5-8868-03BAFFB37F4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2" creationId="{32679560-EA15-4ACB-9566-C626356B3F5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3" creationId="{967C36DA-A667-4B4D-B1F7-B272D064C3E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6" creationId="{D06012B8-AC0E-42CB-BD1A-C512149B9E3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7" creationId="{50A191FA-DF77-4242-95DE-C0DA1A29CEB0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8" creationId="{FF4FBA09-67BC-475E-8334-4D097F2BC0C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9" creationId="{14371933-DA81-4B39-ACAA-7FE137F9C91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0" creationId="{927C5416-CE20-403F-8F95-1D69A8C17E4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1" creationId="{66E01BAB-1F9A-4474-BD59-60ED87F07942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2" creationId="{69C4468D-BBC3-4C72-8D5F-12EBBEDBD40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3" creationId="{8E81F447-EB19-4554-88DE-C5AA73BA5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4" creationId="{C434A0BD-0A72-43D7-8708-05CB0C3C70B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6" creationId="{D05CB529-88E4-4B69-88EF-CA297B76FC0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7" creationId="{1B5D6F1C-4058-4ACB-AD31-E1243FFB677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8" creationId="{CF6515F3-87A7-4218-A8E3-C8886474B4A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9" creationId="{24817568-0683-47C1-B512-D83F9E7BCF03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2" creationId="{7C95FCA5-814D-4867-AB54-6AC47B10C2F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3" creationId="{5CFBD68A-DB25-424D-B47B-6B505A4FDD6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4" creationId="{84268F91-04D8-47B2-9950-4B815A9470B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5" creationId="{26005C8C-9D30-4A14-8277-E433BAC8E98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6" creationId="{F6AFBE66-2740-424F-A55B-826AC6F940FA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3" creationId="{316AE6E2-82CB-437A-9C0E-CE861AD0D212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4" creationId="{78AED589-83A4-4893-9DC5-D40AF8D31F76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5" creationId="{256895C2-B3F7-4B91-9C01-D8628C26AF8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6" creationId="{855DB60F-B9A7-4886-899B-E51C503E8FFA}"/>
          </ac:picMkLst>
        </pc:picChg>
        <pc:picChg chg="add del mod">
          <ac:chgData name="Алмат Кайракбеков" userId="617def1006c1eb61" providerId="LiveId" clId="{90D34A18-D8F2-4341-9288-388139CEBD6E}" dt="2021-03-16T00:53:55.932" v="2966" actId="478"/>
          <ac:picMkLst>
            <pc:docMk/>
            <pc:sldMk cId="2311019222" sldId="408"/>
            <ac:picMk id="160" creationId="{496C9BFF-3634-426D-A68A-D249202DE7FB}"/>
          </ac:picMkLst>
        </pc:picChg>
        <pc:picChg chg="add mod">
          <ac:chgData name="Алмат Кайракбеков" userId="617def1006c1eb61" providerId="LiveId" clId="{90D34A18-D8F2-4341-9288-388139CEBD6E}" dt="2021-03-16T00:55:05.067" v="2981" actId="1076"/>
          <ac:picMkLst>
            <pc:docMk/>
            <pc:sldMk cId="2311019222" sldId="408"/>
            <ac:picMk id="162" creationId="{1D578547-28E7-4F37-A591-E76C2EF67ACA}"/>
          </ac:picMkLst>
        </pc:pic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0" creationId="{8E488896-E666-4E2E-B7D2-7F1366F7B588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6" creationId="{8C2AB750-A1E2-4E3C-8240-C2364538A1C1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8" creationId="{67633B1E-BA3D-4BEF-9875-DCD26FFE494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8" creationId="{663DA147-B8F6-4416-9CD6-C37ED96CCCC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9" creationId="{01CC2065-E81D-4C7D-96C9-B389F6CE9AE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4" creationId="{79D38B32-EB32-4A44-B7E9-B2F299D90C6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5" creationId="{D9A0F0C1-BAED-435A-A2EB-D7068C057D1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6" creationId="{DAD8406F-B694-4750-98CE-D4A645350B2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7" creationId="{1A20CCCE-7D73-45F5-B343-7FC520C64B0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0" creationId="{5DAF5E31-4ED8-47FE-9DDE-6C171AC41110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1" creationId="{38123561-5E97-4787-A791-14948E6F444D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5" creationId="{2EEACF3F-764D-4611-B471-711DB7DC726B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6" creationId="{911C48B5-5310-483D-B292-0C0F7A4CEAA1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4" creationId="{DBE08E3D-4953-4712-8709-497483F6720F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5" creationId="{54876813-818D-4533-85DA-DDB754C3D7EE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8" creationId="{FF6C12FB-86D7-4A99-8E28-6EEDAB4BAA85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9" creationId="{EDCF794F-D7DC-4A70-AC39-BC1C2350F8B6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5" creationId="{49A3BB63-2BEA-4AFD-9234-7FB8EEFF9B93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6" creationId="{EF3C2A7B-E676-4468-84B9-54E50EF83FDB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49" creationId="{D1FE6428-DE0D-4E29-9FB3-385DE44327B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50" creationId="{53FF3AB5-3D15-47F4-9254-E49C31AF94D2}"/>
          </ac:cxnSpMkLst>
        </pc:cxnChg>
      </pc:sldChg>
      <pc:sldChg chg="add del">
        <pc:chgData name="Алмат Кайракбеков" userId="617def1006c1eb61" providerId="LiveId" clId="{90D34A18-D8F2-4341-9288-388139CEBD6E}" dt="2021-03-16T00:55:38.754" v="2984" actId="47"/>
        <pc:sldMkLst>
          <pc:docMk/>
          <pc:sldMk cId="947998246" sldId="409"/>
        </pc:sldMkLst>
      </pc:sldChg>
      <pc:sldChg chg="addSp delSp modSp add mod">
        <pc:chgData name="Алмат Кайракбеков" userId="617def1006c1eb61" providerId="LiveId" clId="{90D34A18-D8F2-4341-9288-388139CEBD6E}" dt="2021-03-16T01:10:30.228" v="3268" actId="1076"/>
        <pc:sldMkLst>
          <pc:docMk/>
          <pc:sldMk cId="3498863852" sldId="409"/>
        </pc:sldMkLst>
        <pc:spChg chg="add mod ord">
          <ac:chgData name="Алмат Кайракбеков" userId="617def1006c1eb61" providerId="LiveId" clId="{90D34A18-D8F2-4341-9288-388139CEBD6E}" dt="2021-03-16T00:58:46.960" v="3009" actId="404"/>
          <ac:spMkLst>
            <pc:docMk/>
            <pc:sldMk cId="3498863852" sldId="409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0:57:58.702" v="2994" actId="404"/>
          <ac:spMkLst>
            <pc:docMk/>
            <pc:sldMk cId="3498863852" sldId="40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1:02:59.105" v="3083" actId="1036"/>
          <ac:spMkLst>
            <pc:docMk/>
            <pc:sldMk cId="3498863852" sldId="409"/>
            <ac:spMk id="10" creationId="{3BDEA38C-8805-45D3-9737-F2DB9D19318D}"/>
          </ac:spMkLst>
        </pc:spChg>
        <pc:spChg chg="add mod">
          <ac:chgData name="Алмат Кайракбеков" userId="617def1006c1eb61" providerId="LiveId" clId="{90D34A18-D8F2-4341-9288-388139CEBD6E}" dt="2021-03-16T01:05:56.580" v="3152" actId="2085"/>
          <ac:spMkLst>
            <pc:docMk/>
            <pc:sldMk cId="3498863852" sldId="409"/>
            <ac:spMk id="11" creationId="{DC9D7D78-57DD-41DA-89B6-8D4A77F5D5EE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3" creationId="{A2B09F98-BDFD-43E4-A76B-2C49215A5D49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8" creationId="{7DB10B65-116B-4B48-87BD-24B33908C6C7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9" creationId="{9BF41D0F-73B7-4D73-ADB0-3C06B95CB59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0" creationId="{6915B01B-BBAA-4FBB-9968-DB9EABB73CD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1" creationId="{EC607DB1-23F5-4A4D-AD74-128E92EC705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2" creationId="{228FDE5C-3692-4918-84AD-67A95AB12AAA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3" creationId="{2750F5A6-92D6-457D-8EEF-1A952E6BFC3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4" creationId="{18ECCB90-EFE4-4F19-9F63-818446B25CCC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5" creationId="{B53E137A-CEC5-4C9A-B634-27CCF03CDA64}"/>
          </ac:spMkLst>
        </pc:spChg>
        <pc:spChg chg="add mod">
          <ac:chgData name="Алмат Кайракбеков" userId="617def1006c1eb61" providerId="LiveId" clId="{90D34A18-D8F2-4341-9288-388139CEBD6E}" dt="2021-03-16T01:00:55.147" v="3042" actId="1076"/>
          <ac:spMkLst>
            <pc:docMk/>
            <pc:sldMk cId="3498863852" sldId="409"/>
            <ac:spMk id="90" creationId="{19440C2F-7C4B-403B-8ACC-09A0C673B0BB}"/>
          </ac:spMkLst>
        </pc:spChg>
        <pc:spChg chg="add mod">
          <ac:chgData name="Алмат Кайракбеков" userId="617def1006c1eb61" providerId="LiveId" clId="{90D34A18-D8F2-4341-9288-388139CEBD6E}" dt="2021-03-16T01:07:22.807" v="3176" actId="1076"/>
          <ac:spMkLst>
            <pc:docMk/>
            <pc:sldMk cId="3498863852" sldId="409"/>
            <ac:spMk id="92" creationId="{C2CCC9D1-7BE0-422D-8983-8EE345F02E0A}"/>
          </ac:spMkLst>
        </pc:spChg>
        <pc:spChg chg="add mod">
          <ac:chgData name="Алмат Кайракбеков" userId="617def1006c1eb61" providerId="LiveId" clId="{90D34A18-D8F2-4341-9288-388139CEBD6E}" dt="2021-03-16T01:03:32.484" v="3098" actId="14100"/>
          <ac:spMkLst>
            <pc:docMk/>
            <pc:sldMk cId="3498863852" sldId="409"/>
            <ac:spMk id="95" creationId="{228AA919-3A68-42D8-B669-A5AFDD7597CF}"/>
          </ac:spMkLst>
        </pc:spChg>
        <pc:spChg chg="add mod">
          <ac:chgData name="Алмат Кайракбеков" userId="617def1006c1eb61" providerId="LiveId" clId="{90D34A18-D8F2-4341-9288-388139CEBD6E}" dt="2021-03-16T01:03:34.148" v="3099" actId="1076"/>
          <ac:spMkLst>
            <pc:docMk/>
            <pc:sldMk cId="3498863852" sldId="409"/>
            <ac:spMk id="96" creationId="{C4AEC0A1-F7D3-4196-8DBD-87B03801B620}"/>
          </ac:spMkLst>
        </pc:spChg>
        <pc:spChg chg="add mod">
          <ac:chgData name="Алмат Кайракбеков" userId="617def1006c1eb61" providerId="LiveId" clId="{90D34A18-D8F2-4341-9288-388139CEBD6E}" dt="2021-03-16T01:04:05.068" v="3114" actId="14100"/>
          <ac:spMkLst>
            <pc:docMk/>
            <pc:sldMk cId="3498863852" sldId="409"/>
            <ac:spMk id="97" creationId="{996BB4D8-33AE-479F-B0EF-94A368A6187F}"/>
          </ac:spMkLst>
        </pc:spChg>
        <pc:spChg chg="add mod">
          <ac:chgData name="Алмат Кайракбеков" userId="617def1006c1eb61" providerId="LiveId" clId="{90D34A18-D8F2-4341-9288-388139CEBD6E}" dt="2021-03-16T01:04:08.563" v="3116" actId="1076"/>
          <ac:spMkLst>
            <pc:docMk/>
            <pc:sldMk cId="3498863852" sldId="409"/>
            <ac:spMk id="98" creationId="{0C913435-71C6-4712-8844-5DDC1ACCF792}"/>
          </ac:spMkLst>
        </pc:spChg>
        <pc:spChg chg="add mod">
          <ac:chgData name="Алмат Кайракбеков" userId="617def1006c1eb61" providerId="LiveId" clId="{90D34A18-D8F2-4341-9288-388139CEBD6E}" dt="2021-03-16T01:04:22.283" v="3122" actId="14100"/>
          <ac:spMkLst>
            <pc:docMk/>
            <pc:sldMk cId="3498863852" sldId="409"/>
            <ac:spMk id="99" creationId="{CD4E0485-B595-477E-8E0F-BEFE4E072C8F}"/>
          </ac:spMkLst>
        </pc:spChg>
        <pc:spChg chg="add mod">
          <ac:chgData name="Алмат Кайракбеков" userId="617def1006c1eb61" providerId="LiveId" clId="{90D34A18-D8F2-4341-9288-388139CEBD6E}" dt="2021-03-16T01:04:18.964" v="3121" actId="20577"/>
          <ac:spMkLst>
            <pc:docMk/>
            <pc:sldMk cId="3498863852" sldId="409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01" creationId="{F5F2D9C8-974C-4E6F-8F94-6170D1DE7DE4}"/>
          </ac:spMkLst>
        </pc:spChg>
        <pc:spChg chg="add mod">
          <ac:chgData name="Алмат Кайракбеков" userId="617def1006c1eb61" providerId="LiveId" clId="{90D34A18-D8F2-4341-9288-388139CEBD6E}" dt="2021-03-16T01:04:36.764" v="3129" actId="14100"/>
          <ac:spMkLst>
            <pc:docMk/>
            <pc:sldMk cId="3498863852" sldId="409"/>
            <ac:spMk id="107" creationId="{5D98BAEE-67DF-4F02-86FB-F73CA66943B8}"/>
          </ac:spMkLst>
        </pc:spChg>
        <pc:spChg chg="add mod">
          <ac:chgData name="Алмат Кайракбеков" userId="617def1006c1eb61" providerId="LiveId" clId="{90D34A18-D8F2-4341-9288-388139CEBD6E}" dt="2021-03-16T01:04:38.627" v="3130" actId="1076"/>
          <ac:spMkLst>
            <pc:docMk/>
            <pc:sldMk cId="3498863852" sldId="409"/>
            <ac:spMk id="108" creationId="{6B0F0C22-62A6-4E7F-87DE-BA447713CFD0}"/>
          </ac:spMkLst>
        </pc:spChg>
        <pc:spChg chg="add mod">
          <ac:chgData name="Алмат Кайракбеков" userId="617def1006c1eb61" providerId="LiveId" clId="{90D34A18-D8F2-4341-9288-388139CEBD6E}" dt="2021-03-16T01:04:52.284" v="3133" actId="14100"/>
          <ac:spMkLst>
            <pc:docMk/>
            <pc:sldMk cId="3498863852" sldId="409"/>
            <ac:spMk id="109" creationId="{5C5C710F-6AD5-425F-8F02-D906881C732D}"/>
          </ac:spMkLst>
        </pc:spChg>
        <pc:spChg chg="add mod">
          <ac:chgData name="Алмат Кайракбеков" userId="617def1006c1eb61" providerId="LiveId" clId="{90D34A18-D8F2-4341-9288-388139CEBD6E}" dt="2021-03-16T01:04:56.051" v="3135" actId="1076"/>
          <ac:spMkLst>
            <pc:docMk/>
            <pc:sldMk cId="3498863852" sldId="409"/>
            <ac:spMk id="110" creationId="{D0F79B76-C979-4303-8037-1F0202FF70EC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2" creationId="{6BBA4ACC-90CA-4ABF-8A2B-3251D6E1DF7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57" creationId="{DB76844B-4A73-44DC-850F-382DCFFB17FE}"/>
          </ac:spMkLst>
        </pc:spChg>
        <pc:spChg chg="add mod">
          <ac:chgData name="Алмат Кайракбеков" userId="617def1006c1eb61" providerId="LiveId" clId="{90D34A18-D8F2-4341-9288-388139CEBD6E}" dt="2021-03-16T01:06:05.322" v="3153" actId="207"/>
          <ac:spMkLst>
            <pc:docMk/>
            <pc:sldMk cId="3498863852" sldId="409"/>
            <ac:spMk id="160" creationId="{B4B262AF-2B32-4D8B-BD3D-A8708B58A4AB}"/>
          </ac:spMkLst>
        </pc:spChg>
        <pc:spChg chg="add mod">
          <ac:chgData name="Алмат Кайракбеков" userId="617def1006c1eb61" providerId="LiveId" clId="{90D34A18-D8F2-4341-9288-388139CEBD6E}" dt="2021-03-16T01:07:46.360" v="3180" actId="207"/>
          <ac:spMkLst>
            <pc:docMk/>
            <pc:sldMk cId="3498863852" sldId="409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3" creationId="{3CDA637A-596E-45FE-8D42-C0F0F74C809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4" creationId="{1DB1A339-7E20-44F2-9504-D0F0E686C59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77" creationId="{F0690D72-1173-4C57-8CFF-AF737547B099}"/>
          </ac:spMkLst>
        </pc:spChg>
        <pc:spChg chg="add mod">
          <ac:chgData name="Алмат Кайракбеков" userId="617def1006c1eb61" providerId="LiveId" clId="{90D34A18-D8F2-4341-9288-388139CEBD6E}" dt="2021-03-16T01:08:01.523" v="3193" actId="14100"/>
          <ac:spMkLst>
            <pc:docMk/>
            <pc:sldMk cId="3498863852" sldId="409"/>
            <ac:spMk id="179" creationId="{6A5D3CC6-C975-49F3-8893-1F8973EC5A07}"/>
          </ac:spMkLst>
        </pc:spChg>
        <pc:spChg chg="add mod">
          <ac:chgData name="Алмат Кайракбеков" userId="617def1006c1eb61" providerId="LiveId" clId="{90D34A18-D8F2-4341-9288-388139CEBD6E}" dt="2021-03-16T01:09:47.540" v="3256" actId="14100"/>
          <ac:spMkLst>
            <pc:docMk/>
            <pc:sldMk cId="3498863852" sldId="409"/>
            <ac:spMk id="180" creationId="{99725946-6B4B-4C58-A67D-D70F129E1C46}"/>
          </ac:spMkLst>
        </pc:spChg>
        <pc:spChg chg="add mod">
          <ac:chgData name="Алмат Кайракбеков" userId="617def1006c1eb61" providerId="LiveId" clId="{90D34A18-D8F2-4341-9288-388139CEBD6E}" dt="2021-03-16T01:08:33.315" v="3223" actId="1076"/>
          <ac:spMkLst>
            <pc:docMk/>
            <pc:sldMk cId="3498863852" sldId="409"/>
            <ac:spMk id="181" creationId="{EA30B057-89C2-4200-B882-6D49FFB0E110}"/>
          </ac:spMkLst>
        </pc:spChg>
        <pc:spChg chg="add del mod">
          <ac:chgData name="Алмат Кайракбеков" userId="617def1006c1eb61" providerId="LiveId" clId="{90D34A18-D8F2-4341-9288-388139CEBD6E}" dt="2021-03-16T01:09:49.570" v="3257" actId="478"/>
          <ac:spMkLst>
            <pc:docMk/>
            <pc:sldMk cId="3498863852" sldId="409"/>
            <ac:spMk id="182" creationId="{B20BE336-67C6-4751-9FAB-4E971A397AA0}"/>
          </ac:spMkLst>
        </pc:spChg>
        <pc:spChg chg="add mod">
          <ac:chgData name="Алмат Кайракбеков" userId="617def1006c1eb61" providerId="LiveId" clId="{90D34A18-D8F2-4341-9288-388139CEBD6E}" dt="2021-03-16T01:09:20.924" v="3254" actId="1076"/>
          <ac:spMkLst>
            <pc:docMk/>
            <pc:sldMk cId="3498863852" sldId="409"/>
            <ac:spMk id="183" creationId="{ED449EA0-92F7-4E21-8BD3-FF37DF2FB8E3}"/>
          </ac:spMkLst>
        </pc:spChg>
        <pc:spChg chg="add mod">
          <ac:chgData name="Алмат Кайракбеков" userId="617def1006c1eb61" providerId="LiveId" clId="{90D34A18-D8F2-4341-9288-388139CEBD6E}" dt="2021-03-16T01:09:57.370" v="3260" actId="1037"/>
          <ac:spMkLst>
            <pc:docMk/>
            <pc:sldMk cId="3498863852" sldId="409"/>
            <ac:spMk id="184" creationId="{AE8D4107-AD44-4908-94E3-2D8CC4E5D2F2}"/>
          </ac:spMkLst>
        </pc:spChg>
        <pc:spChg chg="add mod">
          <ac:chgData name="Алмат Кайракбеков" userId="617def1006c1eb61" providerId="LiveId" clId="{90D34A18-D8F2-4341-9288-388139CEBD6E}" dt="2021-03-16T01:10:18.215" v="3265" actId="20577"/>
          <ac:spMkLst>
            <pc:docMk/>
            <pc:sldMk cId="3498863852" sldId="409"/>
            <ac:spMk id="185" creationId="{A2B40B13-1924-44E6-B0E9-429882E0AA47}"/>
          </ac:spMkLst>
        </pc:s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5" creationId="{7CEB4363-C695-41B1-BAC1-380691778986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9" creationId="{CBE5C208-A11E-4C18-88E9-17A97BA7CBAB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73" creationId="{2640BE43-4A94-4E8C-8673-2C47F491E04C}"/>
          </ac:grpSpMkLst>
        </pc:grpChg>
        <pc:graphicFrameChg chg="add mod">
          <ac:chgData name="Алмат Кайракбеков" userId="617def1006c1eb61" providerId="LiveId" clId="{90D34A18-D8F2-4341-9288-388139CEBD6E}" dt="2021-03-16T01:07:28.097" v="3179"/>
          <ac:graphicFrameMkLst>
            <pc:docMk/>
            <pc:sldMk cId="3498863852" sldId="409"/>
            <ac:graphicFrameMk id="88" creationId="{871E0D96-A04E-4321-AFE9-69A5274BC03C}"/>
          </ac:graphicFrameMkLst>
        </pc:graphicFrame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2" creationId="{7C95FCA5-814D-4867-AB54-6AC47B10C2F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3" creationId="{5CFBD68A-DB25-424D-B47B-6B505A4FDD6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4" creationId="{84268F91-04D8-47B2-9950-4B815A9470B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5" creationId="{26005C8C-9D30-4A14-8277-E433BAC8E98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6" creationId="{F6AFBE66-2740-424F-A55B-826AC6F940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3" creationId="{316AE6E2-82CB-437A-9C0E-CE861AD0D212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4" creationId="{78AED589-83A4-4893-9DC5-D40AF8D31F7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5" creationId="{256895C2-B3F7-4B91-9C01-D8628C26AF88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6" creationId="{855DB60F-B9A7-4886-899B-E51C503E8F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62" creationId="{1D578547-28E7-4F37-A591-E76C2EF67ACA}"/>
          </ac:picMkLst>
        </pc:picChg>
        <pc:cxnChg chg="add mod">
          <ac:chgData name="Алмат Кайракбеков" userId="617def1006c1eb61" providerId="LiveId" clId="{90D34A18-D8F2-4341-9288-388139CEBD6E}" dt="2021-03-16T01:07:01.371" v="3170" actId="1076"/>
          <ac:cxnSpMkLst>
            <pc:docMk/>
            <pc:sldMk cId="3498863852" sldId="409"/>
            <ac:cxnSpMk id="93" creationId="{65DF8BF2-FDA5-49D2-A75B-663131763A8F}"/>
          </ac:cxnSpMkLst>
        </pc:cxnChg>
        <pc:cxnChg chg="add mod">
          <ac:chgData name="Алмат Кайракбеков" userId="617def1006c1eb61" providerId="LiveId" clId="{90D34A18-D8F2-4341-9288-388139CEBD6E}" dt="2021-03-16T01:07:17.740" v="3174" actId="14100"/>
          <ac:cxnSpMkLst>
            <pc:docMk/>
            <pc:sldMk cId="3498863852" sldId="409"/>
            <ac:cxnSpMk id="178" creationId="{0D29D546-CEB2-4BC9-951B-CA35A74B8384}"/>
          </ac:cxnSpMkLst>
        </pc:cxnChg>
        <pc:cxnChg chg="add mod">
          <ac:chgData name="Алмат Кайракбеков" userId="617def1006c1eb61" providerId="LiveId" clId="{90D34A18-D8F2-4341-9288-388139CEBD6E}" dt="2021-03-16T01:10:30.228" v="3268" actId="1076"/>
          <ac:cxnSpMkLst>
            <pc:docMk/>
            <pc:sldMk cId="3498863852" sldId="409"/>
            <ac:cxnSpMk id="186" creationId="{CC673ED5-55FE-42E2-A1D1-3B1A4F2993BA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1:29:54.646" v="3318" actId="167"/>
        <pc:sldMkLst>
          <pc:docMk/>
          <pc:sldMk cId="1310793439" sldId="410"/>
        </pc:sldMkLst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1:11:15.239" v="3272"/>
          <ac:spMkLst>
            <pc:docMk/>
            <pc:sldMk cId="1310793439" sldId="410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" creationId="{3BDEA38C-8805-45D3-9737-F2DB9D1931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" creationId="{DC9D7D78-57DD-41DA-89B6-8D4A77F5D5EE}"/>
          </ac:spMkLst>
        </pc:spChg>
        <pc:spChg chg="add mod">
          <ac:chgData name="Алмат Кайракбеков" userId="617def1006c1eb61" providerId="LiveId" clId="{90D34A18-D8F2-4341-9288-388139CEBD6E}" dt="2021-03-16T01:28:58.566" v="3299" actId="1076"/>
          <ac:spMkLst>
            <pc:docMk/>
            <pc:sldMk cId="1310793439" sldId="410"/>
            <ac:spMk id="37" creationId="{78438380-72E0-40A8-A363-991EAED0A467}"/>
          </ac:spMkLst>
        </pc:spChg>
        <pc:spChg chg="add mod">
          <ac:chgData name="Алмат Кайракбеков" userId="617def1006c1eb61" providerId="LiveId" clId="{90D34A18-D8F2-4341-9288-388139CEBD6E}" dt="2021-03-16T01:29:03.552" v="3302" actId="20577"/>
          <ac:spMkLst>
            <pc:docMk/>
            <pc:sldMk cId="1310793439" sldId="410"/>
            <ac:spMk id="38" creationId="{49FEB9BA-8AB5-4959-9414-988FE7544F3A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0" creationId="{11086024-2AB3-415C-AD6C-3FF984D29165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1" creationId="{5774DF92-92CB-4E2A-B750-3FCD74498002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2" creationId="{564A96DD-0310-479F-BD56-672515818D73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3" creationId="{5D51A517-941E-4D22-930B-09DCE5CFC467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4" creationId="{9457CE5D-4052-44AB-B658-64C148847BA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0" creationId="{19440C2F-7C4B-403B-8ACC-09A0C673B0B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2" creationId="{C2CCC9D1-7BE0-422D-8983-8EE345F02E0A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5" creationId="{228AA919-3A68-42D8-B669-A5AFDD7597C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6" creationId="{C4AEC0A1-F7D3-4196-8DBD-87B03801B62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7" creationId="{996BB4D8-33AE-479F-B0EF-94A368A6187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8" creationId="{0C913435-71C6-4712-8844-5DDC1ACCF79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9" creationId="{CD4E0485-B595-477E-8E0F-BEFE4E072C8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7" creationId="{5D98BAEE-67DF-4F02-86FB-F73CA66943B8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8" creationId="{6B0F0C22-62A6-4E7F-87DE-BA447713CFD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9" creationId="{5C5C710F-6AD5-425F-8F02-D906881C732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0" creationId="{D0F79B76-C979-4303-8037-1F0202FF70EC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57" creationId="{DB76844B-4A73-44DC-850F-382DCFFB17FE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0" creationId="{B4B262AF-2B32-4D8B-BD3D-A8708B58A4A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79" creationId="{6A5D3CC6-C975-49F3-8893-1F8973EC5A07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0" creationId="{99725946-6B4B-4C58-A67D-D70F129E1C4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1" creationId="{EA30B057-89C2-4200-B882-6D49FFB0E11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3" creationId="{ED449EA0-92F7-4E21-8BD3-FF37DF2FB8E3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4" creationId="{AE8D4107-AD44-4908-94E3-2D8CC4E5D2F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5" creationId="{A2B40B13-1924-44E6-B0E9-429882E0AA47}"/>
          </ac:spMkLst>
        </pc:spChg>
        <pc:graphicFrameChg chg="del">
          <ac:chgData name="Алмат Кайракбеков" userId="617def1006c1eb61" providerId="LiveId" clId="{90D34A18-D8F2-4341-9288-388139CEBD6E}" dt="2021-03-16T01:27:48.641" v="3273" actId="478"/>
          <ac:graphicFrameMkLst>
            <pc:docMk/>
            <pc:sldMk cId="1310793439" sldId="410"/>
            <ac:graphicFrameMk id="88" creationId="{871E0D96-A04E-4321-AFE9-69A5274BC03C}"/>
          </ac:graphicFrameMkLst>
        </pc:graphicFrame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93" creationId="{65DF8BF2-FDA5-49D2-A75B-663131763A8F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78" creationId="{0D29D546-CEB2-4BC9-951B-CA35A74B8384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86" creationId="{CC673ED5-55FE-42E2-A1D1-3B1A4F2993BA}"/>
          </ac:cxnSpMkLst>
        </pc:cxnChg>
      </pc:sldChg>
      <pc:sldChg chg="modSp add mod">
        <pc:chgData name="Алмат Кайракбеков" userId="617def1006c1eb61" providerId="LiveId" clId="{90D34A18-D8F2-4341-9288-388139CEBD6E}" dt="2021-03-16T01:30:30.036" v="3343" actId="1076"/>
        <pc:sldMkLst>
          <pc:docMk/>
          <pc:sldMk cId="668181392" sldId="411"/>
        </pc:sldMkLst>
        <pc:spChg chg="mod">
          <ac:chgData name="Алмат Кайракбеков" userId="617def1006c1eb61" providerId="LiveId" clId="{90D34A18-D8F2-4341-9288-388139CEBD6E}" dt="2021-03-16T01:30:30.036" v="3343" actId="1076"/>
          <ac:spMkLst>
            <pc:docMk/>
            <pc:sldMk cId="668181392" sldId="411"/>
            <ac:spMk id="10" creationId="{FB113C3A-13DC-4AE8-AC9D-DE9373234535}"/>
          </ac:spMkLst>
        </pc:spChg>
      </pc:sldChg>
      <pc:sldMasterChg chg="delSldLayout">
        <pc:chgData name="Алмат Кайракбеков" userId="617def1006c1eb61" providerId="LiveId" clId="{90D34A18-D8F2-4341-9288-388139CEBD6E}" dt="2021-03-16T00:55:38.754" v="2984" actId="47"/>
        <pc:sldMasterMkLst>
          <pc:docMk/>
          <pc:sldMasterMk cId="3832570505" sldId="2147483672"/>
        </pc:sldMasterMkLst>
        <pc:sldLayoutChg chg="del">
          <pc:chgData name="Алмат Кайракбеков" userId="617def1006c1eb61" providerId="LiveId" clId="{90D34A18-D8F2-4341-9288-388139CEBD6E}" dt="2021-03-16T00:55:38.754" v="2984" actId="47"/>
          <pc:sldLayoutMkLst>
            <pc:docMk/>
            <pc:sldMasterMk cId="3832570505" sldId="2147483672"/>
            <pc:sldLayoutMk cId="1787549396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4;&#1090;&#1076;&#1077;&#1083;&#1072;%20&#1094;&#1077;&#1085;&#1086;&#1086;&#1073;&#1088;&#1072;&#1079;&#1086;&#1074;&#1072;&#1085;&#1080;&#1103;%20&#1080;%20&#1090;&#1072;&#1088;&#1080;&#1092;&#1086;&#1074;\&#1058;&#1072;&#1088;&#1080;&#1092;\&#1058;&#1072;&#1088;&#1080;&#1092;\&#1090;&#1072;&#1088;&#1080;&#1092;%20&#1085;&#1072;%202022-2026&#1075;&#1075;\&#1044;&#1050;&#1056;&#1045;&#1052;%20&#1086;&#1073;&#1089;&#1091;&#1078;&#1076;&#1077;&#1085;&#1080;&#1103;\04.11.21%20&#1040;&#1083;&#1069;&#1057;%2015%25,%20&#1040;&#1058;&#1050;&#1069;%2010%25\&#1055;&#1088;&#1086;&#1077;&#1082;&#1090;%20&#1040;&#1083;&#1069;&#1057;%2015%25,%20&#1040;&#1058;&#1050;&#1069;%2010%25%20%2004.11.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5;&#1088;&#1077;&#1079;&#1077;&#1085;&#1090;&#1072;&#1094;&#1080;&#1080;\2019\12.%20&#1057;&#1091;&#1073;&#1089;&#1080;&#1076;&#1080;&#1103;%202,9%20&#1084;&#1083;&#1088;&#1076;.&#1090;&#1075;\&#1076;&#1086;&#1083;&#1103;%20&#1090;&#1072;&#1088;&#1080;&#1092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hanabaeva\Desktop\&#1051;&#1080;&#1089;&#1090;%20Microsoft%20Exc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F1C0-4E36-B3E3-F68190914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F1C0-4E36-B3E3-F6819091418B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F1C0-4E36-B3E3-F68190914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F1C0-4E36-B3E3-F6819091418B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F1C0-4E36-B3E3-F6819091418B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F1C0-4E36-B3E3-F6819091418B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1C0-4E36-B3E3-F6819091418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1C0-4E36-B3E3-F6819091418B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1C0-4E36-B3E3-F6819091418B}"/>
                </c:ext>
              </c:extLst>
            </c:dLbl>
            <c:dLbl>
              <c:idx val="3"/>
              <c:layout>
                <c:manualLayout>
                  <c:x val="1.0570636823992386E-2"/>
                  <c:y val="-5.788160613709098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C0-4E36-B3E3-F6819091418B}"/>
                </c:ext>
              </c:extLst>
            </c:dLbl>
            <c:dLbl>
              <c:idx val="4"/>
              <c:layout>
                <c:manualLayout>
                  <c:x val="9.1612185807935134E-2"/>
                  <c:y val="0.121551372887890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C0-4E36-B3E3-F6819091418B}"/>
                </c:ext>
              </c:extLst>
            </c:dLbl>
            <c:dLbl>
              <c:idx val="5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1C0-4E36-B3E3-F68190914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 5 лет </c:v>
                </c:pt>
                <c:pt idx="1">
                  <c:v>до 10 лет </c:v>
                </c:pt>
                <c:pt idx="2">
                  <c:v>до 15 лет </c:v>
                </c:pt>
                <c:pt idx="3">
                  <c:v>до 20 лет </c:v>
                </c:pt>
                <c:pt idx="4">
                  <c:v>до 25 лет </c:v>
                </c:pt>
                <c:pt idx="5">
                  <c:v>свыше 25 лет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0.1016</c:v>
                </c:pt>
                <c:pt idx="1">
                  <c:v>0.1082</c:v>
                </c:pt>
                <c:pt idx="2">
                  <c:v>0.1242</c:v>
                </c:pt>
                <c:pt idx="3">
                  <c:v>5.5100000000000003E-2</c:v>
                </c:pt>
                <c:pt idx="4">
                  <c:v>3.1600000000000003E-2</c:v>
                </c:pt>
                <c:pt idx="5">
                  <c:v>0.57940000000000003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C0-4E36-B3E3-F681909141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214999539442065E-2"/>
          <c:y val="0.14260039588612264"/>
          <c:w val="0.2917406981170394"/>
          <c:h val="0.6947371769791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1-49DF-A9DB-8519D1EF76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1-49DF-A9DB-8519D1EF76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91-49DF-A9DB-8519D1EF76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91-49DF-A9DB-8519D1EF76EB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91-49DF-A9DB-8519D1EF76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91-49DF-A9DB-8519D1EF76EB}"/>
              </c:ext>
            </c:extLst>
          </c:dPt>
          <c:dLbls>
            <c:dLbl>
              <c:idx val="0"/>
              <c:layout>
                <c:manualLayout>
                  <c:x val="-0.17989843985968207"/>
                  <c:y val="-5.568256262552791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7,2 </a:t>
                    </a:r>
                    <a:r>
                      <a:rPr lang="ru-RU" baseline="0" dirty="0" err="1" smtClean="0"/>
                      <a:t>млрд.тг</a:t>
                    </a:r>
                    <a:r>
                      <a:rPr lang="ru-RU" baseline="0" dirty="0"/>
                      <a:t>
</a:t>
                    </a:r>
                    <a:fld id="{D89EEAFB-663F-4E92-A851-380B4B2A0E05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91-49DF-A9DB-8519D1EF76EB}"/>
                </c:ext>
              </c:extLst>
            </c:dLbl>
            <c:dLbl>
              <c:idx val="1"/>
              <c:layout>
                <c:manualLayout>
                  <c:x val="8.9949219929840979E-2"/>
                  <c:y val="-0.1716879014287108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1,9 </a:t>
                    </a:r>
                    <a:r>
                      <a:rPr lang="ru-RU" baseline="0" dirty="0" err="1" smtClean="0"/>
                      <a:t>млрд.тг</a:t>
                    </a:r>
                    <a:r>
                      <a:rPr lang="ru-RU" baseline="0" dirty="0"/>
                      <a:t>
</a:t>
                    </a:r>
                    <a:fld id="{5E149FD7-D1FE-4A84-8EED-8E13EBCEFFC0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91-49DF-A9DB-8519D1EF76EB}"/>
                </c:ext>
              </c:extLst>
            </c:dLbl>
            <c:dLbl>
              <c:idx val="2"/>
              <c:layout>
                <c:manualLayout>
                  <c:x val="0.13637462376459755"/>
                  <c:y val="-5.568256262552791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1,0 </a:t>
                    </a:r>
                    <a:r>
                      <a:rPr lang="ru-RU" baseline="0" dirty="0" err="1" smtClean="0"/>
                      <a:t>млрд.тг</a:t>
                    </a:r>
                    <a:r>
                      <a:rPr lang="ru-RU" baseline="0" dirty="0"/>
                      <a:t>
</a:t>
                    </a:r>
                    <a:fld id="{50256387-6172-4850-A56F-81996D9E9857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91-49DF-A9DB-8519D1EF76EB}"/>
                </c:ext>
              </c:extLst>
            </c:dLbl>
            <c:dLbl>
              <c:idx val="3"/>
              <c:layout>
                <c:manualLayout>
                  <c:x val="0.12766986054558069"/>
                  <c:y val="6.496298972978245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smtClean="0"/>
                      <a:t>1,7млрд.тг</a:t>
                    </a:r>
                    <a:r>
                      <a:rPr lang="ru-RU" baseline="0" dirty="0"/>
                      <a:t>
</a:t>
                    </a:r>
                    <a:fld id="{9285AFFB-19D9-4746-8D86-BBED84DE12AF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D91-49DF-A9DB-8519D1EF76EB}"/>
                </c:ext>
              </c:extLst>
            </c:dLbl>
            <c:dLbl>
              <c:idx val="4"/>
              <c:layout>
                <c:manualLayout>
                  <c:x val="0.10445715862820243"/>
                  <c:y val="0.157767260772328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1,1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млрд.тг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037F0DE-9814-4B8B-9542-1806BF9EC27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91-49DF-A9DB-8519D1EF76EB}"/>
                </c:ext>
              </c:extLst>
            </c:dLbl>
            <c:dLbl>
              <c:idx val="5"/>
              <c:layout>
                <c:manualLayout>
                  <c:x val="5.8031754793445738E-2"/>
                  <c:y val="7.65635236101007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 </a:t>
                    </a:r>
                    <a:r>
                      <a:rPr lang="ru-RU" dirty="0" err="1" smtClean="0"/>
                      <a:t>млрд.тг</a:t>
                    </a:r>
                    <a:r>
                      <a:rPr lang="ru-RU" baseline="0" dirty="0"/>
                      <a:t>
</a:t>
                    </a:r>
                    <a:fld id="{D3DBF36C-71F2-4613-8148-9AD180054EC4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37408548580118"/>
                      <c:h val="0.130918327491657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D91-49DF-A9DB-8519D1EF7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Аркуш1!$B$28:$B$33</c:f>
              <c:strCache>
                <c:ptCount val="6"/>
                <c:pt idx="0">
                  <c:v>ФОТ</c:v>
                </c:pt>
                <c:pt idx="1">
                  <c:v>Инвестка</c:v>
                </c:pt>
                <c:pt idx="2">
                  <c:v>Ремонт</c:v>
                </c:pt>
                <c:pt idx="3">
                  <c:v>Электроэнергия</c:v>
                </c:pt>
                <c:pt idx="4">
                  <c:v>Налоги</c:v>
                </c:pt>
                <c:pt idx="5">
                  <c:v>Прочие</c:v>
                </c:pt>
              </c:strCache>
            </c:strRef>
          </c:cat>
          <c:val>
            <c:numRef>
              <c:f>Аркуш1!$C$28:$C$33</c:f>
              <c:numCache>
                <c:formatCode>#,##0.00</c:formatCode>
                <c:ptCount val="6"/>
                <c:pt idx="0">
                  <c:v>6501488.7510599988</c:v>
                </c:pt>
                <c:pt idx="1">
                  <c:v>750921.95074742986</c:v>
                </c:pt>
                <c:pt idx="2">
                  <c:v>6815370.2761392342</c:v>
                </c:pt>
                <c:pt idx="3">
                  <c:v>29129.571265859999</c:v>
                </c:pt>
                <c:pt idx="4">
                  <c:v>1386098.949812857</c:v>
                </c:pt>
                <c:pt idx="5">
                  <c:v>2775980.2015916533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91-49DF-A9DB-8519D1EF7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Доходы </a:t>
            </a:r>
            <a:r>
              <a:rPr lang="ru-RU" sz="1400" i="1" dirty="0" smtClean="0">
                <a:solidFill>
                  <a:srgbClr val="FF0000"/>
                </a:solidFill>
              </a:rPr>
              <a:t>(67 389,68 </a:t>
            </a:r>
            <a:r>
              <a:rPr lang="ru-RU" sz="1400" i="1" dirty="0" err="1" smtClean="0">
                <a:solidFill>
                  <a:srgbClr val="FF0000"/>
                </a:solidFill>
              </a:rPr>
              <a:t>млн.тенге</a:t>
            </a:r>
            <a:r>
              <a:rPr lang="ru-RU" sz="1400" dirty="0" smtClean="0"/>
              <a:t>)</a:t>
            </a:r>
            <a:endParaRPr lang="ru-RU" sz="1400" dirty="0"/>
          </a:p>
        </c:rich>
      </c:tx>
      <c:layout>
        <c:manualLayout>
          <c:xMode val="edge"/>
          <c:yMode val="edge"/>
          <c:x val="3.3048717354496673E-2"/>
          <c:y val="1.249166607985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12133810650433"/>
          <c:y val="0.12965581013213046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(67 389,68 млн.тенге)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251F-4CBD-9C6C-865467EB93DD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251F-4CBD-9C6C-865467EB93D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251F-4CBD-9C6C-865467EB93D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251F-4CBD-9C6C-865467EB93DD}"/>
              </c:ext>
            </c:extLst>
          </c:dPt>
          <c:dPt>
            <c:idx val="4"/>
            <c:bubble3D val="0"/>
            <c:explosion val="9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251F-4CBD-9C6C-865467EB93DD}"/>
              </c:ext>
            </c:extLst>
          </c:dPt>
          <c:dLbls>
            <c:dLbl>
              <c:idx val="0"/>
              <c:layout>
                <c:manualLayout>
                  <c:x val="-3.4860656301558476E-2"/>
                  <c:y val="-7.67128362694378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F-4CBD-9C6C-865467EB93DD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1F-4CBD-9C6C-865467EB93DD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51F-4CBD-9C6C-865467EB93DD}"/>
                </c:ext>
              </c:extLst>
            </c:dLbl>
            <c:dLbl>
              <c:idx val="3"/>
              <c:layout>
                <c:manualLayout>
                  <c:x val="-2.4872547167648109E-2"/>
                  <c:y val="-2.45682422089154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1F-4CBD-9C6C-865467EB93DD}"/>
                </c:ext>
              </c:extLst>
            </c:dLbl>
            <c:dLbl>
              <c:idx val="4"/>
              <c:layout>
                <c:manualLayout>
                  <c:x val="-8.3203305420554412E-3"/>
                  <c:y val="-2.922393762645251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1F-4CBD-9C6C-865467EB9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Начисление физическим лицам 36,28% 
(24 449,15 млн.тенге)</c:v>
                </c:pt>
                <c:pt idx="1">
                  <c:v>Начисление юридическим лицам 20,61% 
(13 889,88 млн.тенге)</c:v>
                </c:pt>
                <c:pt idx="2">
                  <c:v>Начисление бюджетным организациям 23,86% 
(16 077,26 млн.тенге)</c:v>
                </c:pt>
                <c:pt idx="3">
                  <c:v>Прочие доходы 2,06% 
(1 385,03 млн.тенге)</c:v>
                </c:pt>
                <c:pt idx="4">
                  <c:v>Выделенные денежные средства из МИО 17,2% 
(11 588,34 млн.тенге)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24449153.239999998</c:v>
                </c:pt>
                <c:pt idx="1">
                  <c:v>13889886.92</c:v>
                </c:pt>
                <c:pt idx="2">
                  <c:v>16077267.76</c:v>
                </c:pt>
                <c:pt idx="3">
                  <c:v>1385036.32</c:v>
                </c:pt>
                <c:pt idx="4">
                  <c:v>11588340.66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1F-4CBD-9C6C-865467EB93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47622986193422E-2"/>
          <c:y val="0.12065426520955826"/>
          <c:w val="0.30283448110946481"/>
          <c:h val="0.8545488646289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Расходы </a:t>
            </a:r>
            <a:r>
              <a:rPr lang="ru-RU" sz="1400" i="1" dirty="0" smtClean="0">
                <a:solidFill>
                  <a:srgbClr val="FF0000"/>
                </a:solidFill>
              </a:rPr>
              <a:t>(69 010,52 </a:t>
            </a:r>
            <a:r>
              <a:rPr lang="ru-RU" sz="1400" i="1" dirty="0" err="1" smtClean="0">
                <a:solidFill>
                  <a:srgbClr val="FF0000"/>
                </a:solidFill>
              </a:rPr>
              <a:t>млн.тенге</a:t>
            </a:r>
            <a:r>
              <a:rPr lang="ru-RU" sz="1400" i="1" dirty="0">
                <a:solidFill>
                  <a:srgbClr val="FF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3.0216149225175921E-2"/>
          <c:y val="2.3954790703961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316884362200349"/>
          <c:y val="0.144316231010268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C24C-4096-9718-0B63EECD59BD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C24C-4096-9718-0B63EECD59B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C24C-4096-9718-0B63EECD59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C24C-4096-9718-0B63EECD59B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C24C-4096-9718-0B63EECD59BD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4543-4D3D-B9E4-2B8E7FF97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E-C24C-4096-9718-0B63EECD59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D-C24C-4096-9718-0B63EECD59BD}"/>
              </c:ext>
            </c:extLst>
          </c:dPt>
          <c:dLbls>
            <c:dLbl>
              <c:idx val="0"/>
              <c:layout>
                <c:manualLayout>
                  <c:x val="-1.7430282301950241E-2"/>
                  <c:y val="-7.67129243791511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096-9718-0B63EECD59B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C-4096-9718-0B63EECD59B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C-4096-9718-0B63EECD59BD}"/>
                </c:ext>
              </c:extLst>
            </c:dLbl>
            <c:dLbl>
              <c:idx val="3"/>
              <c:layout>
                <c:manualLayout>
                  <c:x val="-1.7430168057751539E-2"/>
                  <c:y val="-2.24766777882907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C-4096-9718-0B63EECD59BD}"/>
                </c:ext>
              </c:extLst>
            </c:dLbl>
            <c:dLbl>
              <c:idx val="4"/>
              <c:layout>
                <c:manualLayout>
                  <c:x val="-8.2970609848894636E-2"/>
                  <c:y val="-2.6312185648125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C-4096-9718-0B63EECD59BD}"/>
                </c:ext>
              </c:extLst>
            </c:dLbl>
            <c:dLbl>
              <c:idx val="5"/>
              <c:layout>
                <c:manualLayout>
                  <c:x val="-0.12161321169641148"/>
                  <c:y val="-0.1049076759955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729078206240387E-2"/>
                      <c:h val="4.7762291884534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543-4D3D-B9E4-2B8E7FF97D37}"/>
                </c:ext>
              </c:extLst>
            </c:dLbl>
            <c:dLbl>
              <c:idx val="6"/>
              <c:layout>
                <c:manualLayout>
                  <c:x val="-3.1955517553575244E-2"/>
                  <c:y val="-0.1329210239793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4C-4096-9718-0B63EECD5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Покупка т/э АО "АлЭС" 36% (24 670,95 млн.тенге)</c:v>
                </c:pt>
                <c:pt idx="1">
                  <c:v>Покупка т/э ТОО "АТКЭ" 25% (17 391,03 млн.тенге)</c:v>
                </c:pt>
                <c:pt idx="2">
                  <c:v>Заработная плата 10% (6 675,83 млн.тенге)</c:v>
                </c:pt>
                <c:pt idx="3">
                  <c:v>Амортизация 8% (5 326,78 млн.тенге)</c:v>
                </c:pt>
                <c:pt idx="4">
                  <c:v>Электроэнергия 3% (1 818,91 млн.тенге)</c:v>
                </c:pt>
                <c:pt idx="5">
                  <c:v>Ремонты 2% (1 378,72 млн.тенге)</c:v>
                </c:pt>
                <c:pt idx="6">
                  <c:v>Налоги 2% (1 129,22 млн.тенге)</c:v>
                </c:pt>
                <c:pt idx="7">
                  <c:v>Прочие расходы 15% (10 619,08 млн.тенге)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24670948.510000002</c:v>
                </c:pt>
                <c:pt idx="1">
                  <c:v>17391033.43</c:v>
                </c:pt>
                <c:pt idx="2">
                  <c:v>6675827.8499999996</c:v>
                </c:pt>
                <c:pt idx="3">
                  <c:v>5326782.9000000004</c:v>
                </c:pt>
                <c:pt idx="4">
                  <c:v>1818907.1</c:v>
                </c:pt>
                <c:pt idx="5">
                  <c:v>1378718</c:v>
                </c:pt>
                <c:pt idx="6">
                  <c:v>1129223</c:v>
                </c:pt>
                <c:pt idx="7">
                  <c:v>10619082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4C-4096-9718-0B63EECD59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0784586872572742E-2"/>
          <c:y val="0.11461769431513676"/>
          <c:w val="0.337695021298341"/>
          <c:h val="0.885382305684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97832448544344E-2"/>
          <c:y val="9.5703299512818266E-2"/>
          <c:w val="0.90638080527606235"/>
          <c:h val="0.817102493942297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3"/>
            <c:marker>
              <c:symbol val="circle"/>
              <c:size val="6"/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2E2-4764-A222-15FCAE94C2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14500</c:v>
                </c:pt>
                <c:pt idx="1">
                  <c:v>14937</c:v>
                </c:pt>
                <c:pt idx="2">
                  <c:v>11599</c:v>
                </c:pt>
                <c:pt idx="3">
                  <c:v>15262</c:v>
                </c:pt>
                <c:pt idx="4">
                  <c:v>11808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76-4B2C-8810-FB882EA619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АО "АлЭС"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2.1693300546971645E-3"/>
                  <c:y val="-7.5977614587673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41-466D-A10E-568D7CA8F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10649</c:v>
                </c:pt>
                <c:pt idx="1">
                  <c:v>11909</c:v>
                </c:pt>
                <c:pt idx="2">
                  <c:v>9730</c:v>
                </c:pt>
                <c:pt idx="3">
                  <c:v>12035</c:v>
                </c:pt>
                <c:pt idx="4">
                  <c:v>5972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876-4B2C-8810-FB882EA619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ТОО "АТКЭ"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1.9239027511110528E-2"/>
                  <c:y val="7.0079592773751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41-466D-A10E-568D7CA8F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3851</c:v>
                </c:pt>
                <c:pt idx="1">
                  <c:v>3028</c:v>
                </c:pt>
                <c:pt idx="2">
                  <c:v>1869</c:v>
                </c:pt>
                <c:pt idx="3">
                  <c:v>3227</c:v>
                </c:pt>
                <c:pt idx="4">
                  <c:v>5836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876-4B2C-8810-FB882EA619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47776080"/>
        <c:axId val="2047783152"/>
      </c:lineChart>
      <c:catAx>
        <c:axId val="204777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47783152"/>
        <c:crosses val="autoZero"/>
        <c:auto val="1"/>
        <c:lblAlgn val="ctr"/>
        <c:lblOffset val="100"/>
        <c:noMultiLvlLbl val="0"/>
      </c:catAx>
      <c:valAx>
        <c:axId val="204778315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t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7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 </a:t>
                </a:r>
                <a:r>
                  <a:rPr lang="ru-RU" sz="700" b="1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тг</a:t>
                </a:r>
                <a:r>
                  <a:rPr lang="ru-RU" sz="7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7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8.5348487282067339E-3"/>
              <c:y val="4.56660996002225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47776080"/>
        <c:crosses val="autoZero"/>
        <c:crossBetween val="between"/>
      </c:valAx>
      <c:spPr>
        <a:solidFill>
          <a:srgbClr val="FBFBFB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230421650648703E-2"/>
          <c:y val="7.1212398673365304E-2"/>
          <c:w val="0.30446650363089484"/>
          <c:h val="0.17531332275893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1229302141982"/>
          <c:y val="8.1729595712761605E-3"/>
          <c:w val="0.51766476914660076"/>
          <c:h val="0.782274867877138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D4-403C-806D-F806D39BB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D4-403C-806D-F806D39BB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D4-403C-806D-F806D39BB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D4-403C-806D-F806D39BB2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D4-403C-806D-F806D39BB2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D4-403C-806D-F806D39BB2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D4-403C-806D-F806D39BB2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D4-403C-806D-F806D39BB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Аркуш1!$B$47:$B$54</c:f>
              <c:strCache>
                <c:ptCount val="8"/>
                <c:pt idx="0">
                  <c:v>Дебиторская задолженность - 12,6%</c:v>
                </c:pt>
                <c:pt idx="1">
                  <c:v>Пеня, госпошлина АлЭС - 15,8%</c:v>
                </c:pt>
                <c:pt idx="2">
                  <c:v>Дисбаланс - 9,0%</c:v>
                </c:pt>
                <c:pt idx="3">
                  <c:v>Несоответствие доли покупки - 10,0%</c:v>
                </c:pt>
                <c:pt idx="4">
                  <c:v>Несоответствие тарифной сметы - 10,6%</c:v>
                </c:pt>
                <c:pt idx="5">
                  <c:v>Несоответствие дифф.тарифов - 14%</c:v>
                </c:pt>
                <c:pt idx="6">
                  <c:v>Нурлы жол - 18,3%</c:v>
                </c:pt>
                <c:pt idx="7">
                  <c:v>Прочие - 8,8%</c:v>
                </c:pt>
              </c:strCache>
            </c:strRef>
          </c:cat>
          <c:val>
            <c:numRef>
              <c:f>Аркуш1!$C$47:$C$54</c:f>
              <c:numCache>
                <c:formatCode>0.0%</c:formatCode>
                <c:ptCount val="8"/>
                <c:pt idx="0">
                  <c:v>0.12596394411531481</c:v>
                </c:pt>
                <c:pt idx="1">
                  <c:v>0.15767466083009649</c:v>
                </c:pt>
                <c:pt idx="2">
                  <c:v>9.0490668559324999E-2</c:v>
                </c:pt>
                <c:pt idx="3">
                  <c:v>0.10046245765782159</c:v>
                </c:pt>
                <c:pt idx="4">
                  <c:v>0.10620316107484373</c:v>
                </c:pt>
                <c:pt idx="5">
                  <c:v>0.14788530158960814</c:v>
                </c:pt>
                <c:pt idx="6">
                  <c:v>0.18307549218622579</c:v>
                </c:pt>
                <c:pt idx="7">
                  <c:v>8.8244313986764453E-2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D4-403C-806D-F806D39BB2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010934978774081E-2"/>
          <c:y val="8.4851917743707803E-2"/>
          <c:w val="0.28788824714852596"/>
          <c:h val="0.91514808225629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40422696896616E-2"/>
          <c:y val="5.157825735007663E-2"/>
          <c:w val="0.93512823560654657"/>
          <c:h val="0.929584901922836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003041489419331E-3"/>
                  <c:y val="-5.488478779050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5C-4D6A-ABD0-AA3C17DF37A2}"/>
                </c:ext>
              </c:extLst>
            </c:dLbl>
            <c:dLbl>
              <c:idx val="1"/>
              <c:layout>
                <c:manualLayout>
                  <c:x val="1.3939679623634306E-2"/>
                  <c:y val="-6.20065588785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5C-4D6A-ABD0-AA3C17DF3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Покупка</c:v>
                </c:pt>
                <c:pt idx="1">
                  <c:v>Реализация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7915.3</c:v>
                </c:pt>
                <c:pt idx="1">
                  <c:v>6818.6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C-4D6A-ABD0-AA3C17DF37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07099728352004E-2"/>
                  <c:y val="-5.402889983876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5C-4D6A-ABD0-AA3C17DF37A2}"/>
                </c:ext>
              </c:extLst>
            </c:dLbl>
            <c:dLbl>
              <c:idx val="1"/>
              <c:layout>
                <c:manualLayout>
                  <c:x val="2.0112178936176412E-2"/>
                  <c:y val="-4.862009621997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5C-4D6A-ABD0-AA3C17DF3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Покупка</c:v>
                </c:pt>
                <c:pt idx="1">
                  <c:v>Реализация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7399.3</c:v>
                </c:pt>
                <c:pt idx="1">
                  <c:v>6043.7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5C-4D6A-ABD0-AA3C17DF37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0169144"/>
        <c:axId val="560169928"/>
        <c:axId val="446787592"/>
      </c:bar3DChart>
      <c:catAx>
        <c:axId val="56016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169928"/>
        <c:crosses val="autoZero"/>
        <c:auto val="1"/>
        <c:lblAlgn val="ctr"/>
        <c:lblOffset val="100"/>
        <c:noMultiLvlLbl val="0"/>
      </c:catAx>
      <c:valAx>
        <c:axId val="56016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169144"/>
        <c:crosses val="autoZero"/>
        <c:crossBetween val="between"/>
      </c:valAx>
      <c:serAx>
        <c:axId val="44678759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1699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792966728904"/>
          <c:y val="0.13011995281997599"/>
          <c:w val="0.76306599230591143"/>
          <c:h val="0.77287517145753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Тонны</c:v>
                </c:pt>
              </c:strCache>
            </c:strRef>
          </c:tx>
          <c:spPr>
            <a:effectLst>
              <a:outerShdw blurRad="50800" dist="50800" dir="4800000" sx="99000" sy="99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/>
            </a:scene3d>
            <a:sp3d prstMaterial="metal">
              <a:bevelT/>
            </a:sp3d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1-1A67-47B6-B52A-E87B588F4E2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3-1A67-47B6-B52A-E87B588F4E23}"/>
              </c:ext>
            </c:extLst>
          </c:dPt>
          <c:dPt>
            <c:idx val="2"/>
            <c:bubble3D val="0"/>
            <c:spPr>
              <a:solidFill>
                <a:srgbClr val="E36B6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5-1A67-47B6-B52A-E87B588F4E23}"/>
              </c:ext>
            </c:extLst>
          </c:dPt>
          <c:dLbls>
            <c:dLbl>
              <c:idx val="0"/>
              <c:layout>
                <c:manualLayout>
                  <c:x val="4.9704687425213605E-2"/>
                  <c:y val="0.206936547167191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Население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76C078DE-0372-44A8-99EE-5B26D2D64254}" type="VALUE">
                      <a:rPr lang="ru-RU" sz="1400" b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endParaRPr lang="ru-RU" sz="1400" b="1" baseline="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044C5DCC-CF0F-4843-91DE-A1F12C460619}" type="PERCENTAGE">
                      <a:rPr lang="ru-RU" sz="1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28574315223731"/>
                      <c:h val="0.22092241465730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67-47B6-B52A-E87B588F4E23}"/>
                </c:ext>
              </c:extLst>
            </c:dLbl>
            <c:dLbl>
              <c:idx val="1"/>
              <c:layout>
                <c:manualLayout>
                  <c:x val="-7.8912907823057848E-2"/>
                  <c:y val="-8.5232744936766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Прочие</a:t>
                    </a:r>
                    <a:r>
                      <a:rPr lang="ru-RU" sz="1400" b="1" baseline="0" dirty="0" smtClean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C51A5152-9D90-4C5C-A346-FA152D5A8CC9}" type="VALUE">
                      <a:rPr lang="ru-RU" sz="1400" b="1" smtClean="0">
                        <a:solidFill>
                          <a:srgbClr val="0070C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</a:rPr>
                      <a:t>тыс.Гкал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55B1513A-BA30-47DA-B0E7-76213024A54D}" type="PERCENTAGE">
                      <a:rPr lang="ru-RU" sz="1400" b="1" baseline="0" smtClean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86542145417537"/>
                      <c:h val="0.2138386108874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67-47B6-B52A-E87B588F4E23}"/>
                </c:ext>
              </c:extLst>
            </c:dLbl>
            <c:dLbl>
              <c:idx val="2"/>
              <c:layout>
                <c:manualLayout>
                  <c:x val="-0.13249927521711827"/>
                  <c:y val="-0.114284315261985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Бюджетные организации</a:t>
                    </a:r>
                    <a:r>
                      <a:rPr lang="ru-RU" sz="14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1BD38995-E828-47A6-9E8E-AB0884A4332C}" type="VALUE">
                      <a:rPr lang="ru-RU" sz="1400" b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46200A53-0867-4020-B127-3E3BB563522B}" type="PERCENTAGE">
                      <a:rPr lang="ru-RU" sz="1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4341873446440359"/>
                      <c:h val="0.182961774411581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67-47B6-B52A-E87B588F4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население</c:v>
                </c:pt>
                <c:pt idx="1">
                  <c:v>юридические лица</c:v>
                </c:pt>
                <c:pt idx="2">
                  <c:v>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4496.05</c:v>
                </c:pt>
                <c:pt idx="1">
                  <c:v>1745.47</c:v>
                </c:pt>
                <c:pt idx="2">
                  <c:v>577.09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67-47B6-B52A-E87B588F4E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792966728904"/>
          <c:y val="0.13011995281997599"/>
          <c:w val="0.76306599230591143"/>
          <c:h val="0.77287517145753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Тонны</c:v>
                </c:pt>
              </c:strCache>
            </c:strRef>
          </c:tx>
          <c:spPr>
            <a:effectLst>
              <a:outerShdw blurRad="50800" dist="50800" dir="4800000" sx="99000" sy="99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/>
            </a:scene3d>
            <a:sp3d prstMaterial="metal">
              <a:bevelT/>
            </a:sp3d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1-CF6C-444A-A383-0E951FA1C4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3-CF6C-444A-A383-0E951FA1C42B}"/>
              </c:ext>
            </c:extLst>
          </c:dPt>
          <c:dPt>
            <c:idx val="2"/>
            <c:bubble3D val="0"/>
            <c:spPr>
              <a:solidFill>
                <a:srgbClr val="E36B6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4800000" sx="99000" sy="99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balanced" dir="t"/>
              </a:scene3d>
              <a:sp3d prstMaterial="metal">
                <a:bevelT/>
              </a:sp3d>
            </c:spPr>
            <c:extLst>
              <c:ext xmlns:c16="http://schemas.microsoft.com/office/drawing/2014/chart" uri="{C3380CC4-5D6E-409C-BE32-E72D297353CC}">
                <c16:uniqueId val="{00000005-CF6C-444A-A383-0E951FA1C42B}"/>
              </c:ext>
            </c:extLst>
          </c:dPt>
          <c:dLbls>
            <c:dLbl>
              <c:idx val="0"/>
              <c:layout>
                <c:manualLayout>
                  <c:x val="5.5255641741621342E-2"/>
                  <c:y val="0.20693650180721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Население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76C078DE-0372-44A8-99EE-5B26D2D64254}" type="VALUE">
                      <a:rPr lang="ru-RU" sz="1400" b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endParaRPr lang="ru-RU" sz="1400" b="1" baseline="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044C5DCC-CF0F-4843-91DE-A1F12C460619}" type="PERCENTAGE">
                      <a:rPr lang="ru-RU" sz="1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28574315223731"/>
                      <c:h val="0.22092241465730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6C-444A-A383-0E951FA1C42B}"/>
                </c:ext>
              </c:extLst>
            </c:dLbl>
            <c:dLbl>
              <c:idx val="1"/>
              <c:layout>
                <c:manualLayout>
                  <c:x val="-7.8912907823057848E-2"/>
                  <c:y val="-8.5232744936766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Прочие</a:t>
                    </a:r>
                    <a:r>
                      <a:rPr lang="ru-RU" sz="1400" b="1" baseline="0" dirty="0" smtClean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C51A5152-9D90-4C5C-A346-FA152D5A8CC9}" type="VALUE">
                      <a:rPr lang="ru-RU" sz="1400" b="1" smtClean="0">
                        <a:solidFill>
                          <a:srgbClr val="0070C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</a:rPr>
                      <a:t>тыс.Гкал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55B1513A-BA30-47DA-B0E7-76213024A54D}" type="PERCENTAGE">
                      <a:rPr lang="ru-RU" sz="1400" b="1" baseline="0" smtClean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86542145417537"/>
                      <c:h val="0.2138386108874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6C-444A-A383-0E951FA1C42B}"/>
                </c:ext>
              </c:extLst>
            </c:dLbl>
            <c:dLbl>
              <c:idx val="2"/>
              <c:layout>
                <c:manualLayout>
                  <c:x val="-0.10147748165932691"/>
                  <c:y val="-0.12283012619867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Бюджетные организации</a:t>
                    </a:r>
                    <a:r>
                      <a:rPr lang="ru-RU" sz="14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1BD38995-E828-47A6-9E8E-AB0884A4332C}" type="VALUE">
                      <a:rPr lang="ru-RU" sz="1400" b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400" b="1" dirty="0" err="1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тыс.Гкал</a:t>
                    </a:r>
                    <a:r>
                      <a:rPr lang="ru-RU" sz="1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defRPr>
                    </a:pPr>
                    <a:fld id="{46200A53-0867-4020-B127-3E3BB563522B}" type="PERCENTAGE">
                      <a:rPr lang="ru-RU" sz="1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7394915247940281"/>
                      <c:h val="0.16587022687846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6C-444A-A383-0E951FA1C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2700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население</c:v>
                </c:pt>
                <c:pt idx="1">
                  <c:v>юридические лица</c:v>
                </c:pt>
                <c:pt idx="2">
                  <c:v>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3939.36</c:v>
                </c:pt>
                <c:pt idx="1">
                  <c:v>1573.62</c:v>
                </c:pt>
                <c:pt idx="2">
                  <c:v>530.73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6C-444A-A383-0E951FA1C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40-80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Общая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0.67800000000000005</c:v>
                </c:pt>
                <c:pt idx="1">
                  <c:v>544.17100000000005</c:v>
                </c:pt>
                <c:pt idx="2">
                  <c:v>544.84900000000005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6-47A1-A4C6-76DB055D75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100-250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Общая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48.494999999999997</c:v>
                </c:pt>
                <c:pt idx="1">
                  <c:v>504.029</c:v>
                </c:pt>
                <c:pt idx="2">
                  <c:v>552.524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6-47A1-A4C6-76DB055D75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300-400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Общая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58.686</c:v>
                </c:pt>
                <c:pt idx="1">
                  <c:v>37.828000000000003</c:v>
                </c:pt>
                <c:pt idx="2">
                  <c:v>96.513999999999996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6-47A1-A4C6-76DB055D75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500-800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Общая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149.18</c:v>
                </c:pt>
                <c:pt idx="1">
                  <c:v>2.891</c:v>
                </c:pt>
                <c:pt idx="2">
                  <c:v>152.071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6-47A1-A4C6-76DB055D75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МТС</c:v>
                </c:pt>
                <c:pt idx="1">
                  <c:v>РТС</c:v>
                </c:pt>
                <c:pt idx="2">
                  <c:v>Общая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39.392000000000003</c:v>
                </c:pt>
                <c:pt idx="1">
                  <c:v>0</c:v>
                </c:pt>
                <c:pt idx="2">
                  <c:v>39.392000000000003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6-47A1-A4C6-76DB055D7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625856"/>
        <c:axId val="2044632928"/>
      </c:barChart>
      <c:catAx>
        <c:axId val="20446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44632928"/>
        <c:crosses val="autoZero"/>
        <c:auto val="1"/>
        <c:lblAlgn val="ctr"/>
        <c:lblOffset val="100"/>
        <c:noMultiLvlLbl val="0"/>
      </c:catAx>
      <c:valAx>
        <c:axId val="2044632928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dirty="0" smtClean="0"/>
                  <a:t>Диаметр, мм</a:t>
                </a:r>
                <a:endParaRPr lang="ru-RU" sz="9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446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1241.4000000000001</c:v>
                </c:pt>
                <c:pt idx="1">
                  <c:v>1284.1500000000001</c:v>
                </c:pt>
                <c:pt idx="2">
                  <c:v>1352.33</c:v>
                </c:pt>
                <c:pt idx="3">
                  <c:v>1359.88</c:v>
                </c:pt>
                <c:pt idx="4">
                  <c:v>1385.3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958.96</c:v>
                </c:pt>
                <c:pt idx="1">
                  <c:v>994.89</c:v>
                </c:pt>
                <c:pt idx="2">
                  <c:v>1060.21</c:v>
                </c:pt>
                <c:pt idx="3">
                  <c:v>1067.08</c:v>
                </c:pt>
                <c:pt idx="4">
                  <c:v>1088.9000000000001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282.43</c:v>
                </c:pt>
                <c:pt idx="1">
                  <c:v>289.26</c:v>
                </c:pt>
                <c:pt idx="2">
                  <c:v>292.13</c:v>
                </c:pt>
                <c:pt idx="3">
                  <c:v>292.79000000000002</c:v>
                </c:pt>
                <c:pt idx="4">
                  <c:v>296.39999999999998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05824"/>
        <c:crosses val="autoZero"/>
        <c:auto val="1"/>
        <c:lblAlgn val="ctr"/>
        <c:lblOffset val="100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Протяженность, км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F5726019-C496-4AB5-98AB-BD4BFFAECA72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802,6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26-404B-A9CB-C88197AF202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Лист1!$C$38:$G$38</c:f>
              <c:numCache>
                <c:formatCode>#,##0.0</c:formatCode>
                <c:ptCount val="5"/>
                <c:pt idx="0">
                  <c:v>758</c:v>
                </c:pt>
                <c:pt idx="1">
                  <c:v>801.9</c:v>
                </c:pt>
                <c:pt idx="2">
                  <c:v>811.5</c:v>
                </c:pt>
                <c:pt idx="3">
                  <c:v>804.6</c:v>
                </c:pt>
                <c:pt idx="4">
                  <c:v>802.6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Лист1!$C$39:$G$39</c:f>
              <c:numCache>
                <c:formatCode>#,##0.0</c:formatCode>
                <c:ptCount val="5"/>
                <c:pt idx="0">
                  <c:v>647</c:v>
                </c:pt>
                <c:pt idx="1">
                  <c:v>691.1</c:v>
                </c:pt>
                <c:pt idx="2">
                  <c:v>703.1</c:v>
                </c:pt>
                <c:pt idx="3">
                  <c:v>699.4</c:v>
                </c:pt>
                <c:pt idx="4">
                  <c:v>700.9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Лист1!$C$40:$G$40</c:f>
              <c:numCache>
                <c:formatCode>#,##0.0</c:formatCode>
                <c:ptCount val="5"/>
                <c:pt idx="0">
                  <c:v>111</c:v>
                </c:pt>
                <c:pt idx="1">
                  <c:v>110.8</c:v>
                </c:pt>
                <c:pt idx="2">
                  <c:v>108.4</c:v>
                </c:pt>
                <c:pt idx="3">
                  <c:v>105.2</c:v>
                </c:pt>
                <c:pt idx="4">
                  <c:v>101.7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05824"/>
        <c:crosses val="autoZero"/>
        <c:auto val="1"/>
        <c:lblAlgn val="ctr"/>
        <c:lblOffset val="100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i="0" baseline="0" dirty="0" smtClean="0">
                    <a:solidFill>
                      <a:schemeClr val="tx1"/>
                    </a:solidFill>
                    <a:effectLst/>
                  </a:rPr>
                  <a:t>Протяженность, км</a:t>
                </a:r>
                <a:endParaRPr lang="en-US" sz="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Лист1!$C$38:$G$38</c:f>
              <c:numCache>
                <c:formatCode>#,##0</c:formatCode>
                <c:ptCount val="5"/>
                <c:pt idx="0">
                  <c:v>2170</c:v>
                </c:pt>
                <c:pt idx="1">
                  <c:v>2363</c:v>
                </c:pt>
                <c:pt idx="2">
                  <c:v>2138</c:v>
                </c:pt>
                <c:pt idx="3">
                  <c:v>2172</c:v>
                </c:pt>
                <c:pt idx="4">
                  <c:v>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Лист1!$C$39:$G$39</c:f>
              <c:numCache>
                <c:formatCode>#,##0</c:formatCode>
                <c:ptCount val="5"/>
                <c:pt idx="0">
                  <c:v>1880</c:v>
                </c:pt>
                <c:pt idx="1">
                  <c:v>2098</c:v>
                </c:pt>
                <c:pt idx="2">
                  <c:v>1840</c:v>
                </c:pt>
                <c:pt idx="3">
                  <c:v>1915</c:v>
                </c:pt>
                <c:pt idx="4">
                  <c:v>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Лист1!$C$40:$G$40</c:f>
              <c:numCache>
                <c:formatCode>#,##0</c:formatCode>
                <c:ptCount val="5"/>
                <c:pt idx="0">
                  <c:v>290</c:v>
                </c:pt>
                <c:pt idx="1">
                  <c:v>265</c:v>
                </c:pt>
                <c:pt idx="2">
                  <c:v>298</c:v>
                </c:pt>
                <c:pt idx="3">
                  <c:v>257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05824"/>
        <c:crosses val="autoZero"/>
        <c:auto val="1"/>
        <c:lblAlgn val="ctr"/>
        <c:lblOffset val="100"/>
        <c:noMultiLvlLbl val="0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Количество, ед.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58482780793716"/>
          <c:y val="3.3486709578433083E-2"/>
          <c:w val="0.72391937162376685"/>
          <c:h val="0.79167329128211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Лист1!$C$38:$G$38</c:f>
              <c:numCache>
                <c:formatCode>General</c:formatCode>
                <c:ptCount val="5"/>
                <c:pt idx="3" formatCode="0.0">
                  <c:v>5.0999999999999996</c:v>
                </c:pt>
                <c:pt idx="4" formatCode="0.0">
                  <c:v>7.8000000000000007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E-46EC-AED1-AFF5EC2168F7}"/>
            </c:ext>
          </c:extLst>
        </c:ser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EE-46EC-AED1-AFF5EC2168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E-46EC-AED1-AFF5EC2168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E-46EC-AED1-AFF5EC2168F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E-46EC-AED1-AFF5EC216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Лист1!$C$39:$G$39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EE-46EC-AED1-AFF5EC2168F7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5AC946-CAE8-4813-99DA-C8179123DC8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FA9-4366-ADDE-6838151CF6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15BAF0-4C75-4C7D-9795-D4DAF38D301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5EE-46EC-AED1-AFF5EC2168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570EA7-1E4D-4A30-A8A5-D8B00CC0955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5EE-46EC-AED1-AFF5EC2168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182950-AECF-4617-94F7-BC2B14643F7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FA9-4366-ADDE-6838151CF6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E392FB-1C5E-45BA-A6CA-63C173915ACE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FA9-4366-ADDE-6838151CF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Лист1!$C$40:$G$40</c:f>
              <c:numCache>
                <c:formatCode>0.0</c:formatCode>
                <c:ptCount val="5"/>
                <c:pt idx="0">
                  <c:v>8.1999999999999993</c:v>
                </c:pt>
                <c:pt idx="1">
                  <c:v>0.5</c:v>
                </c:pt>
                <c:pt idx="2">
                  <c:v>8.5</c:v>
                </c:pt>
                <c:pt idx="3">
                  <c:v>3.6</c:v>
                </c:pt>
                <c:pt idx="4">
                  <c:v>6.7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Лист1!$C$40:$G$40</c15:f>
                <c15:dlblRangeCache>
                  <c:ptCount val="5"/>
                  <c:pt idx="0">
                    <c:v>8,2</c:v>
                  </c:pt>
                  <c:pt idx="1">
                    <c:v>0,5</c:v>
                  </c:pt>
                  <c:pt idx="2">
                    <c:v>8,5</c:v>
                  </c:pt>
                  <c:pt idx="3">
                    <c:v>3,6</c:v>
                  </c:pt>
                  <c:pt idx="4">
                    <c:v>6,7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5EE-46EC-AED1-AFF5EC21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05824"/>
        <c:crosses val="autoZero"/>
        <c:auto val="1"/>
        <c:lblAlgn val="ctr"/>
        <c:lblOffset val="100"/>
        <c:noMultiLvlLbl val="0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Протяженность, км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00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A6E-422C-80A3-88D483684217}"/>
              </c:ext>
            </c:extLst>
          </c:dPt>
          <c:dPt>
            <c:idx val="1"/>
            <c:bubble3D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A6E-422C-80A3-88D483684217}"/>
              </c:ext>
            </c:extLst>
          </c:dPt>
          <c:dPt>
            <c:idx val="2"/>
            <c:bubble3D val="0"/>
            <c:explosion val="9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A6E-422C-80A3-88D483684217}"/>
              </c:ext>
            </c:extLst>
          </c:dPt>
          <c:val>
            <c:numRef>
              <c:f>'ПРОЕКТ 2017-2021 гг.'!$D$79:$D$81</c:f>
              <c:numCache>
                <c:formatCode>#,##0</c:formatCode>
                <c:ptCount val="3"/>
                <c:pt idx="0">
                  <c:v>3552.54</c:v>
                </c:pt>
                <c:pt idx="1">
                  <c:v>685.48840604901784</c:v>
                </c:pt>
                <c:pt idx="2">
                  <c:v>1160.361158201247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E-422C-80A3-88D483684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5168539325842"/>
          <c:y val="0.16115915557807844"/>
          <c:w val="0.6829935138593991"/>
          <c:h val="0.700429623626348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4C-451C-9C35-B4407DEDA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4C-451C-9C35-B4407DEDA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4C-451C-9C35-B4407DEDA9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4C-451C-9C35-B4407DEDA9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4C-451C-9C35-B4407DEDA9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4C-451C-9C35-B4407DEDA9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4C-451C-9C35-B4407DEDA9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4C-451C-9C35-B4407DEDA9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4C-451C-9C35-B4407DEDA9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14C-451C-9C35-B4407DEDA9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14C-451C-9C35-B4407DEDA90D}"/>
              </c:ext>
            </c:extLst>
          </c:dPt>
          <c:dLbls>
            <c:dLbl>
              <c:idx val="0"/>
              <c:layout>
                <c:manualLayout>
                  <c:x val="7.6062639821028996E-2"/>
                  <c:y val="-7.1510957324106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4C-451C-9C35-B4407DEDA90D}"/>
                </c:ext>
              </c:extLst>
            </c:dLbl>
            <c:dLbl>
              <c:idx val="1"/>
              <c:layout>
                <c:manualLayout>
                  <c:x val="8.7625377733100751E-2"/>
                  <c:y val="-3.9814125897829955E-2"/>
                </c:manualLayout>
              </c:layout>
              <c:spPr>
                <a:xfrm>
                  <a:off x="5034633" y="1766152"/>
                  <a:ext cx="528045" cy="33291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0069"/>
                        <a:gd name="adj2" fmla="val 10084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061618378095107"/>
                      <c:h val="9.61822632394417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4C-451C-9C35-B4407DEDA90D}"/>
                </c:ext>
              </c:extLst>
            </c:dLbl>
            <c:dLbl>
              <c:idx val="2"/>
              <c:layout>
                <c:manualLayout>
                  <c:x val="0.13532178526841449"/>
                  <c:y val="-1.77326445731577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4C-451C-9C35-B4407DEDA90D}"/>
                </c:ext>
              </c:extLst>
            </c:dLbl>
            <c:dLbl>
              <c:idx val="3"/>
              <c:layout>
                <c:manualLayout>
                  <c:x val="0.11495006242197253"/>
                  <c:y val="6.85100383548324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4C-451C-9C35-B4407DEDA90D}"/>
                </c:ext>
              </c:extLst>
            </c:dLbl>
            <c:dLbl>
              <c:idx val="4"/>
              <c:layout>
                <c:manualLayout>
                  <c:x val="8.0536828963795257E-2"/>
                  <c:y val="0.14694149801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4C-451C-9C35-B4407DEDA90D}"/>
                </c:ext>
              </c:extLst>
            </c:dLbl>
            <c:dLbl>
              <c:idx val="5"/>
              <c:layout>
                <c:manualLayout>
                  <c:x val="-0.14934519350811493"/>
                  <c:y val="0.143795081683703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3576779026218"/>
                      <c:h val="8.2949187383363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14C-451C-9C35-B4407DEDA90D}"/>
                </c:ext>
              </c:extLst>
            </c:dLbl>
            <c:dLbl>
              <c:idx val="6"/>
              <c:layout>
                <c:manualLayout>
                  <c:x val="-0.10067114093959735"/>
                  <c:y val="6.459054209919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4C-451C-9C35-B4407DEDA90D}"/>
                </c:ext>
              </c:extLst>
            </c:dLbl>
            <c:dLbl>
              <c:idx val="7"/>
              <c:layout>
                <c:manualLayout>
                  <c:x val="-0.12574981109680197"/>
                  <c:y val="0.104780058660332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14C-451C-9C35-B4407DEDA90D}"/>
                </c:ext>
              </c:extLst>
            </c:dLbl>
            <c:dLbl>
              <c:idx val="8"/>
              <c:layout>
                <c:manualLayout>
                  <c:x val="-0.15436241610738258"/>
                  <c:y val="-4.2290937825948762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14C-451C-9C35-B4407DEDA90D}"/>
                </c:ext>
              </c:extLst>
            </c:dLbl>
            <c:dLbl>
              <c:idx val="9"/>
              <c:layout>
                <c:manualLayout>
                  <c:x val="-0.11633109619686804"/>
                  <c:y val="-4.8442906574394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14C-451C-9C35-B4407DEDA90D}"/>
                </c:ext>
              </c:extLst>
            </c:dLbl>
            <c:dLbl>
              <c:idx val="10"/>
              <c:layout>
                <c:manualLayout>
                  <c:x val="-5.4203538992199693E-2"/>
                  <c:y val="-6.00664801233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58964462542"/>
                      <c:h val="0.105889874951845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F14C-451C-9C35-B4407DEDA9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Аркуш1!$B$2:$B$12</c:f>
              <c:strCache>
                <c:ptCount val="11"/>
                <c:pt idx="0">
                  <c:v>Сырье и материалы</c:v>
                </c:pt>
                <c:pt idx="1">
                  <c:v>ГСМ</c:v>
                </c:pt>
                <c:pt idx="2">
                  <c:v>Вода и канализация</c:v>
                </c:pt>
                <c:pt idx="3">
                  <c:v>Услуги связи</c:v>
                </c:pt>
                <c:pt idx="4">
                  <c:v>Другие производственные услуги</c:v>
                </c:pt>
                <c:pt idx="5">
                  <c:v>Обслуживание вычислительной техники</c:v>
                </c:pt>
                <c:pt idx="6">
                  <c:v>Услуги ИВЦ</c:v>
                </c:pt>
                <c:pt idx="7">
                  <c:v>Услуги банка</c:v>
                </c:pt>
                <c:pt idx="8">
                  <c:v>Услуги вневед. Охраны</c:v>
                </c:pt>
                <c:pt idx="9">
                  <c:v>Охрана труда</c:v>
                </c:pt>
                <c:pt idx="10">
                  <c:v>Страхование</c:v>
                </c:pt>
              </c:strCache>
            </c:strRef>
          </c:cat>
          <c:val>
            <c:numRef>
              <c:f>Аркуш1!$D$2:$D$12</c:f>
              <c:numCache>
                <c:formatCode>0%</c:formatCode>
                <c:ptCount val="11"/>
                <c:pt idx="0">
                  <c:v>0.1395184068579873</c:v>
                </c:pt>
                <c:pt idx="1">
                  <c:v>0.14613686461189601</c:v>
                </c:pt>
                <c:pt idx="2">
                  <c:v>3.8047035387198065E-2</c:v>
                </c:pt>
                <c:pt idx="3">
                  <c:v>2.2809789110220708E-2</c:v>
                </c:pt>
                <c:pt idx="4">
                  <c:v>3.0323228116871541E-2</c:v>
                </c:pt>
                <c:pt idx="5">
                  <c:v>9.9920272359167017E-3</c:v>
                </c:pt>
                <c:pt idx="6">
                  <c:v>0.2643259214552891</c:v>
                </c:pt>
                <c:pt idx="7">
                  <c:v>9.1252689346894497E-3</c:v>
                </c:pt>
                <c:pt idx="8">
                  <c:v>9.7224867208428198E-2</c:v>
                </c:pt>
                <c:pt idx="9">
                  <c:v>8.0211860374522645E-2</c:v>
                </c:pt>
                <c:pt idx="10">
                  <c:v>7.4842292173829636E-2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14C-451C-9C35-B4407DEDA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0.84012</cdr:x>
      <cdr:y>0.81104</cdr:y>
    </cdr:from>
    <cdr:to>
      <cdr:x>0.93864</cdr:x>
      <cdr:y>0.91315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6463" y="158726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0.85128</cdr:x>
      <cdr:y>0.80978</cdr:y>
    </cdr:from>
    <cdr:to>
      <cdr:x>0.95311</cdr:x>
      <cdr:y>0.89862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157" y="1507188"/>
          <a:ext cx="454562" cy="16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0.84919</cdr:x>
      <cdr:y>0.80649</cdr:y>
    </cdr:from>
    <cdr:to>
      <cdr:x>0.9504</cdr:x>
      <cdr:y>0.91386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972" y="1501069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0.84901</cdr:x>
      <cdr:y>0.83584</cdr:y>
    </cdr:from>
    <cdr:to>
      <cdr:x>0.95022</cdr:x>
      <cdr:y>0.94321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191" y="155569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0.54255</cdr:x>
      <cdr:y>0.33746</cdr:y>
    </cdr:from>
    <cdr:to>
      <cdr:x>0.84464</cdr:x>
      <cdr:y>0.65837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372179" y="1301095"/>
          <a:ext cx="1320800" cy="1237285"/>
        </a:xfrm>
        <a:prstGeom xmlns:a="http://schemas.openxmlformats.org/drawingml/2006/main" prst="ellipse">
          <a:avLst/>
        </a:prstGeom>
        <a:ln xmlns:a="http://schemas.openxmlformats.org/drawingml/2006/main" w="28575">
          <a:solidFill>
            <a:srgbClr val="0087C5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69 010,52</a:t>
          </a:r>
        </a:p>
        <a:p xmlns:a="http://schemas.openxmlformats.org/drawingml/2006/main">
          <a:pPr algn="ctr"/>
          <a:r>
            <a:rPr lang="ru-RU" sz="1200" b="1" dirty="0" err="1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млн.тенге</a:t>
          </a:r>
          <a:endParaRPr lang="en-US" sz="1200" b="1" dirty="0">
            <a:solidFill>
              <a:srgbClr val="0087C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0.18172</cdr:x>
      <cdr:y>0.32823</cdr:y>
    </cdr:from>
    <cdr:to>
      <cdr:x>0.18236</cdr:x>
      <cdr:y>0.91744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811189" y="730852"/>
          <a:ext cx="2882" cy="13119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4A3A4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0.88262</cdr:x>
      <cdr:y>0.60512</cdr:y>
    </cdr:from>
    <cdr:to>
      <cdr:x>1</cdr:x>
      <cdr:y>0.8982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58193" y="2410192"/>
          <a:ext cx="1018477" cy="1167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2022г.</a:t>
          </a:r>
        </a:p>
        <a:p xmlns:a="http://schemas.openxmlformats.org/drawingml/2006/main">
          <a:endParaRPr lang="ru-RU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2023г.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0.21603</cdr:x>
      <cdr:y>0.8004</cdr:y>
    </cdr:from>
    <cdr:to>
      <cdr:x>0.32998</cdr:x>
      <cdr:y>0.90926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4426" y="3188007"/>
          <a:ext cx="988741" cy="433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k-KZ" sz="1100" dirty="0" smtClean="0">
              <a:latin typeface="Arial" panose="020B0604020202020204" pitchFamily="34" charset="0"/>
              <a:cs typeface="Arial" panose="020B0604020202020204" pitchFamily="34" charset="0"/>
            </a:rPr>
            <a:t>Увеличение на 7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0.1699</cdr:x>
      <cdr:y>0.26735</cdr:y>
    </cdr:from>
    <cdr:to>
      <cdr:x>0.37181</cdr:x>
      <cdr:y>0.6151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401" y="7030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0.02756</cdr:y>
    </cdr:from>
    <cdr:to>
      <cdr:x>0.36969</cdr:x>
      <cdr:y>0.32217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72459"/>
          <a:ext cx="1674194" cy="77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endParaRPr lang="ru-RU" sz="1800" b="1" dirty="0">
            <a:solidFill>
              <a:srgbClr val="E36B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0.51868</cdr:x>
      <cdr:y>0.80803</cdr:y>
    </cdr:from>
    <cdr:to>
      <cdr:x>0.73498</cdr:x>
      <cdr:y>0.87983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8906" y="2124743"/>
          <a:ext cx="979545" cy="18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endParaRPr lang="ru-RU" sz="11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0.47249</cdr:x>
      <cdr:y>0.33256</cdr:y>
    </cdr:from>
    <cdr:to>
      <cdr:x>0.71367</cdr:x>
      <cdr:y>0.49993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9713" y="874484"/>
          <a:ext cx="1092200" cy="44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0.38665</cdr:x>
      <cdr:y>0.44003</cdr:y>
    </cdr:from>
    <cdr:to>
      <cdr:x>0.68761</cdr:x>
      <cdr:y>0.61522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85267" y="2005966"/>
          <a:ext cx="1389625" cy="79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6 818,61 </a:t>
          </a:r>
          <a:r>
            <a:rPr lang="ru-RU" sz="1800" b="1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тыс.Гкал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0.1699</cdr:x>
      <cdr:y>0.26735</cdr:y>
    </cdr:from>
    <cdr:to>
      <cdr:x>0.37181</cdr:x>
      <cdr:y>0.6151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9401" y="7030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0.02756</cdr:y>
    </cdr:from>
    <cdr:to>
      <cdr:x>0.36969</cdr:x>
      <cdr:y>0.32217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72459"/>
          <a:ext cx="1674194" cy="77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endParaRPr lang="ru-RU" sz="1800" b="1" dirty="0">
            <a:solidFill>
              <a:srgbClr val="E36B66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0.51868</cdr:x>
      <cdr:y>0.80803</cdr:y>
    </cdr:from>
    <cdr:to>
      <cdr:x>0.73498</cdr:x>
      <cdr:y>0.87983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8906" y="2124743"/>
          <a:ext cx="979545" cy="18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endParaRPr lang="ru-RU" sz="11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0.47249</cdr:x>
      <cdr:y>0.33256</cdr:y>
    </cdr:from>
    <cdr:to>
      <cdr:x>0.71367</cdr:x>
      <cdr:y>0.49993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9713" y="874484"/>
          <a:ext cx="1092200" cy="44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0.37331</cdr:x>
      <cdr:y>0.44009</cdr:y>
    </cdr:from>
    <cdr:to>
      <cdr:x>0.67427</cdr:x>
      <cdr:y>0.61527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3698" y="2006259"/>
          <a:ext cx="1389626" cy="79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6 043,72 </a:t>
          </a:r>
          <a:r>
            <a:rPr lang="ru-RU" sz="1800" b="1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тыс.Гкал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BE64-8214-46C7-9E04-C94CA329CC4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8702-7E45-4B7B-B228-BC94252A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3A5B-4AFD-4DDC-A7C8-38DB40126228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AE3B-4FE8-4ED8-A97C-313458E91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3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79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5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en-A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FCE9-0C6C-43F5-AAF8-A3E1E7BE75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обновить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54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упростить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3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5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обновить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1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3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готово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66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18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93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80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7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71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42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обновить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8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24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0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8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0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2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2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3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64F-7841-492B-96D0-2CE0BFD4F163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4A8F-FCD9-4A8A-8E51-4DA7F57AB5C5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6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1D94-3B94-4B02-A6C3-67D882270A81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D8C-D567-4A2A-B7D6-36B65E2B4C66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08C0-4607-472C-A332-58F9BB403C03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26D-BB01-492C-9D89-952355A70F9B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D4A-CF3D-4016-8132-426286923063}" type="datetime1">
              <a:rPr lang="ru-RU" smtClean="0"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7B77-07B4-4C02-81BD-DB7B59E9A871}" type="datetime1">
              <a:rPr lang="ru-RU" smtClean="0"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62E9-C30B-43B3-BA4D-C89A8B1869F6}" type="datetime1">
              <a:rPr lang="ru-RU" smtClean="0"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09E8-7C79-4E26-B300-7668C380AAE5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961-3D05-48B4-82DE-CFDF0A4012AC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8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BD97-CC08-4917-93F7-9D6F4FF67D5C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3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97722" y="2880648"/>
            <a:ext cx="5688825" cy="2535950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6475452" y="144159"/>
            <a:ext cx="17024152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        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СЕТИ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       </a:t>
            </a:r>
            <a:r>
              <a:rPr lang="ru-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</a:t>
            </a:r>
            <a:r>
              <a:rPr lang="ru-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АЛМАТЫ ЖЫЛУ ЖҮЙЕСІ» ЖШС </a:t>
            </a:r>
            <a:r>
              <a:rPr lang="ru-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 </a:t>
            </a:r>
            <a:r>
              <a:rPr lang="ru-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-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СЕТИ</a:t>
            </a:r>
            <a:r>
              <a:rPr lang="ru-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       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</a:t>
            </a:r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АЛМАТЫ ЖЫЛУ ЖҮЙЕСІ» ЖШС        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«АЛМАТИНСКИЕ ТЕПЛОВЫЕ СЕТИ» </a:t>
            </a:r>
            <a:endParaRPr sz="105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068999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2023 жыл бойынша </a:t>
            </a:r>
          </a:p>
          <a:p>
            <a:pPr algn="ctr"/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ЖШС </a:t>
            </a:r>
          </a:p>
          <a:p>
            <a:pPr algn="ctr"/>
            <a:r>
              <a:rPr lang="ru-RU" b="1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қызметі </a:t>
            </a:r>
            <a:r>
              <a:rPr lang="ru-RU" b="1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туралы есеп беруі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99;p90"/>
          <p:cNvSpPr txBox="1"/>
          <p:nvPr/>
        </p:nvSpPr>
        <p:spPr>
          <a:xfrm>
            <a:off x="-1" y="4854666"/>
            <a:ext cx="6324601" cy="29561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>
              <a:lnSpc>
                <a:spcPct val="90000"/>
              </a:lnSpc>
              <a:spcBef>
                <a:spcPts val="75"/>
              </a:spcBef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Июль 202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г.</a:t>
            </a:r>
            <a:endParaRPr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Отчет о деятельности </a:t>
            </a:r>
          </a:p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«Алматинские тепловые сети» </a:t>
            </a:r>
          </a:p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 2023 год </a:t>
            </a:r>
            <a:endParaRPr lang="ru-RU" b="1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6027" y="832650"/>
            <a:ext cx="3307041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        В рамках инвестиционной программы ТОО «Алматинские тепловые сети» подрядной организацией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адресу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ул. </a:t>
            </a:r>
            <a:r>
              <a:rPr lang="ru-RU" sz="11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Отарская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1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Утеген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Батыра – </a:t>
            </a:r>
            <a:r>
              <a:rPr lang="ru-RU" sz="11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Куанышбаева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НС-13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4, дом 1г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Кабельная линия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АСБу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3х150 мм2 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2 580 м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сумма: 93 231,14 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потребитель: насосная станция НС-13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081" algn="just"/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698896" y="4573756"/>
            <a:ext cx="191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4793" y="4573757"/>
            <a:ext cx="210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5379" b="27474"/>
          <a:stretch/>
        </p:blipFill>
        <p:spPr>
          <a:xfrm>
            <a:off x="6270692" y="657783"/>
            <a:ext cx="2771776" cy="3717974"/>
          </a:xfrm>
          <a:prstGeom prst="rect">
            <a:avLst/>
          </a:prstGeom>
          <a:ln w="19050">
            <a:solidFill>
              <a:srgbClr val="2F6DA4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84" y="657783"/>
            <a:ext cx="2767392" cy="3717974"/>
          </a:xfrm>
          <a:prstGeom prst="rect">
            <a:avLst/>
          </a:prstGeom>
          <a:ln w="19050">
            <a:solidFill>
              <a:srgbClr val="2F6DA4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80276" y="42501"/>
            <a:ext cx="7902755" cy="601053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инвестиционной программы за 2023 год.</a:t>
            </a:r>
            <a:endParaRPr lang="en-US" sz="1400" b="1" kern="0" dirty="0" smtClean="0">
              <a:ln w="0"/>
              <a:solidFill>
                <a:srgbClr val="0087C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кабельных линий 2КЛ-10кВ от ПС-7 до НС-13 </a:t>
            </a:r>
            <a:r>
              <a:rPr lang="ru-RU" sz="1400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4, дом 1г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endParaRPr lang="ru-RU" sz="1400" b="1" kern="0" dirty="0" smtClean="0">
              <a:ln w="0"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5"/>
            <a:ext cx="7902755" cy="601053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инвестиционной программы за 2023 год.</a:t>
            </a:r>
            <a:endParaRPr lang="en-US" sz="1400" b="1" kern="0" dirty="0" smtClean="0">
              <a:ln w="0"/>
              <a:solidFill>
                <a:srgbClr val="0087C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Насосы вентиляционный и  сварочное оборудование, электродвигатели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endParaRPr lang="ru-RU" sz="1400" b="1" kern="0" dirty="0" smtClean="0">
              <a:ln w="0"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6985" y="1165506"/>
            <a:ext cx="4543426" cy="2609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Насосный агрегат центробежный  одноступенчатый химический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Q=25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м3/ч, Н-20м</a:t>
            </a:r>
          </a:p>
        </p:txBody>
      </p:sp>
      <p:pic>
        <p:nvPicPr>
          <p:cNvPr id="1030" name="Picture 6" descr="химический насос СВЭ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8" y="1850074"/>
            <a:ext cx="3749814" cy="25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28911" y="1098410"/>
            <a:ext cx="4176712" cy="3951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 осевой общего назначения из углеродистой стали №6.3,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1.1кВт 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ВО-06-300 №5. 0,37кВт</a:t>
            </a:r>
          </a:p>
        </p:txBody>
      </p:sp>
      <p:pic>
        <p:nvPicPr>
          <p:cNvPr id="19" name="Picture 6" descr="осевой вентилятор-№6,3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28" y="1850074"/>
            <a:ext cx="2645260" cy="24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312473" y="482884"/>
            <a:ext cx="4176712" cy="26827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Инверторный сварочный аппарат цифровой 220В, 380В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396" y="2532217"/>
            <a:ext cx="4131917" cy="21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Дизельная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электростанция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4904" y="2621483"/>
            <a:ext cx="4179096" cy="2171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Сварочный бензиновый генератор</a:t>
            </a:r>
          </a:p>
        </p:txBody>
      </p:sp>
      <p:pic>
        <p:nvPicPr>
          <p:cNvPr id="2055" name="Picture 7" descr="ДГУ_3 комплек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2" y="2946400"/>
            <a:ext cx="2540627" cy="189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53" y="2946401"/>
            <a:ext cx="2920378" cy="1897472"/>
          </a:xfrm>
          <a:prstGeom prst="rect">
            <a:avLst/>
          </a:prstGeom>
        </p:spPr>
      </p:pic>
      <p:pic>
        <p:nvPicPr>
          <p:cNvPr id="2057" name="Picture 9" descr="Сварочный инвертор -350_400В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95" y="760297"/>
            <a:ext cx="2320026" cy="20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0276" y="170064"/>
            <a:ext cx="7902755" cy="31282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инвестиционной программы за 2023 год.</a:t>
            </a:r>
            <a:endParaRPr lang="en-US" sz="1400" b="1" kern="0" dirty="0" smtClean="0">
              <a:ln w="0"/>
              <a:solidFill>
                <a:srgbClr val="0087C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Насосы вентиляционный и  сварочное оборудование, электродвигатели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endParaRPr lang="ru-RU" sz="1400" b="1" kern="0" dirty="0" smtClean="0">
              <a:ln w="0"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45404" y="870428"/>
            <a:ext cx="3945048" cy="2825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Шаровый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кран PN25, DN150 </a:t>
            </a:r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полнопроходной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предызолированный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 приварку, способ управления – механический редуктор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7123" y="827012"/>
            <a:ext cx="3801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 fontAlgn="t"/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Шаровый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кран PN25, DN 300,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полнопроходной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, под приварку, способ управления -механический редуктор</a:t>
            </a:r>
          </a:p>
        </p:txBody>
      </p:sp>
      <p:pic>
        <p:nvPicPr>
          <p:cNvPr id="6147" name="Picture 3" descr="Шаровый кран DN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1" y="1308989"/>
            <a:ext cx="3391549" cy="31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Шаркран_300_Бемер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08" y="1308989"/>
            <a:ext cx="3391549" cy="31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5745" y="88861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год.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Запорная арматура</a:t>
            </a:r>
          </a:p>
        </p:txBody>
      </p:sp>
    </p:spTree>
    <p:extLst>
      <p:ext uri="{BB962C8B-B14F-4D97-AF65-F5344CB8AC3E}">
        <p14:creationId xmlns:p14="http://schemas.microsoft.com/office/powerpoint/2010/main" val="18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год.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Запорная арматура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868" y="1325822"/>
            <a:ext cx="4253132" cy="3085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Шаровый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кран PN25, DN400, </a:t>
            </a:r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полнопроходной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 приварку, способ управления -механический редуктор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76187" y="1295417"/>
            <a:ext cx="4176712" cy="3693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Задвижка клиновая DN200, PN25, литая, под приварку, с выдвижным шпинделем, способ управления- штурвал</a:t>
            </a:r>
          </a:p>
        </p:txBody>
      </p:sp>
      <p:pic>
        <p:nvPicPr>
          <p:cNvPr id="7170" name="Picture 2" descr="шаровый кран DN400_2 ш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4" y="1830432"/>
            <a:ext cx="4359488" cy="23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ДУ 200,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6" y="1830432"/>
            <a:ext cx="2357716" cy="23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год.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Прочие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0808" y="819224"/>
            <a:ext cx="3128229" cy="2333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дозирования химических реагентов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13694" y="819224"/>
            <a:ext cx="410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Аккумуляторный бак, объем 20 м3 и 25 м3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горизонтальный</a:t>
            </a:r>
          </a:p>
          <a:p>
            <a:pPr algn="ctr" fontAlgn="t"/>
            <a:r>
              <a:rPr lang="kk-KZ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ТП Суюнбая</a:t>
            </a:r>
            <a:r>
              <a:rPr lang="ru-RU" sz="900" b="1" smtClean="0">
                <a:latin typeface="Arial" panose="020B0604020202020204" pitchFamily="34" charset="0"/>
                <a:cs typeface="Arial" panose="020B0604020202020204" pitchFamily="34" charset="0"/>
              </a:rPr>
              <a:t>, ТП Комета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дозатор иом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" y="1205192"/>
            <a:ext cx="2830164" cy="2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резервуар_25_2ш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97" y="1205192"/>
            <a:ext cx="4473303" cy="2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40892"/>
            <a:ext cx="9017957" cy="5121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18163" y="448956"/>
            <a:ext cx="2143820" cy="2824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Акустический томограф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529" y="2824592"/>
            <a:ext cx="3198477" cy="2333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Экструдер ручной с аналоговой регулировкой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12961" y="446013"/>
            <a:ext cx="3179233" cy="2825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Электромагнитно-акустический </a:t>
            </a:r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толщиномер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30668" y="2824592"/>
            <a:ext cx="21438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Виброметр</a:t>
            </a:r>
          </a:p>
        </p:txBody>
      </p:sp>
      <p:pic>
        <p:nvPicPr>
          <p:cNvPr id="11267" name="Picture 3" descr="Акустический томограф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7" y="756054"/>
            <a:ext cx="2143820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Толщиномер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68" y="756054"/>
            <a:ext cx="2143820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экструдер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1" y="3107090"/>
            <a:ext cx="2143820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Виброметр_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68" y="3107089"/>
            <a:ext cx="2143820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7600" y="62011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год.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Прочие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6101" y="488796"/>
            <a:ext cx="3052149" cy="2672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Инфракрасный термометр (пирометр)</a:t>
            </a:r>
          </a:p>
        </p:txBody>
      </p:sp>
      <p:pic>
        <p:nvPicPr>
          <p:cNvPr id="19" name="Picture 3" descr="Пирометр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9" y="766187"/>
            <a:ext cx="2098571" cy="19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96847" y="2781659"/>
            <a:ext cx="2204203" cy="2144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Тепловизор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тепловизор-диспле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9" y="3055424"/>
            <a:ext cx="2125813" cy="19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5"/>
          <p:cNvSpPr txBox="1"/>
          <p:nvPr/>
        </p:nvSpPr>
        <p:spPr>
          <a:xfrm>
            <a:off x="1359628" y="4877002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63%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34227" y="4282284"/>
            <a:ext cx="1073962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912,73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5"/>
          <p:cNvSpPr txBox="1"/>
          <p:nvPr/>
        </p:nvSpPr>
        <p:spPr>
          <a:xfrm>
            <a:off x="3534227" y="4090724"/>
            <a:ext cx="1073962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Потери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 rot="16200000">
            <a:off x="3985485" y="4233082"/>
            <a:ext cx="171450" cy="1073961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object 5"/>
          <p:cNvSpPr txBox="1"/>
          <p:nvPr/>
        </p:nvSpPr>
        <p:spPr>
          <a:xfrm>
            <a:off x="388095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12716" y="4281158"/>
            <a:ext cx="2477645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2 036,05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5"/>
          <p:cNvSpPr txBox="1"/>
          <p:nvPr/>
        </p:nvSpPr>
        <p:spPr>
          <a:xfrm>
            <a:off x="4612716" y="4103178"/>
            <a:ext cx="2477645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Транспортировка ТЭ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16200000">
            <a:off x="5765816" y="3530116"/>
            <a:ext cx="171450" cy="2477642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object 5"/>
          <p:cNvSpPr txBox="1"/>
          <p:nvPr/>
        </p:nvSpPr>
        <p:spPr>
          <a:xfrm>
            <a:off x="565882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25%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5" name="Плюс 54"/>
          <p:cNvSpPr/>
          <p:nvPr/>
        </p:nvSpPr>
        <p:spPr>
          <a:xfrm>
            <a:off x="3078846" y="4308298"/>
            <a:ext cx="264814" cy="246238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TextBox 57"/>
          <p:cNvSpPr txBox="1"/>
          <p:nvPr/>
        </p:nvSpPr>
        <p:spPr>
          <a:xfrm>
            <a:off x="7589190" y="4162486"/>
            <a:ext cx="1378781" cy="6147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8 423,79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781" y="4307990"/>
            <a:ext cx="2867155" cy="3838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производство 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5 475,01 </a:t>
            </a:r>
            <a:r>
              <a:rPr lang="ru-RU" sz="105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 </a:t>
            </a:r>
            <a:endParaRPr lang="ru-RU" sz="105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Левая фигурная скобка 59"/>
          <p:cNvSpPr/>
          <p:nvPr/>
        </p:nvSpPr>
        <p:spPr>
          <a:xfrm rot="5400000">
            <a:off x="5177719" y="2276926"/>
            <a:ext cx="249528" cy="3498032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7782" y="3662066"/>
            <a:ext cx="3549401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 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948,78 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тенге/Гкал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5090" y="3013507"/>
            <a:ext cx="2208699" cy="297074"/>
            <a:chOff x="2352327" y="4343582"/>
            <a:chExt cx="3179231" cy="405313"/>
          </a:xfrm>
        </p:grpSpPr>
        <p:sp>
          <p:nvSpPr>
            <p:cNvPr id="23" name="Овал 22"/>
            <p:cNvSpPr/>
            <p:nvPr/>
          </p:nvSpPr>
          <p:spPr>
            <a:xfrm>
              <a:off x="2352327" y="4350992"/>
              <a:ext cx="236902" cy="230066"/>
            </a:xfrm>
            <a:prstGeom prst="ellipse">
              <a:avLst/>
            </a:prstGeom>
            <a:solidFill>
              <a:srgbClr val="5B9BD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5000" y="4343582"/>
              <a:ext cx="55008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ФОТ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3210894" y="4358536"/>
              <a:ext cx="236902" cy="230066"/>
            </a:xfrm>
            <a:prstGeom prst="ellipse">
              <a:avLst/>
            </a:prstGeom>
            <a:solidFill>
              <a:srgbClr val="ED7D3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3567" y="4351127"/>
              <a:ext cx="1090076" cy="39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Инвест. программа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4576456" y="4357030"/>
              <a:ext cx="236902" cy="230066"/>
            </a:xfrm>
            <a:prstGeom prst="ellipse">
              <a:avLst/>
            </a:prstGeom>
            <a:solidFill>
              <a:srgbClr val="A5A5A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69129" y="4349621"/>
              <a:ext cx="762429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</a:t>
              </a:r>
            </a:p>
          </p:txBody>
        </p:sp>
      </p:grp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38829" y="3631925"/>
            <a:ext cx="8758085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Левая фигурная скобка 99"/>
          <p:cNvSpPr/>
          <p:nvPr/>
        </p:nvSpPr>
        <p:spPr>
          <a:xfrm rot="16200000">
            <a:off x="1415844" y="3315164"/>
            <a:ext cx="293028" cy="2754617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910412"/>
              </p:ext>
            </p:extLst>
          </p:nvPr>
        </p:nvGraphicFramePr>
        <p:xfrm>
          <a:off x="2874838" y="759151"/>
          <a:ext cx="3600227" cy="226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>
            <a:off x="2568598" y="2826011"/>
            <a:ext cx="1949273" cy="833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 flipV="1">
            <a:off x="2685699" y="869968"/>
            <a:ext cx="1832172" cy="3287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4744828" y="1669041"/>
            <a:ext cx="986204" cy="38387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 </a:t>
            </a:r>
            <a:r>
              <a:rPr lang="ru-RU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797635" y="1270176"/>
            <a:ext cx="717365" cy="276155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млрд.тг</a:t>
            </a:r>
          </a:p>
          <a:p>
            <a:pPr algn="ctr"/>
            <a:r>
              <a:rPr lang="ru-RU" sz="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50378" y="492005"/>
            <a:ext cx="3188899" cy="22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22151" y="468604"/>
            <a:ext cx="2845820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– 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</a:t>
            </a:r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млрд.тг.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427252" y="3315663"/>
            <a:ext cx="2495400" cy="188294"/>
            <a:chOff x="5579875" y="4348114"/>
            <a:chExt cx="3591912" cy="256899"/>
          </a:xfrm>
        </p:grpSpPr>
        <p:sp>
          <p:nvSpPr>
            <p:cNvPr id="98" name="Овал 97"/>
            <p:cNvSpPr/>
            <p:nvPr/>
          </p:nvSpPr>
          <p:spPr>
            <a:xfrm>
              <a:off x="5579875" y="4355524"/>
              <a:ext cx="236902" cy="23006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72548" y="4348114"/>
              <a:ext cx="129715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Электроэнергия</a:t>
              </a: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08406" y="4363071"/>
              <a:ext cx="236902" cy="2300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01079" y="4355662"/>
              <a:ext cx="799793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Налоги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8104281" y="4372124"/>
              <a:ext cx="236902" cy="230066"/>
            </a:xfrm>
            <a:prstGeom prst="ellipse">
              <a:avLst/>
            </a:prstGeom>
            <a:solidFill>
              <a:srgbClr val="70AD47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96955" y="4364714"/>
              <a:ext cx="87483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Прочие</a:t>
              </a:r>
            </a:p>
          </p:txBody>
        </p:sp>
      </p:grpSp>
      <p:sp>
        <p:nvSpPr>
          <p:cNvPr id="105" name="Равно 104"/>
          <p:cNvSpPr/>
          <p:nvPr/>
        </p:nvSpPr>
        <p:spPr>
          <a:xfrm>
            <a:off x="7225280" y="4288051"/>
            <a:ext cx="274101" cy="286730"/>
          </a:xfrm>
          <a:prstGeom prst="mathEqual">
            <a:avLst>
              <a:gd name="adj1" fmla="val 23520"/>
              <a:gd name="adj2" fmla="val 1810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78" name="Прямоугольник 77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Структура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утвержденного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тарифа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на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 </a:t>
            </a:r>
            <a:endParaRPr lang="ru-RU" sz="1600" b="1" kern="0" dirty="0" smtClean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-566706" y="491653"/>
            <a:ext cx="4107597" cy="2893660"/>
            <a:chOff x="560457" y="504858"/>
            <a:chExt cx="5476796" cy="3858213"/>
          </a:xfrm>
        </p:grpSpPr>
        <p:sp>
          <p:nvSpPr>
            <p:cNvPr id="63" name="TextBox 62"/>
            <p:cNvSpPr txBox="1"/>
            <p:nvPr/>
          </p:nvSpPr>
          <p:spPr>
            <a:xfrm>
              <a:off x="1341185" y="504858"/>
              <a:ext cx="4251865" cy="296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kk-KZ" sz="105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Конечный тариф </a:t>
              </a:r>
              <a:r>
                <a:rPr lang="ru-RU" sz="1050" b="1" i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8 423,79 </a:t>
              </a:r>
              <a:r>
                <a:rPr lang="ru-RU" sz="1050" b="1" i="1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050" b="1" i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/Гкал</a:t>
              </a:r>
              <a:endPara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5" name="Диаграмма 74">
              <a:extLst>
                <a:ext uri="{FF2B5EF4-FFF2-40B4-BE49-F238E27FC236}">
                  <a16:creationId xmlns:a16="http://schemas.microsoft.com/office/drawing/2014/main" id="{2157BA77-D1CA-4EBE-99DE-18FA6FF2245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6670046"/>
                </p:ext>
              </p:extLst>
            </p:nvPr>
          </p:nvGraphicFramePr>
          <p:xfrm>
            <a:off x="560457" y="648444"/>
            <a:ext cx="5476796" cy="3714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6" name="TextBox 75"/>
            <p:cNvSpPr txBox="1"/>
            <p:nvPr/>
          </p:nvSpPr>
          <p:spPr>
            <a:xfrm>
              <a:off x="1633137" y="2125543"/>
              <a:ext cx="1687671" cy="727279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1050" b="1" i="1" dirty="0">
                  <a:latin typeface="Arial" panose="020B0604020202020204" pitchFamily="34" charset="0"/>
                  <a:cs typeface="Arial" panose="020B0604020202020204" pitchFamily="34" charset="0"/>
                </a:rPr>
                <a:t>63 % покупка тепловой энергии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73CB41-EC86-4740-9F71-6BE99DB67705}"/>
                </a:ext>
              </a:extLst>
            </p:cNvPr>
            <p:cNvSpPr txBox="1"/>
            <p:nvPr/>
          </p:nvSpPr>
          <p:spPr>
            <a:xfrm>
              <a:off x="3350316" y="1117579"/>
              <a:ext cx="1298893" cy="758056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потери </a:t>
              </a:r>
            </a:p>
            <a:p>
              <a:pPr algn="ctr"/>
              <a:r>
                <a:rPr lang="ru-RU" sz="825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6,2 </a:t>
              </a:r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млрд.тг</a:t>
              </a:r>
            </a:p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12%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F1090A8-92C4-4C0A-A5E4-5A2B2D204B4D}"/>
                </a:ext>
              </a:extLst>
            </p:cNvPr>
            <p:cNvSpPr txBox="1"/>
            <p:nvPr/>
          </p:nvSpPr>
          <p:spPr>
            <a:xfrm>
              <a:off x="3502224" y="2194793"/>
              <a:ext cx="1516560" cy="588780"/>
            </a:xfrm>
            <a:prstGeom prst="rect">
              <a:avLst/>
            </a:prstGeom>
            <a:noFill/>
          </p:spPr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25 % транспортировка </a:t>
              </a:r>
              <a:r>
                <a:rPr lang="ru-RU" sz="825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13,8 </a:t>
              </a:r>
              <a:r>
                <a:rPr lang="ru-RU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млрд.тг</a:t>
              </a:r>
            </a:p>
          </p:txBody>
        </p:sp>
      </p:grpSp>
      <p:graphicFrame>
        <p:nvGraphicFramePr>
          <p:cNvPr id="85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224670"/>
              </p:ext>
            </p:extLst>
          </p:nvPr>
        </p:nvGraphicFramePr>
        <p:xfrm>
          <a:off x="5746919" y="744439"/>
          <a:ext cx="3221052" cy="284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0" name="Диаграмма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96054"/>
              </p:ext>
            </p:extLst>
          </p:nvPr>
        </p:nvGraphicFramePr>
        <p:xfrm>
          <a:off x="2639434" y="523579"/>
          <a:ext cx="4376914" cy="273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388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391176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387638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24494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Исполнение тарифной сметы за </a:t>
            </a:r>
            <a:r>
              <a:rPr lang="ru-RU" sz="1600" b="1" kern="0" dirty="0" smtClean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202</a:t>
            </a:r>
            <a:r>
              <a:rPr lang="en-US" sz="1600" b="1" kern="0" dirty="0" smtClean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3</a:t>
            </a:r>
            <a:r>
              <a:rPr lang="ru-RU" sz="1600" b="1" kern="0" dirty="0" smtClean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600" b="1" kern="0" dirty="0">
                <a:ln w="0"/>
                <a:solidFill>
                  <a:srgbClr val="309ED0"/>
                </a:solidFill>
                <a:latin typeface="Arial"/>
                <a:ea typeface="+mj-ea"/>
                <a:cs typeface="Arial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97940"/>
              </p:ext>
            </p:extLst>
          </p:nvPr>
        </p:nvGraphicFramePr>
        <p:xfrm>
          <a:off x="0" y="410551"/>
          <a:ext cx="9144000" cy="45221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0371">
                  <a:extLst>
                    <a:ext uri="{9D8B030D-6E8A-4147-A177-3AD203B41FA5}">
                      <a16:colId xmlns:a16="http://schemas.microsoft.com/office/drawing/2014/main" val="2362027639"/>
                    </a:ext>
                  </a:extLst>
                </a:gridCol>
                <a:gridCol w="2373147">
                  <a:extLst>
                    <a:ext uri="{9D8B030D-6E8A-4147-A177-3AD203B41FA5}">
                      <a16:colId xmlns:a16="http://schemas.microsoft.com/office/drawing/2014/main" val="40453809"/>
                    </a:ext>
                  </a:extLst>
                </a:gridCol>
                <a:gridCol w="427319">
                  <a:extLst>
                    <a:ext uri="{9D8B030D-6E8A-4147-A177-3AD203B41FA5}">
                      <a16:colId xmlns:a16="http://schemas.microsoft.com/office/drawing/2014/main" val="1948867079"/>
                    </a:ext>
                  </a:extLst>
                </a:gridCol>
                <a:gridCol w="686763">
                  <a:extLst>
                    <a:ext uri="{9D8B030D-6E8A-4147-A177-3AD203B41FA5}">
                      <a16:colId xmlns:a16="http://schemas.microsoft.com/office/drawing/2014/main" val="3249233950"/>
                    </a:ext>
                  </a:extLst>
                </a:gridCol>
                <a:gridCol w="694394">
                  <a:extLst>
                    <a:ext uri="{9D8B030D-6E8A-4147-A177-3AD203B41FA5}">
                      <a16:colId xmlns:a16="http://schemas.microsoft.com/office/drawing/2014/main" val="68022840"/>
                    </a:ext>
                  </a:extLst>
                </a:gridCol>
                <a:gridCol w="670571">
                  <a:extLst>
                    <a:ext uri="{9D8B030D-6E8A-4147-A177-3AD203B41FA5}">
                      <a16:colId xmlns:a16="http://schemas.microsoft.com/office/drawing/2014/main" val="2609924800"/>
                    </a:ext>
                  </a:extLst>
                </a:gridCol>
                <a:gridCol w="3991435">
                  <a:extLst>
                    <a:ext uri="{9D8B030D-6E8A-4147-A177-3AD203B41FA5}">
                      <a16:colId xmlns:a16="http://schemas.microsoft.com/office/drawing/2014/main" val="234631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extLst>
                  <a:ext uri="{0D108BD9-81ED-4DB2-BD59-A6C34878D82A}">
                    <a16:rowId xmlns:a16="http://schemas.microsoft.com/office/drawing/2014/main" val="1878216560"/>
                  </a:ext>
                </a:extLst>
              </a:tr>
              <a:tr h="210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18 017 107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22 638 060,4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63116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1 978 056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2 080 409,1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470798"/>
                  </a:ext>
                </a:extLst>
              </a:tr>
              <a:tr h="92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91 755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91 635,4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-0,1%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по результатам государственных закупок.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249811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91 022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140 749,4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перерасхода: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бензина на 33%, 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диз.топлива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46% (с 2020-2023гг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расхода ГСМ  в связи высоким износом автотранспорта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63556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 и канализация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29 117,10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 связан с ростом тарифа ГКП «Алматы Су» - 69% (с 1 июля 2023 года).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34014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1 770 257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1 818 907,10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перерасхода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тарифа на электроэнергию с 1 июля на 13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%,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тарифов на тепловую энергию теплоисточников АО «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АлЭС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(с 1 августа) - 13,7 %, ТОО «АТКЭ» (с 1 августа) - 39%.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99739"/>
                  </a:ext>
                </a:extLst>
              </a:tr>
              <a:tr h="144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6 590 078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6 618 888,0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 образовался за счет устранения аварийно-восстановительных работ собственными силами (оплата сверхурочных часов).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85090"/>
                  </a:ext>
                </a:extLst>
              </a:tr>
              <a:tr h="99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(5 319 401,9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1 959 227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5 319 402,0</a:t>
                      </a:r>
                    </a:p>
                  </a:txBody>
                  <a:tcPr marL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172%</a:t>
                      </a:r>
                    </a:p>
                  </a:txBody>
                  <a:tcPr marL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Перерасход связан с принятием на баланс предприятия реконструированных магистральных и распределительных сетей, что увеличивает затраты по амортизации основных средств.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962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6709"/>
                  </a:ext>
                </a:extLst>
              </a:tr>
              <a:tr h="5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потери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6 202 411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6 815 370,3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перерасхода: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стоимости химически-очищенной воды от ТОО "АТКЭ" - 23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%,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на баланс </a:t>
                      </a:r>
                      <a:r>
                        <a:rPr lang="ru-RU" sz="5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</a:t>
                      </a:r>
                      <a:r>
                        <a:rPr lang="ru-RU" sz="55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(25км).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09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1 065 363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1 378 718,0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перерасхода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стоимости асфальта на 12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%,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объема аварийно-восстановительных работ МТС (10%), износ сетей на 31.12.2023г. составляет 57,9%.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69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(экологические платежи)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1 356,8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 образовался за счет увеличения количества выбросов оказывающих негативное влияние на окружающую среду (списание ГСМ в связи с высоким износом 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автотранспрорта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014249"/>
                  </a:ext>
                </a:extLst>
              </a:tr>
              <a:tr h="55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организаций, всего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220 699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423 916,45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09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2 015 386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2 128 712,64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84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2 015 386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2 128 712,64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45434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588 882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567 927,1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-3,6%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образовалась за счет вакантных мест в административном персонале (руководство) от 1 месяца до 5 месяцев.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5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68 016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65 595,6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-3,6%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17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7 381,0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93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1 127 697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1 163 864,4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254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5 202,2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перерасхода: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тарифа на электроэнергию на 45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%,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тарифа на тепло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33%,</a:t>
                      </a:r>
                      <a:r>
                        <a:rPr lang="ru-RU" sz="55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тарифа на воду на 69%, на канализацию на 87%.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4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429,4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 пределах 5%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19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1 088,8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 связан с увеличением стоимости услуг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29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Консультационные, аудиторские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13 818,8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Перерасход связан с  информированием населения об изменении утвержденного тарифа ТОО «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АлТС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(не запланированные публикации)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1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8 275,7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расходов связанно с комиссией за POS терминалы.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75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</a:t>
                      </a:r>
                      <a:endParaRPr lang="en-US" sz="5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200 106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295 130,11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288961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5 748,5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договор по программе "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Нурлы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5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843827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20 038 241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24 772 521,6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24%</a:t>
                      </a:r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538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(+) /убыток (-) (</a:t>
                      </a:r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-4 665 957,0 </a:t>
                      </a:r>
                      <a:r>
                        <a:rPr lang="ru-RU" sz="7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7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ыс.тенге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-4 665 944,6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6992"/>
                  </a:ext>
                </a:extLst>
              </a:tr>
              <a:tr h="45161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 defTabSz="6858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01391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20 038 241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20 106 577,0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35392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(товаров, работ)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6 795,4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6 818,6</a:t>
                      </a:r>
                      <a:endParaRPr lang="ru-RU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49013"/>
                  </a:ext>
                </a:extLst>
              </a:tr>
              <a:tr h="110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15,23%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16,16%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1159"/>
                  </a:ext>
                </a:extLst>
              </a:tr>
              <a:tr h="110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1 220,50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1 313,8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01523"/>
                  </a:ext>
                </a:extLst>
              </a:tr>
              <a:tr h="110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2 948,78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2 948,78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Соблюдение показателей качества и надежности услуг и </a:t>
            </a:r>
            <a:b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</a:b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достижение показателей эффективности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3652" y="2667831"/>
            <a:ext cx="8188848" cy="101893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и надежности регулируемых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 деятельности субъекта утверждаются при формировании тарифа с применением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стимулирующего метода тарифного регулирования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гл.13 Правил осуществления деятельности субъектами естественных монополий от 13 августа 2019 года №73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984" y="613049"/>
            <a:ext cx="8188848" cy="186583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п.7 параграфа 1 Правил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тарифов №90 от 19.11.2019 г., при формировании тарифа применяются следующие методы тарифного регулирования сфер естественных монополий: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−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тарифного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−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тарифного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−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индексации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−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тарифа на основании заключенного договора государственно-частного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партнерства.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652" y="3875720"/>
            <a:ext cx="8188848" cy="90582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пятилетний предельный уровень тарифа и тарифной сметы был утвержден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затратным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связи с чем показатели качества и надежности регулируемых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 деятельности субъекта не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(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№143-ОД от 11 января 2022 года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0808" y="10145"/>
            <a:ext cx="9128856" cy="43949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kk-KZ" sz="1200" b="1" kern="0" dirty="0" smtClean="0">
                <a:ln w="0"/>
                <a:solidFill>
                  <a:srgbClr val="0087C5"/>
                </a:solidFill>
                <a:latin typeface="Arial"/>
                <a:cs typeface="Arial"/>
              </a:rPr>
              <a:t>СОДЕРЖАНИЕ</a:t>
            </a:r>
            <a:endParaRPr lang="ru-RU" sz="1200" b="1" kern="0" dirty="0">
              <a:ln w="0"/>
              <a:solidFill>
                <a:srgbClr val="0087C5"/>
              </a:solidFill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7866" y="711564"/>
            <a:ext cx="350743" cy="325634"/>
            <a:chOff x="94578" y="1046101"/>
            <a:chExt cx="350743" cy="325634"/>
          </a:xfrm>
        </p:grpSpPr>
        <p:sp>
          <p:nvSpPr>
            <p:cNvPr id="10" name="Блок-схема: узел 9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7866" y="1162473"/>
            <a:ext cx="350743" cy="325634"/>
            <a:chOff x="94578" y="1046101"/>
            <a:chExt cx="350743" cy="325634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7866" y="1613382"/>
            <a:ext cx="350743" cy="325634"/>
            <a:chOff x="94578" y="1046101"/>
            <a:chExt cx="350743" cy="325634"/>
          </a:xfrm>
        </p:grpSpPr>
        <p:sp>
          <p:nvSpPr>
            <p:cNvPr id="36" name="Блок-схема: узел 35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7866" y="2064290"/>
            <a:ext cx="350743" cy="325634"/>
            <a:chOff x="94578" y="1046101"/>
            <a:chExt cx="350743" cy="325634"/>
          </a:xfrm>
        </p:grpSpPr>
        <p:sp>
          <p:nvSpPr>
            <p:cNvPr id="39" name="Блок-схема: узел 38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7866" y="2515199"/>
            <a:ext cx="350743" cy="325634"/>
            <a:chOff x="94578" y="1046101"/>
            <a:chExt cx="350743" cy="325634"/>
          </a:xfrm>
        </p:grpSpPr>
        <p:sp>
          <p:nvSpPr>
            <p:cNvPr id="42" name="Блок-схема: узел 41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7866" y="2966108"/>
            <a:ext cx="350743" cy="325634"/>
            <a:chOff x="94578" y="1046101"/>
            <a:chExt cx="350743" cy="325634"/>
          </a:xfrm>
        </p:grpSpPr>
        <p:sp>
          <p:nvSpPr>
            <p:cNvPr id="45" name="Блок-схема: узел 44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87866" y="3417017"/>
            <a:ext cx="350743" cy="325634"/>
            <a:chOff x="94578" y="1046101"/>
            <a:chExt cx="350743" cy="325634"/>
          </a:xfrm>
        </p:grpSpPr>
        <p:sp>
          <p:nvSpPr>
            <p:cNvPr id="48" name="Блок-схема: узел 47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7866" y="3867926"/>
            <a:ext cx="350743" cy="325634"/>
            <a:chOff x="94578" y="1046101"/>
            <a:chExt cx="350743" cy="325634"/>
          </a:xfrm>
        </p:grpSpPr>
        <p:sp>
          <p:nvSpPr>
            <p:cNvPr id="51" name="Блок-схема: узел 50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7866" y="4318832"/>
            <a:ext cx="350743" cy="325634"/>
            <a:chOff x="94578" y="1046101"/>
            <a:chExt cx="350743" cy="325634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81490" y="728219"/>
            <a:ext cx="5373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субъекте естественной монополии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3-5)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9617" y="1182024"/>
            <a:ext cx="5313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исполнении утвержденной инвестиционной программы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9617" y="1623438"/>
            <a:ext cx="5729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постатейном исполнении утвержденной тарифной сметы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9617" y="2074686"/>
            <a:ext cx="6136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соблюдении показателей качества и надежности регулируемых услуг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9617" y="2437263"/>
            <a:ext cx="4730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достижении показателей эффективности деятельности субъекта естественной монополии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9617" y="2909264"/>
            <a:ext cx="5313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основных финансово-экономических показателях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естественной монополии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89617" y="3437949"/>
            <a:ext cx="5313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объемах предоставленных регулируемых услуг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89617" y="3893060"/>
            <a:ext cx="555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проводимой работе с потребителями регулируемых услуг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9617" y="4252178"/>
            <a:ext cx="5313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перспективах деятельности (планы развития), в том числе возможных изменениях тарифов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Финансовые показатели 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5572817"/>
              </p:ext>
            </p:extLst>
          </p:nvPr>
        </p:nvGraphicFramePr>
        <p:xfrm>
          <a:off x="88649" y="534514"/>
          <a:ext cx="4464301" cy="384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Овал 1"/>
          <p:cNvSpPr/>
          <p:nvPr/>
        </p:nvSpPr>
        <p:spPr>
          <a:xfrm>
            <a:off x="2381124" y="1786054"/>
            <a:ext cx="1393371" cy="1332412"/>
          </a:xfrm>
          <a:prstGeom prst="ellipse">
            <a:avLst/>
          </a:prstGeom>
          <a:ln w="28575">
            <a:solidFill>
              <a:srgbClr val="0087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</a:p>
          <a:p>
            <a:pPr algn="ctr"/>
            <a:r>
              <a:rPr lang="ru-RU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67 389,68 </a:t>
            </a:r>
            <a:r>
              <a:rPr lang="ru-RU" sz="12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12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6062774"/>
              </p:ext>
            </p:extLst>
          </p:nvPr>
        </p:nvGraphicFramePr>
        <p:xfrm>
          <a:off x="4667250" y="527688"/>
          <a:ext cx="4372247" cy="385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6255" y="4450061"/>
            <a:ext cx="8873242" cy="602012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(убыток) по итогам 2023 </a:t>
            </a:r>
            <a:r>
              <a:rPr lang="ru-RU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620,84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(убыток) по итогам 2022 </a:t>
            </a:r>
            <a:r>
              <a:rPr lang="ru-RU" sz="16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4 584,74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Кредиторская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задолженность перед источниками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81582"/>
              </p:ext>
            </p:extLst>
          </p:nvPr>
        </p:nvGraphicFramePr>
        <p:xfrm>
          <a:off x="107949" y="860238"/>
          <a:ext cx="4614069" cy="1506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4215">
                  <a:extLst>
                    <a:ext uri="{9D8B030D-6E8A-4147-A177-3AD203B41FA5}">
                      <a16:colId xmlns:a16="http://schemas.microsoft.com/office/drawing/2014/main" val="94820835"/>
                    </a:ext>
                  </a:extLst>
                </a:gridCol>
                <a:gridCol w="508879">
                  <a:extLst>
                    <a:ext uri="{9D8B030D-6E8A-4147-A177-3AD203B41FA5}">
                      <a16:colId xmlns:a16="http://schemas.microsoft.com/office/drawing/2014/main" val="3708670137"/>
                    </a:ext>
                  </a:extLst>
                </a:gridCol>
                <a:gridCol w="698515">
                  <a:extLst>
                    <a:ext uri="{9D8B030D-6E8A-4147-A177-3AD203B41FA5}">
                      <a16:colId xmlns:a16="http://schemas.microsoft.com/office/drawing/2014/main" val="1710704648"/>
                    </a:ext>
                  </a:extLst>
                </a:gridCol>
                <a:gridCol w="596486">
                  <a:extLst>
                    <a:ext uri="{9D8B030D-6E8A-4147-A177-3AD203B41FA5}">
                      <a16:colId xmlns:a16="http://schemas.microsoft.com/office/drawing/2014/main" val="2944410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112730110"/>
                    </a:ext>
                  </a:extLst>
                </a:gridCol>
                <a:gridCol w="778862">
                  <a:extLst>
                    <a:ext uri="{9D8B030D-6E8A-4147-A177-3AD203B41FA5}">
                      <a16:colId xmlns:a16="http://schemas.microsoft.com/office/drawing/2014/main" val="156170868"/>
                    </a:ext>
                  </a:extLst>
                </a:gridCol>
                <a:gridCol w="657031">
                  <a:extLst>
                    <a:ext uri="{9D8B030D-6E8A-4147-A177-3AD203B41FA5}">
                      <a16:colId xmlns:a16="http://schemas.microsoft.com/office/drawing/2014/main" val="3736698250"/>
                    </a:ext>
                  </a:extLst>
                </a:gridCol>
              </a:tblGrid>
              <a:tr h="152852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Ед. изм.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АТКЭ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АлЭС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Задолженность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81176"/>
                  </a:ext>
                </a:extLst>
              </a:tr>
              <a:tr h="257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06" marR="70254" marT="78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просроченная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текущая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42774"/>
                  </a:ext>
                </a:extLst>
              </a:tr>
              <a:tr h="21513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31.12.2019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3 851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10 649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14 500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9 567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4 934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51884"/>
                  </a:ext>
                </a:extLst>
              </a:tr>
              <a:tr h="22024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31.12.2020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3 028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11 909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14 937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038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898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670394"/>
                  </a:ext>
                </a:extLst>
              </a:tr>
              <a:tr h="22024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31.12.2021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1 869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9 730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11 599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6 779  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4 820 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2691" marT="58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179966"/>
                  </a:ext>
                </a:extLst>
              </a:tr>
              <a:tr h="220245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31.12.2022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12 035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8 056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7 207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59889"/>
                  </a:ext>
                </a:extLst>
              </a:tr>
              <a:tr h="220245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31.12.2023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млн. </a:t>
                      </a:r>
                      <a:r>
                        <a:rPr lang="ru-RU" sz="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855" marR="5855" marT="58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11 808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3 659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8 149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21873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949" y="436999"/>
            <a:ext cx="446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/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кредиторской задолженности </a:t>
            </a:r>
          </a:p>
          <a:p>
            <a:pPr marL="9525" algn="ctr"/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(текущая + просроченная)</a:t>
            </a:r>
            <a:endParaRPr lang="ru-RU" sz="1000" b="1" kern="0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693" y="2554907"/>
            <a:ext cx="41767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1000" b="1" kern="0" spc="-4" dirty="0">
                <a:latin typeface="Arial" panose="020B0604020202020204" pitchFamily="34" charset="0"/>
                <a:cs typeface="Arial" panose="020B0604020202020204" pitchFamily="34" charset="0"/>
              </a:rPr>
              <a:t>График просроченной кредиторской задолженности </a:t>
            </a:r>
          </a:p>
          <a:p>
            <a:pPr marL="9525" algn="ctr">
              <a:spcBef>
                <a:spcPts val="75"/>
              </a:spcBef>
            </a:pPr>
            <a:r>
              <a:rPr lang="ru-RU" sz="1000" b="1" kern="0" spc="-4" dirty="0">
                <a:latin typeface="Arial" panose="020B0604020202020204" pitchFamily="34" charset="0"/>
                <a:cs typeface="Arial" panose="020B0604020202020204" pitchFamily="34" charset="0"/>
              </a:rPr>
              <a:t>перед теплоисточниками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8726" y="546619"/>
            <a:ext cx="417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1000" b="1" kern="0" spc="-4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кредиторской задолженности за 2023 г.</a:t>
            </a:r>
            <a:endParaRPr lang="ru-RU" sz="1000" b="1" kern="0" spc="-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504335761"/>
              </p:ext>
            </p:extLst>
          </p:nvPr>
        </p:nvGraphicFramePr>
        <p:xfrm>
          <a:off x="107949" y="2816067"/>
          <a:ext cx="4464051" cy="226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1730253" y="3379494"/>
            <a:ext cx="7107" cy="1513507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37460" y="3388874"/>
            <a:ext cx="8134" cy="1504127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345180" y="3639373"/>
            <a:ext cx="14484" cy="1253628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59250" y="3293801"/>
            <a:ext cx="0" cy="1599200"/>
          </a:xfrm>
          <a:prstGeom prst="line">
            <a:avLst/>
          </a:prstGeom>
          <a:ln>
            <a:solidFill>
              <a:srgbClr val="A4A3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13156"/>
              </p:ext>
            </p:extLst>
          </p:nvPr>
        </p:nvGraphicFramePr>
        <p:xfrm>
          <a:off x="4255928" y="1056741"/>
          <a:ext cx="5552441" cy="382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1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184082246"/>
              </p:ext>
            </p:extLst>
          </p:nvPr>
        </p:nvGraphicFramePr>
        <p:xfrm>
          <a:off x="65886" y="600637"/>
          <a:ext cx="8676670" cy="398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C2CCC9D1-7BE0-422D-8983-8EE345F02E0A}"/>
              </a:ext>
            </a:extLst>
          </p:cNvPr>
          <p:cNvSpPr txBox="1"/>
          <p:nvPr/>
        </p:nvSpPr>
        <p:spPr>
          <a:xfrm>
            <a:off x="65886" y="717033"/>
            <a:ext cx="927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Тыс.гкал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222" y="4393198"/>
            <a:ext cx="1141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Покупка</a:t>
            </a:r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5817" y="4393198"/>
            <a:ext cx="121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</a:t>
            </a:r>
            <a:endParaRPr lang="ru-RU" sz="105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-17613" y="428141"/>
            <a:ext cx="9191625" cy="16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33" y="17064"/>
            <a:ext cx="419101" cy="32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508896" y="0"/>
            <a:ext cx="8078610" cy="4613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sym typeface="Tahoma"/>
              </a:rPr>
              <a:t>Баланс тепловой энергии за 2022-2023гг.</a:t>
            </a: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8587506" y="0"/>
            <a:ext cx="571500" cy="459784"/>
          </a:xfrm>
          <a:prstGeom prst="rect">
            <a:avLst/>
          </a:prstGeom>
          <a:solidFill>
            <a:srgbClr val="0087C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6B8107-E34F-43E5-8234-26698D7FA236}" type="slidenum">
              <a:rPr lang="ru-RU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548201" y="3803455"/>
            <a:ext cx="988741" cy="4335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на 13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5144" y="457279"/>
            <a:ext cx="9139190" cy="468622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 </a:t>
            </a:r>
          </a:p>
          <a:p>
            <a:pPr algn="ctr"/>
            <a:endParaRPr lang="ru-RU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723535" y="1621185"/>
            <a:ext cx="647810" cy="2033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02448" y="1009324"/>
            <a:ext cx="1414800" cy="141480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>
                <a:gd name="adj" fmla="val 11270273"/>
              </a:avLst>
            </a:prstTxWarp>
          </a:bodyPr>
          <a:lstStyle/>
          <a:p>
            <a:endParaRPr lang="ru-RU" sz="12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55714" y="3540144"/>
            <a:ext cx="1414800" cy="141480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>
                <a:gd name="adj" fmla="val 11328052"/>
              </a:avLst>
            </a:prstTxWarp>
          </a:bodyPr>
          <a:lstStyle/>
          <a:p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 rot="1048916">
            <a:off x="2431119" y="995177"/>
            <a:ext cx="1414800" cy="14482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 rot="650725">
            <a:off x="2382976" y="3440229"/>
            <a:ext cx="1414800" cy="141480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5428" y="43467"/>
            <a:ext cx="1502410" cy="16961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981431652"/>
              </p:ext>
            </p:extLst>
          </p:nvPr>
        </p:nvGraphicFramePr>
        <p:xfrm>
          <a:off x="4521023" y="789597"/>
          <a:ext cx="4633311" cy="439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4" y="34312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-10133" y="444427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4356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51234" y="0"/>
            <a:ext cx="8021266" cy="41521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>
                <a:solidFill>
                  <a:srgbClr val="0087C5"/>
                </a:solidFill>
              </a:rPr>
              <a:t> </a:t>
            </a:r>
            <a:r>
              <a:rPr lang="ru-RU" sz="1600" dirty="0" smtClean="0">
                <a:solidFill>
                  <a:srgbClr val="0087C5"/>
                </a:solidFill>
              </a:rPr>
              <a:t>Сравнительный анализ реализации тепловой энергии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1734" y="495276"/>
            <a:ext cx="11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год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462888" y="609913"/>
            <a:ext cx="16583" cy="4571585"/>
          </a:xfrm>
          <a:prstGeom prst="line">
            <a:avLst/>
          </a:prstGeom>
          <a:ln w="47625" cmpd="dbl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0" y="499779"/>
            <a:ext cx="11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год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586221903"/>
              </p:ext>
            </p:extLst>
          </p:nvPr>
        </p:nvGraphicFramePr>
        <p:xfrm>
          <a:off x="-112871" y="816117"/>
          <a:ext cx="4575759" cy="432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31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621792" y="-6799"/>
            <a:ext cx="7729728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начислении и поступлении денежных средств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9" y="523026"/>
            <a:ext cx="8187562" cy="4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дебиторской задолженности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6" y="498579"/>
            <a:ext cx="8993216" cy="4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приборов учета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9186" y="523027"/>
            <a:ext cx="4781990" cy="46204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815155" y="555638"/>
            <a:ext cx="2140334" cy="48124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Приборы учета </a:t>
            </a:r>
          </a:p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ТЕПЛОВОЙ ЭНЕРГИИ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9638" y="1135808"/>
            <a:ext cx="2233674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13 428</a:t>
            </a:r>
            <a:endParaRPr lang="ru-RU" sz="16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8" descr="Квартира – Бесплатные иконки: здания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5" y="2191869"/>
            <a:ext cx="740909" cy="6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отрудник – Бесплатные иконки: люди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" y="3310986"/>
            <a:ext cx="708677" cy="7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overno - ícones de edifícios grátis"/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2" y="4461397"/>
            <a:ext cx="623651" cy="6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49428" y="1827902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9009" y="1866796"/>
            <a:ext cx="2678234" cy="24181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Многоквартирный жилой дом (оснащенность 94%) 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4185" y="2277509"/>
            <a:ext cx="2015442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7 654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ТЕПЛОСЧЕТЧИК СТ-20 - ВОДОМЕ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9" y="736663"/>
            <a:ext cx="1231320" cy="969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62464" y="2977467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28039" y="3031409"/>
            <a:ext cx="2893787" cy="23003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 (оснащенность 70%) 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33941" y="3399519"/>
            <a:ext cx="1928296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4 486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(+3,7%)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62464" y="4086907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18870" y="4145995"/>
            <a:ext cx="2843367" cy="28212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организации </a:t>
            </a:r>
            <a:endParaRPr lang="en-US" sz="11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(оснащенность 94%) 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46045" y="4416733"/>
            <a:ext cx="2082944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1 288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(+0,5%)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724445" y="547396"/>
            <a:ext cx="2758482" cy="37541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Индивидуальные счетчики ГОРЯЧЕЙ ВОДЫ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1495" y="1127564"/>
            <a:ext cx="2233674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371 389</a:t>
            </a:r>
            <a:endParaRPr lang="ru-RU" sz="16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60466" y="1819658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030809" y="1860407"/>
            <a:ext cx="2756944" cy="23950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лица (оснащенность 76%) 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67720" y="2293404"/>
            <a:ext cx="2297925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361 181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(+4%)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60466" y="2977467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Молодой человек с галстуком – Бесплатные иконки: люди"/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56" y="2194985"/>
            <a:ext cx="799681" cy="7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Счетчик, шкала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33" y="587785"/>
            <a:ext cx="1665086" cy="13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отрудник – Бесплатные иконки: люди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284652"/>
            <a:ext cx="744930" cy="7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overno - ícones de edifícios grátis"/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434432"/>
            <a:ext cx="617890" cy="6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030809" y="3041637"/>
            <a:ext cx="2166378" cy="195788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00955" y="3382544"/>
            <a:ext cx="2368719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8 004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(+1,4%)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060466" y="4086907"/>
            <a:ext cx="3960000" cy="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060467" y="4096841"/>
            <a:ext cx="2136720" cy="195788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организации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59728" y="4374235"/>
            <a:ext cx="1418604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(0%)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51587" y="1874510"/>
            <a:ext cx="1250401" cy="26492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Просрочена поверка*, шт.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14352" y="2299924"/>
            <a:ext cx="626973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10330" y="3369103"/>
            <a:ext cx="626973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32055" y="4428119"/>
            <a:ext cx="626973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87367" y="1889656"/>
            <a:ext cx="1087143" cy="226380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Просрочена поверка*, шт.</a:t>
            </a:r>
            <a:endParaRPr lang="ru-RU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2280" y="2323481"/>
            <a:ext cx="972457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11 042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86271" y="3399519"/>
            <a:ext cx="626973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558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107761" y="4374234"/>
            <a:ext cx="626973" cy="45452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401166" y="1831358"/>
            <a:ext cx="0" cy="331200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75899" y="1819658"/>
            <a:ext cx="0" cy="3312000"/>
          </a:xfrm>
          <a:prstGeom prst="line">
            <a:avLst/>
          </a:prstGeom>
          <a:ln w="28575">
            <a:solidFill>
              <a:srgbClr val="4A7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лицевых счетов и договоров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4" y="523026"/>
            <a:ext cx="9022976" cy="45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обращений за </a:t>
            </a:r>
            <a:r>
              <a:rPr lang="ru-RU" dirty="0" smtClean="0">
                <a:solidFill>
                  <a:srgbClr val="0087C5"/>
                </a:solidFill>
              </a:rPr>
              <a:t>2023 </a:t>
            </a:r>
            <a:r>
              <a:rPr lang="ru-RU" dirty="0">
                <a:solidFill>
                  <a:srgbClr val="0087C5"/>
                </a:solidFill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" y="498579"/>
            <a:ext cx="9075068" cy="46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8572500" y="0"/>
            <a:ext cx="571500" cy="459784"/>
          </a:xfrm>
          <a:prstGeom prst="rect">
            <a:avLst/>
          </a:prstGeom>
          <a:solidFill>
            <a:srgbClr val="0087C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1588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 smtClean="0">
                <a:solidFill>
                  <a:srgbClr val="0087C5"/>
                </a:solidFill>
                <a:sym typeface="Tahoma"/>
              </a:rPr>
              <a:t>План по реконструкциям </a:t>
            </a:r>
            <a:r>
              <a:rPr lang="ru-RU" dirty="0">
                <a:solidFill>
                  <a:srgbClr val="0087C5"/>
                </a:solidFill>
                <a:sym typeface="Tahoma"/>
              </a:rPr>
              <a:t>на </a:t>
            </a:r>
            <a:r>
              <a:rPr lang="ru-RU" dirty="0" smtClean="0">
                <a:solidFill>
                  <a:srgbClr val="0087C5"/>
                </a:solidFill>
                <a:sym typeface="Tahoma"/>
              </a:rPr>
              <a:t>период 2023-2026 годы</a:t>
            </a:r>
            <a:endParaRPr lang="ru-RU" dirty="0">
              <a:solidFill>
                <a:srgbClr val="0087C5"/>
              </a:solidFill>
              <a:sym typeface="Tahoma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61675"/>
              </p:ext>
            </p:extLst>
          </p:nvPr>
        </p:nvGraphicFramePr>
        <p:xfrm>
          <a:off x="106680" y="742800"/>
          <a:ext cx="8961119" cy="38749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3666316150"/>
                    </a:ext>
                  </a:extLst>
                </a:gridCol>
                <a:gridCol w="520389">
                  <a:extLst>
                    <a:ext uri="{9D8B030D-6E8A-4147-A177-3AD203B41FA5}">
                      <a16:colId xmlns:a16="http://schemas.microsoft.com/office/drawing/2014/main" val="2395849473"/>
                    </a:ext>
                  </a:extLst>
                </a:gridCol>
                <a:gridCol w="870290">
                  <a:extLst>
                    <a:ext uri="{9D8B030D-6E8A-4147-A177-3AD203B41FA5}">
                      <a16:colId xmlns:a16="http://schemas.microsoft.com/office/drawing/2014/main" val="1955940850"/>
                    </a:ext>
                  </a:extLst>
                </a:gridCol>
                <a:gridCol w="621635">
                  <a:extLst>
                    <a:ext uri="{9D8B030D-6E8A-4147-A177-3AD203B41FA5}">
                      <a16:colId xmlns:a16="http://schemas.microsoft.com/office/drawing/2014/main" val="3447054450"/>
                    </a:ext>
                  </a:extLst>
                </a:gridCol>
                <a:gridCol w="808125">
                  <a:extLst>
                    <a:ext uri="{9D8B030D-6E8A-4147-A177-3AD203B41FA5}">
                      <a16:colId xmlns:a16="http://schemas.microsoft.com/office/drawing/2014/main" val="893906251"/>
                    </a:ext>
                  </a:extLst>
                </a:gridCol>
                <a:gridCol w="612073">
                  <a:extLst>
                    <a:ext uri="{9D8B030D-6E8A-4147-A177-3AD203B41FA5}">
                      <a16:colId xmlns:a16="http://schemas.microsoft.com/office/drawing/2014/main" val="2820595535"/>
                    </a:ext>
                  </a:extLst>
                </a:gridCol>
                <a:gridCol w="784218">
                  <a:extLst>
                    <a:ext uri="{9D8B030D-6E8A-4147-A177-3AD203B41FA5}">
                      <a16:colId xmlns:a16="http://schemas.microsoft.com/office/drawing/2014/main" val="2305977179"/>
                    </a:ext>
                  </a:extLst>
                </a:gridCol>
                <a:gridCol w="927672">
                  <a:extLst>
                    <a:ext uri="{9D8B030D-6E8A-4147-A177-3AD203B41FA5}">
                      <a16:colId xmlns:a16="http://schemas.microsoft.com/office/drawing/2014/main" val="2423813962"/>
                    </a:ext>
                  </a:extLst>
                </a:gridCol>
                <a:gridCol w="889417">
                  <a:extLst>
                    <a:ext uri="{9D8B030D-6E8A-4147-A177-3AD203B41FA5}">
                      <a16:colId xmlns:a16="http://schemas.microsoft.com/office/drawing/2014/main" val="3719302563"/>
                    </a:ext>
                  </a:extLst>
                </a:gridCol>
                <a:gridCol w="382546">
                  <a:extLst>
                    <a:ext uri="{9D8B030D-6E8A-4147-A177-3AD203B41FA5}">
                      <a16:colId xmlns:a16="http://schemas.microsoft.com/office/drawing/2014/main" val="1116251538"/>
                    </a:ext>
                  </a:extLst>
                </a:gridCol>
                <a:gridCol w="923650">
                  <a:extLst>
                    <a:ext uri="{9D8B030D-6E8A-4147-A177-3AD203B41FA5}">
                      <a16:colId xmlns:a16="http://schemas.microsoft.com/office/drawing/2014/main" val="1236212068"/>
                    </a:ext>
                  </a:extLst>
                </a:gridCol>
                <a:gridCol w="688801">
                  <a:extLst>
                    <a:ext uri="{9D8B030D-6E8A-4147-A177-3AD203B41FA5}">
                      <a16:colId xmlns:a16="http://schemas.microsoft.com/office/drawing/2014/main" val="1815785133"/>
                    </a:ext>
                  </a:extLst>
                </a:gridCol>
                <a:gridCol w="429383">
                  <a:extLst>
                    <a:ext uri="{9D8B030D-6E8A-4147-A177-3AD203B41FA5}">
                      <a16:colId xmlns:a16="http://schemas.microsoft.com/office/drawing/2014/main" val="3894842984"/>
                    </a:ext>
                  </a:extLst>
                </a:gridCol>
              </a:tblGrid>
              <a:tr h="40663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Год реализации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Проекты реконструкции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Протяженность, км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Снижение износа,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31922"/>
                  </a:ext>
                </a:extLst>
              </a:tr>
              <a:tr h="47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42504"/>
                  </a:ext>
                </a:extLst>
              </a:tr>
              <a:tr h="35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050" b="1" u="none" strike="noStrike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050" b="1" u="none" strike="noStrike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r>
                        <a:rPr lang="ru-RU" sz="1050" b="1" u="none" strike="noStrike" dirty="0" err="1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15875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1 292,17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12 227,33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13 519,50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434555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4 767,97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8 494,53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13 262,5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874714"/>
                  </a:ext>
                </a:extLst>
              </a:tr>
              <a:tr h="708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 год (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УЭиВ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9 246,35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246,35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14432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2 971,9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7 500,8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10 472,7</a:t>
                      </a: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extLst>
                  <a:ext uri="{0D108BD9-81ED-4DB2-BD59-A6C34878D82A}">
                    <a16:rowId xmlns:a16="http://schemas.microsoft.com/office/drawing/2014/main" val="767043671"/>
                  </a:ext>
                </a:extLst>
              </a:tr>
              <a:tr h="390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2 717,39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4 583,4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7 300,79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extLst>
                  <a:ext uri="{0D108BD9-81ED-4DB2-BD59-A6C34878D82A}">
                    <a16:rowId xmlns:a16="http://schemas.microsoft.com/office/drawing/2014/main" val="3039173752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11 749,43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42 052,41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53 801,84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39,35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29,50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68,80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8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4696527" y="466659"/>
            <a:ext cx="4447474" cy="468362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90808" y="73706"/>
            <a:ext cx="5773467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Общие сведения  о ТОО «Алматинские тепловые сети»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547124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Поиск работы символом чемодан и учебных программ бумаги ...">
            <a:extLst>
              <a:ext uri="{FF2B5EF4-FFF2-40B4-BE49-F238E27FC236}">
                <a16:creationId xmlns:a16="http://schemas.microsoft.com/office/drawing/2014/main" id="{3320E0C9-BF71-4397-9A83-1B177DB2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" y="547124"/>
            <a:ext cx="692938" cy="6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851338" y="857080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843818"/>
            <a:ext cx="375707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тепловой энергии (в соответствии с ОКЭД 35303)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1429990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</a:t>
            </a:r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51338" y="1739946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 descr="Industrial pipe | Free Icon">
            <a:extLst>
              <a:ext uri="{FF2B5EF4-FFF2-40B4-BE49-F238E27FC236}">
                <a16:creationId xmlns:a16="http://schemas.microsoft.com/office/drawing/2014/main" id="{577C2E98-0293-4D9F-A849-8D5DABDA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7" y="1448340"/>
            <a:ext cx="615578" cy="5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587D1F4-19B4-48B2-8D77-EFA04C37A047}"/>
              </a:ext>
            </a:extLst>
          </p:cNvPr>
          <p:cNvSpPr txBox="1"/>
          <p:nvPr/>
        </p:nvSpPr>
        <p:spPr>
          <a:xfrm>
            <a:off x="801234" y="1721534"/>
            <a:ext cx="3833829" cy="5377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31.12.2023г. - 1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385,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км, в том числе:</a:t>
            </a:r>
            <a:r>
              <a:rPr lang="ru-RU" sz="1100" dirty="0"/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тепловые сети (МТС)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296,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1%)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тепловые сети (РТС)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1088,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2%)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2697067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НАСОСНЫЕ СТАНЦИИ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851338" y="3007023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0" descr="Vector factory water, Picture #1265063 vector factory water">
            <a:extLst>
              <a:ext uri="{FF2B5EF4-FFF2-40B4-BE49-F238E27FC236}">
                <a16:creationId xmlns:a16="http://schemas.microsoft.com/office/drawing/2014/main" id="{90AE3864-9E1F-489A-BEA5-34B38ADC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2540142"/>
            <a:ext cx="667364" cy="7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C44EB2A-95E2-48D6-BDC4-F90411468ED2}"/>
              </a:ext>
            </a:extLst>
          </p:cNvPr>
          <p:cNvSpPr txBox="1"/>
          <p:nvPr/>
        </p:nvSpPr>
        <p:spPr>
          <a:xfrm>
            <a:off x="814924" y="3028067"/>
            <a:ext cx="3757076" cy="891708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насосных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станций</a:t>
            </a: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числе: </a:t>
            </a:r>
          </a:p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насосные – 20 ед.;</a:t>
            </a:r>
          </a:p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насосные – </a:t>
            </a: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ед.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выравнивания пиковых нагрузок ГВС в тепловых сетях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24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баков-аккумуляторов.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87433" y="528691"/>
            <a:ext cx="434861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деятельность ТОО «АлТС»</a:t>
            </a:r>
            <a:r>
              <a:rPr lang="ru-RU" sz="1350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тепловой энергии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теплоисточников АО «Алматинские электрические станции»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(АО «АлЭС») (ТЭЦ-1, ТЭЦ-2, ЗТК)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ТОО «Алматытеплокоммунэнерго»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(ТОО «АТКЭ») (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котельных)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обеспечение тепловой энергией потребителей г.Алматы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(отопление и горячее водоснабжение)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4052838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ТЕПЛОВЫХ СЕТЕЙ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58181" y="4328272"/>
            <a:ext cx="3609658" cy="31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2" descr="Монтаж труб | Бесплатно значок">
            <a:extLst>
              <a:ext uri="{FF2B5EF4-FFF2-40B4-BE49-F238E27FC236}">
                <a16:creationId xmlns:a16="http://schemas.microsoft.com/office/drawing/2014/main" id="{61F29642-7787-4392-BF43-CA3F6B44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" y="3999360"/>
            <a:ext cx="718782" cy="7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F0DA5C-3CB1-4B8B-99E8-72A3E8A3BAC0}"/>
              </a:ext>
            </a:extLst>
          </p:cNvPr>
          <p:cNvSpPr txBox="1"/>
          <p:nvPr/>
        </p:nvSpPr>
        <p:spPr>
          <a:xfrm>
            <a:off x="816684" y="4435571"/>
            <a:ext cx="387529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Сроком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свыше 25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составляет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2,6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 или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(-1,3%)</a:t>
            </a:r>
            <a:r>
              <a:rPr lang="ru-RU" sz="11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всей протяженности сетей.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4120444" y="1847308"/>
            <a:ext cx="5023556" cy="3237216"/>
          </a:xfrm>
          <a:custGeom>
            <a:avLst/>
            <a:gdLst>
              <a:gd name="connsiteX0" fmla="*/ 605396 w 5177396"/>
              <a:gd name="connsiteY0" fmla="*/ 0 h 3237216"/>
              <a:gd name="connsiteX1" fmla="*/ 5177396 w 5177396"/>
              <a:gd name="connsiteY1" fmla="*/ 0 h 3237216"/>
              <a:gd name="connsiteX2" fmla="*/ 5177396 w 5177396"/>
              <a:gd name="connsiteY2" fmla="*/ 3237216 h 3237216"/>
              <a:gd name="connsiteX3" fmla="*/ 0 w 5177396"/>
              <a:gd name="connsiteY3" fmla="*/ 3237216 h 3237216"/>
              <a:gd name="connsiteX4" fmla="*/ 0 w 5177396"/>
              <a:gd name="connsiteY4" fmla="*/ 525547 h 3237216"/>
              <a:gd name="connsiteX5" fmla="*/ 605396 w 5177396"/>
              <a:gd name="connsiteY5" fmla="*/ 525547 h 32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396" h="3237216">
                <a:moveTo>
                  <a:pt x="605396" y="0"/>
                </a:moveTo>
                <a:lnTo>
                  <a:pt x="5177396" y="0"/>
                </a:lnTo>
                <a:lnTo>
                  <a:pt x="5177396" y="3237216"/>
                </a:lnTo>
                <a:lnTo>
                  <a:pt x="0" y="3237216"/>
                </a:lnTo>
                <a:lnTo>
                  <a:pt x="0" y="525547"/>
                </a:lnTo>
                <a:lnTo>
                  <a:pt x="605396" y="5255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09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  <a:sym typeface="Tahoma"/>
              </a:rPr>
              <a:t>Комплексный план мероприятий на </a:t>
            </a:r>
            <a:r>
              <a:rPr lang="ru-RU" dirty="0" smtClean="0">
                <a:solidFill>
                  <a:srgbClr val="0087C5"/>
                </a:solidFill>
                <a:sym typeface="Tahoma"/>
              </a:rPr>
              <a:t>2024 </a:t>
            </a:r>
            <a:r>
              <a:rPr lang="ru-RU" dirty="0">
                <a:solidFill>
                  <a:srgbClr val="0087C5"/>
                </a:solidFill>
                <a:sym typeface="Tahoma"/>
              </a:rPr>
              <a:t>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8789" y="513439"/>
          <a:ext cx="8928812" cy="45465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44519">
                  <a:extLst>
                    <a:ext uri="{9D8B030D-6E8A-4147-A177-3AD203B41FA5}">
                      <a16:colId xmlns:a16="http://schemas.microsoft.com/office/drawing/2014/main" val="1797687699"/>
                    </a:ext>
                  </a:extLst>
                </a:gridCol>
                <a:gridCol w="2229687">
                  <a:extLst>
                    <a:ext uri="{9D8B030D-6E8A-4147-A177-3AD203B41FA5}">
                      <a16:colId xmlns:a16="http://schemas.microsoft.com/office/drawing/2014/main" val="2866220424"/>
                    </a:ext>
                  </a:extLst>
                </a:gridCol>
                <a:gridCol w="878908">
                  <a:extLst>
                    <a:ext uri="{9D8B030D-6E8A-4147-A177-3AD203B41FA5}">
                      <a16:colId xmlns:a16="http://schemas.microsoft.com/office/drawing/2014/main" val="4045174453"/>
                    </a:ext>
                  </a:extLst>
                </a:gridCol>
                <a:gridCol w="872196">
                  <a:extLst>
                    <a:ext uri="{9D8B030D-6E8A-4147-A177-3AD203B41FA5}">
                      <a16:colId xmlns:a16="http://schemas.microsoft.com/office/drawing/2014/main" val="101320650"/>
                    </a:ext>
                  </a:extLst>
                </a:gridCol>
                <a:gridCol w="1703502">
                  <a:extLst>
                    <a:ext uri="{9D8B030D-6E8A-4147-A177-3AD203B41FA5}">
                      <a16:colId xmlns:a16="http://schemas.microsoft.com/office/drawing/2014/main" val="2061895675"/>
                    </a:ext>
                  </a:extLst>
                </a:gridCol>
              </a:tblGrid>
              <a:tr h="402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Предлагаемое решение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Срок исполнения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Протяженность, м</a:t>
                      </a: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Стоимость строительства млн. тенге на 2024г (с НДС)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1787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тепломагистрали ТМ 18 «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Айнабулак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от НС-18 до НС-19 до ТК 18-51, с реконструкцией НС-17, 19. Тепловые сети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ФЭО «Увеличение уставного капитала на реконструкцию тепловых сетей»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2 135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4 660,78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3489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г. Алматы. Реконструкция ТМ1 от ТК 1 -6 по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Ходжанова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 ЦТРП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662,5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767,17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9543"/>
                  </a:ext>
                </a:extLst>
              </a:tr>
              <a:tr h="173837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ТК-8-26 до ТК-8-26-10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656,5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1 035,25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590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тепломагистрали М-8 от ТК-8-17 до ТК-8-26 с выходом на НС-11 до ТК-8-24 до ТК-24а до ТК-8-24Б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1 255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2 031,08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25524"/>
                  </a:ext>
                </a:extLst>
              </a:tr>
              <a:tr h="230114">
                <a:tc gridSpan="3">
                  <a:txBody>
                    <a:bodyPr/>
                    <a:lstStyle/>
                    <a:p>
                      <a:pPr algn="r"/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4 709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8 494,53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09649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УТ-5Т-8 до ТК-5Б-19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инвестиционной программы </a:t>
                      </a:r>
                      <a:b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ТОО «Алматинские тепловые сети»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502,5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1 154,63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48082"/>
                  </a:ext>
                </a:extLst>
              </a:tr>
              <a:tr h="22055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кабельных линий 2КЛ-10кВ от ПС-7 до НС-13 мкр.4 дом 1г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22,23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95758"/>
                  </a:ext>
                </a:extLst>
              </a:tr>
              <a:tr h="228241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ТМ3КВ от ТК3-40/2 до ТК3КВ-3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434,9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76069"/>
                  </a:ext>
                </a:extLst>
              </a:tr>
              <a:tr h="284319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ТМ-2, от ТК1-Кз-22а до ТК-3в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613,5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217,16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59051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ТМ-2 от ТК1-ДЖ-2 до ТК-13ю и ответвлений до элеваторных узлов МЖД по адресу: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Жарокова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195, 197, 199, 201, 203, 205, 205 а, 207, 209, 211;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Жандарбекова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220, 222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346,72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73907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ТМ-2, от ТК 2-4 до ТК 2-4-5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316,91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08945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ТК-5-39 до ТК-5Пз-5 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626,73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3912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НС-15 до ТК-10-19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592,56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67391"/>
                  </a:ext>
                </a:extLst>
              </a:tr>
              <a:tr h="185287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ТМ-3 от ТК 3-20в до ТК 3-20/12в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1 078,35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07513"/>
                  </a:ext>
                </a:extLst>
              </a:tr>
              <a:tr h="227940">
                <a:tc gridSpan="3">
                  <a:txBody>
                    <a:bodyPr/>
                    <a:lstStyle/>
                    <a:p>
                      <a:pPr marL="36000" marR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en-US" sz="8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marR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6 250</a:t>
                      </a:r>
                      <a:endParaRPr lang="en-US" sz="8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4 767,97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0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6799"/>
            <a:ext cx="8078610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  <a:sym typeface="Tahoma"/>
              </a:rPr>
              <a:t>Комплексный план мероприятий на </a:t>
            </a:r>
            <a:r>
              <a:rPr lang="ru-RU" dirty="0" smtClean="0">
                <a:solidFill>
                  <a:srgbClr val="0087C5"/>
                </a:solidFill>
                <a:sym typeface="Tahoma"/>
              </a:rPr>
              <a:t>2024 </a:t>
            </a:r>
            <a:r>
              <a:rPr lang="ru-RU" dirty="0">
                <a:solidFill>
                  <a:srgbClr val="0087C5"/>
                </a:solidFill>
                <a:sym typeface="Tahoma"/>
              </a:rPr>
              <a:t>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8788" y="523027"/>
          <a:ext cx="8928812" cy="43957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26598">
                  <a:extLst>
                    <a:ext uri="{9D8B030D-6E8A-4147-A177-3AD203B41FA5}">
                      <a16:colId xmlns:a16="http://schemas.microsoft.com/office/drawing/2014/main" val="1797687699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2866220424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3905036645"/>
                    </a:ext>
                  </a:extLst>
                </a:gridCol>
                <a:gridCol w="663880">
                  <a:extLst>
                    <a:ext uri="{9D8B030D-6E8A-4147-A177-3AD203B41FA5}">
                      <a16:colId xmlns:a16="http://schemas.microsoft.com/office/drawing/2014/main" val="101320650"/>
                    </a:ext>
                  </a:extLst>
                </a:gridCol>
                <a:gridCol w="1820186">
                  <a:extLst>
                    <a:ext uri="{9D8B030D-6E8A-4147-A177-3AD203B41FA5}">
                      <a16:colId xmlns:a16="http://schemas.microsoft.com/office/drawing/2014/main" val="2061895675"/>
                    </a:ext>
                  </a:extLst>
                </a:gridCol>
              </a:tblGrid>
              <a:tr h="402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Предлагаемое решение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Срок исполнения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Протяженность, м</a:t>
                      </a:r>
                    </a:p>
                  </a:txBody>
                  <a:tcPr marL="6786" marR="6786" marT="28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Стоимость строительства млн. тенге на 2024г (с НДС)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17874"/>
                  </a:ext>
                </a:extLst>
              </a:tr>
              <a:tr h="264700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ТК3-12 до насосной станции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КазНУ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рамках МИО по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заказу КГУ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«Управление энергетики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водоснабжения города Алматы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1 052</a:t>
                      </a:r>
                      <a:endParaRPr lang="en-US" sz="8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1 903,15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590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ТМ-5, от ТК-5-20 до элеваторных узлов МЖД по адресу: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Туркебаева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24,38 ул.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Тургут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озала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47,49,51,53,55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803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250,46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2552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ЦТРП ЮРК до ТК 2-3В, по ул.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Байкадамова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 ТК-2-7А и по ул.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Радостовца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от ТК 2-6 до ТК 2-6-2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756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701,07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75861"/>
                  </a:ext>
                </a:extLst>
              </a:tr>
              <a:tr h="216506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ТК-13-9 до ТК-13-9/1 до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ж.д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№43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мкр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5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1 306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436,47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4808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РТК 34с-11 до тепловых пунктов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мжд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мкр.Кокмайса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д.27-45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1 092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575,4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76564"/>
                  </a:ext>
                </a:extLst>
              </a:tr>
              <a:tr h="326419">
                <a:tc>
                  <a:txBody>
                    <a:bodyPr/>
                    <a:lstStyle/>
                    <a:p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Реконсрукция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тепловых сетей от ТК 4-2 до НС "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Алмагуль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-Южный", ул.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Дунаевскрго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864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1 304,58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12265"/>
                  </a:ext>
                </a:extLst>
              </a:tr>
              <a:tr h="303628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кот Школа№85 от до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мжд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Нурсая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2а,мжд </a:t>
                      </a:r>
                      <a:r>
                        <a:rPr lang="ru-RU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Бекмаханова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2/6, 2/7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1 203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587,86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95758"/>
                  </a:ext>
                </a:extLst>
              </a:tr>
              <a:tr h="342129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котельной Красногвардейский тракт377а отТК-1 до ТК-5</a:t>
                      </a:r>
                      <a:endParaRPr lang="en-US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506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411,94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76069"/>
                  </a:ext>
                </a:extLst>
              </a:tr>
              <a:tr h="34212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от ТК 5Я-7 к жилым домам по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ул.Макаренко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56,58,60,62,64,66 и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пр.Рыскулова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58А,62,62А.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632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354,12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78775"/>
                  </a:ext>
                </a:extLst>
              </a:tr>
              <a:tr h="34212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тепловых сетей города Алматы. Реконструкция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тепломагистрали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М-5. Участок трассы от ТК-5-13 до ТК-2-34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828,6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1 789,93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07021"/>
                  </a:ext>
                </a:extLst>
              </a:tr>
              <a:tr h="30659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Реконструкция насосной  РКО-2, в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мкр.Мирас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52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2024-2025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931,36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64580"/>
                  </a:ext>
                </a:extLst>
              </a:tr>
              <a:tr h="257032">
                <a:tc gridSpan="3">
                  <a:txBody>
                    <a:bodyPr/>
                    <a:lstStyle/>
                    <a:p>
                      <a:pPr marL="36000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en-US" sz="8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1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042,6</a:t>
                      </a:r>
                      <a:endParaRPr lang="en-US" sz="800" b="1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9 246,35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78249"/>
                  </a:ext>
                </a:extLst>
              </a:tr>
              <a:tr h="306598">
                <a:tc gridSpan="3">
                  <a:txBody>
                    <a:bodyPr/>
                    <a:lstStyle/>
                    <a:p>
                      <a:pPr marL="36000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20 001,6</a:t>
                      </a:r>
                    </a:p>
                  </a:txBody>
                  <a:tcPr marL="29210" marR="2921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22 508,85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51234" y="0"/>
            <a:ext cx="9144000" cy="41521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>
                <a:solidFill>
                  <a:srgbClr val="0087C5"/>
                </a:solidFill>
              </a:rPr>
              <a:t> </a:t>
            </a:r>
            <a:r>
              <a:rPr lang="ru-RU" sz="1600" dirty="0" smtClean="0">
                <a:solidFill>
                  <a:srgbClr val="0087C5"/>
                </a:solidFill>
              </a:rPr>
              <a:t>Перспективные мероприятия на 2024 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651" y="491888"/>
            <a:ext cx="2120899" cy="235297"/>
          </a:xfrm>
          <a:prstGeom prst="roundRect">
            <a:avLst>
              <a:gd name="adj" fmla="val 3969"/>
            </a:avLst>
          </a:prstGeom>
        </p:spPr>
        <p:txBody>
          <a:bodyPr wrap="square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-10133" y="444427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4356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0699" y="533254"/>
            <a:ext cx="2625496" cy="4524612"/>
            <a:chOff x="22048" y="271379"/>
            <a:chExt cx="2625496" cy="452461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2048" y="271379"/>
              <a:ext cx="2597500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4659" y="537489"/>
              <a:ext cx="25928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ПОДГОТОВКА К ОТОПИТЕЛЬНОМУ ПЕРИОДУ 2024-2025 гг.</a:t>
              </a:r>
              <a:endParaRPr lang="ru-RU" sz="1200" b="1" spc="-8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9814" y="2545935"/>
              <a:ext cx="22221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Реконструкция</a:t>
              </a:r>
              <a:r>
                <a:rPr lang="ru-RU" sz="1000" b="1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тепловых сетей – 11 км.</a:t>
              </a:r>
            </a:p>
            <a:p>
              <a:pPr algn="ctr"/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Собственные средства – 6,3 км,</a:t>
              </a:r>
            </a:p>
            <a:p>
              <a:pPr algn="ctr"/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Бюджетные средства – 4,7 км. </a:t>
              </a:r>
            </a:p>
          </p:txBody>
        </p:sp>
        <p:sp>
          <p:nvSpPr>
            <p:cNvPr id="5" name="Дуга 4"/>
            <p:cNvSpPr/>
            <p:nvPr/>
          </p:nvSpPr>
          <p:spPr>
            <a:xfrm>
              <a:off x="791805" y="1195007"/>
              <a:ext cx="1190580" cy="963795"/>
            </a:xfrm>
            <a:prstGeom prst="arc">
              <a:avLst>
                <a:gd name="adj1" fmla="val 12859095"/>
                <a:gd name="adj2" fmla="val 19981605"/>
              </a:avLst>
            </a:prstGeom>
            <a:ln w="38100" cap="rnd"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>
              <a:off x="815061" y="1415713"/>
              <a:ext cx="1167323" cy="963795"/>
            </a:xfrm>
            <a:prstGeom prst="arc">
              <a:avLst>
                <a:gd name="adj1" fmla="val 2278689"/>
                <a:gd name="adj2" fmla="val 9001550"/>
              </a:avLst>
            </a:prstGeom>
            <a:ln w="38100" cap="rnd">
              <a:solidFill>
                <a:srgbClr val="FF0000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4" y="1431361"/>
              <a:ext cx="852210" cy="696274"/>
            </a:xfrm>
            <a:prstGeom prst="rect">
              <a:avLst/>
            </a:prstGeom>
          </p:spPr>
        </p:pic>
        <p:pic>
          <p:nvPicPr>
            <p:cNvPr id="38" name="Picture 2" descr="Сотрудник – Бесплатные иконки: люди"/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159" y="1549183"/>
              <a:ext cx="609767" cy="6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148068" y="2538634"/>
              <a:ext cx="243341" cy="7355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55795" y="4175085"/>
              <a:ext cx="243341" cy="4900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3054" y="4220059"/>
              <a:ext cx="2328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Восстановление </a:t>
              </a:r>
              <a:endParaRPr lang="ru-RU" sz="1000" b="1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изоляции </a:t>
              </a:r>
              <a:r>
                <a:rPr lang="ru-RU" sz="1000" b="1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8,6 </a:t>
              </a:r>
              <a:r>
                <a: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км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8201" y="3507356"/>
              <a:ext cx="243341" cy="497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07971" y="3558963"/>
              <a:ext cx="23058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Текущий ремонт</a:t>
              </a:r>
              <a:r>
                <a:rPr lang="ru-RU" sz="1000" b="1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тепловых сетей – 8,0 км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088247" y="533254"/>
            <a:ext cx="3088104" cy="4524612"/>
            <a:chOff x="4346464" y="681976"/>
            <a:chExt cx="3862578" cy="4524612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346464" y="681976"/>
              <a:ext cx="3862578" cy="4524612"/>
              <a:chOff x="3159690" y="698565"/>
              <a:chExt cx="2602077" cy="4524612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164094" y="698565"/>
                <a:ext cx="2434274" cy="4524612"/>
              </a:xfrm>
              <a:prstGeom prst="roundRect">
                <a:avLst>
                  <a:gd name="adj" fmla="val 39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Восстановление изоляции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159690" y="749999"/>
                <a:ext cx="24300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marR="17145" algn="ctr">
                  <a:spcBef>
                    <a:spcPts val="71"/>
                  </a:spcBef>
                  <a:tabLst>
                    <a:tab pos="139065" algn="l"/>
                  </a:tabLst>
                </a:pPr>
                <a:r>
                  <a:rPr lang="ru-RU" sz="1200" b="1" spc="-8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ДЕБИТОРСКОЙ ЗАДОЛЖЕННОСТИ</a:t>
                </a:r>
              </a:p>
            </p:txBody>
          </p:sp>
          <p:grpSp>
            <p:nvGrpSpPr>
              <p:cNvPr id="54" name="Группа 53"/>
              <p:cNvGrpSpPr/>
              <p:nvPr/>
            </p:nvGrpSpPr>
            <p:grpSpPr>
              <a:xfrm>
                <a:off x="3301469" y="1271050"/>
                <a:ext cx="2288320" cy="1015663"/>
                <a:chOff x="222794" y="3216649"/>
                <a:chExt cx="1983642" cy="1015663"/>
              </a:xfrm>
            </p:grpSpPr>
            <p:sp>
              <p:nvSpPr>
                <p:cNvPr id="64" name="Прямоугольник 63"/>
                <p:cNvSpPr/>
                <p:nvPr/>
              </p:nvSpPr>
              <p:spPr>
                <a:xfrm>
                  <a:off x="562482" y="3216649"/>
                  <a:ext cx="1643954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dirty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Публикации в СМИ и социальных сетях предприятия информации о проведении рейдов отключения потребителей от услуг теплоснабжения за дебиторскую </a:t>
                  </a:r>
                  <a:r>
                    <a:rPr lang="ru-RU" sz="1000" dirty="0" smtClean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задолженность</a:t>
                  </a:r>
                  <a:endPara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222794" y="3318355"/>
                  <a:ext cx="189487" cy="83813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3301469" y="2363788"/>
                <a:ext cx="2288320" cy="293000"/>
                <a:chOff x="124067" y="1411610"/>
                <a:chExt cx="1943588" cy="293000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448097" y="1437396"/>
                  <a:ext cx="1619558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dirty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Выдача досудебных </a:t>
                  </a:r>
                  <a:r>
                    <a:rPr lang="ru-RU" sz="1000" dirty="0" smtClean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уведомлений</a:t>
                  </a:r>
                  <a:endPara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124067" y="1411610"/>
                  <a:ext cx="185661" cy="293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3304215" y="2774729"/>
                <a:ext cx="2285575" cy="553998"/>
                <a:chOff x="49499" y="639778"/>
                <a:chExt cx="2082155" cy="553998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403985" y="639778"/>
                  <a:ext cx="1727669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dirty="0" smtClean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Отключения </a:t>
                  </a:r>
                  <a:r>
                    <a:rPr lang="ru-RU" sz="1000" dirty="0">
                      <a:solidFill>
                        <a:srgbClr val="2F6DA4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потребителей от услуг горячего водоснабжения за дебиторскую задолженность</a:t>
                  </a: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49499" y="691292"/>
                  <a:ext cx="196635" cy="5024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>
                <a:off x="3520060" y="4109561"/>
                <a:ext cx="188143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3686937" y="4148036"/>
                <a:ext cx="207483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5091200" y="3459939"/>
              <a:ext cx="2875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Внедрение автодозвона и смс-уведомлении о задолженности потребителей услуг тепловой энергии</a:t>
              </a:r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64997" y="3514315"/>
              <a:ext cx="320404" cy="617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123234" y="4362279"/>
              <a:ext cx="284325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</a:t>
              </a:r>
              <a:r>
                <a:rPr lang="ru-RU" sz="1000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овершение исполнительных надписей и </a:t>
              </a:r>
              <a:r>
                <a: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передача частным </a:t>
              </a:r>
              <a:r>
                <a:rPr lang="ru-RU" sz="1000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судебным исполнителям</a:t>
              </a:r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556923" y="4431535"/>
              <a:ext cx="320405" cy="4575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28498" y="533254"/>
            <a:ext cx="3088104" cy="4524612"/>
            <a:chOff x="3159690" y="698565"/>
            <a:chExt cx="2602077" cy="452461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164094" y="698565"/>
              <a:ext cx="2434274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159690" y="749999"/>
              <a:ext cx="24300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УЛУЧШЕНИЕ ОКАЗАНИЯ УСЛУГ</a:t>
              </a:r>
              <a:endParaRPr lang="ru-RU" sz="1200" b="1" spc="-8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278771" y="1301201"/>
              <a:ext cx="2289014" cy="400110"/>
              <a:chOff x="104788" y="349023"/>
              <a:chExt cx="1944177" cy="400110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429407" y="349023"/>
                <a:ext cx="161955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Повышение квалификации сотрудников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104788" y="402578"/>
                <a:ext cx="185661" cy="29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3281518" y="1869138"/>
              <a:ext cx="2346671" cy="553998"/>
              <a:chOff x="28822" y="-265813"/>
              <a:chExt cx="2137813" cy="553998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375190" y="-265813"/>
                <a:ext cx="179144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Автоматизация </a:t>
                </a:r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внесения данных по </a:t>
                </a:r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Актам отключение/подключение </a:t>
                </a:r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услуг теплоснабжения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28822" y="-213474"/>
                <a:ext cx="196635" cy="4493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3520060" y="4109561"/>
              <a:ext cx="188143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686937" y="4148036"/>
              <a:ext cx="20748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97722" y="2880648"/>
            <a:ext cx="5688825" cy="2535950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-1" y="130533"/>
            <a:ext cx="6324598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        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" sz="105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</a:t>
            </a:r>
            <a:r>
              <a:rPr lang="ru" sz="105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СЕТИ</a:t>
            </a:r>
            <a:endParaRPr sz="105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068999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</a:t>
            </a:r>
            <a:r>
              <a:rPr lang="kk-KZ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ҢЫЗҒА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СПАСИБО ЗА ВНИМАНИЕ</a:t>
            </a:r>
            <a:endParaRPr lang="ru-RU" b="1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73706"/>
            <a:ext cx="790389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Характеристика тепловых сетей ТОО «АлТС» 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2023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8624"/>
            <a:ext cx="555953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Протяженность тепловых сетей ТОО "</a:t>
            </a:r>
            <a:r>
              <a:rPr lang="ru-RU" sz="1200" b="1" dirty="0" err="1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АлТС</a:t>
            </a: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по сроку эксплуатации  </a:t>
            </a:r>
            <a:endParaRPr lang="ru-RU" sz="1200" dirty="0">
              <a:solidFill>
                <a:srgbClr val="0087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46563"/>
            <a:ext cx="896668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50"/>
              </a:spcBef>
            </a:pP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31.12.2023г. протяженность тепловых сетей  составила: 1 385,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км, в том числе: МТС: 296,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км  (21,4%),  РТС  1088,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км (78,6%), из них протяженность: </a:t>
            </a:r>
            <a:r>
              <a:rPr lang="ru-RU" sz="1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водяных теплотрасс 1 376,6 км, паропроводов 8,68 км.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этом, доля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тепловых сетей со сроком эксплуатации свыше 25 лет составляет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57,9%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802,6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км, в том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числе: РТС 64,4%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700,9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 и МТС 34,3%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101,7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км.</a:t>
            </a: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sz="1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930" y="2660480"/>
            <a:ext cx="553967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Протяженности сетей в зависимости от диаметров трубопроводов</a:t>
            </a:r>
            <a:r>
              <a:rPr lang="ru-RU" sz="900" b="1" dirty="0">
                <a:solidFill>
                  <a:srgbClr val="0087C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18916"/>
              </p:ext>
            </p:extLst>
          </p:nvPr>
        </p:nvGraphicFramePr>
        <p:xfrm>
          <a:off x="107951" y="2987243"/>
          <a:ext cx="5143004" cy="183297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47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7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Диаметры</a:t>
                      </a:r>
                      <a:r>
                        <a:rPr lang="ru-RU" sz="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мм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40-80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100-250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300-400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500-800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МТС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48,495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58,686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149,180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39,392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16,36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50,32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РТС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544,171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504,029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37,828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88,91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49,97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endParaRPr lang="ru-RU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544,849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552,524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96,514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152,071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39,392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9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85,35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39,33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6,97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10,98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417032" y="1168088"/>
            <a:ext cx="3726969" cy="39821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5559536" y="1209996"/>
          <a:ext cx="3604324" cy="176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1669305"/>
              </p:ext>
            </p:extLst>
          </p:nvPr>
        </p:nvGraphicFramePr>
        <p:xfrm>
          <a:off x="5417031" y="3025212"/>
          <a:ext cx="3726970" cy="21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5417031" y="3025212"/>
            <a:ext cx="3726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96208"/>
              </p:ext>
            </p:extLst>
          </p:nvPr>
        </p:nvGraphicFramePr>
        <p:xfrm>
          <a:off x="107951" y="1266467"/>
          <a:ext cx="5175624" cy="126496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71206">
                  <a:extLst>
                    <a:ext uri="{9D8B030D-6E8A-4147-A177-3AD203B41FA5}">
                      <a16:colId xmlns:a16="http://schemas.microsoft.com/office/drawing/2014/main" val="2956121512"/>
                    </a:ext>
                  </a:extLst>
                </a:gridCol>
                <a:gridCol w="674517">
                  <a:extLst>
                    <a:ext uri="{9D8B030D-6E8A-4147-A177-3AD203B41FA5}">
                      <a16:colId xmlns:a16="http://schemas.microsoft.com/office/drawing/2014/main" val="2936775607"/>
                    </a:ext>
                  </a:extLst>
                </a:gridCol>
                <a:gridCol w="570746">
                  <a:extLst>
                    <a:ext uri="{9D8B030D-6E8A-4147-A177-3AD203B41FA5}">
                      <a16:colId xmlns:a16="http://schemas.microsoft.com/office/drawing/2014/main" val="2961150371"/>
                    </a:ext>
                  </a:extLst>
                </a:gridCol>
                <a:gridCol w="674517">
                  <a:extLst>
                    <a:ext uri="{9D8B030D-6E8A-4147-A177-3AD203B41FA5}">
                      <a16:colId xmlns:a16="http://schemas.microsoft.com/office/drawing/2014/main" val="1138698989"/>
                    </a:ext>
                  </a:extLst>
                </a:gridCol>
                <a:gridCol w="570746">
                  <a:extLst>
                    <a:ext uri="{9D8B030D-6E8A-4147-A177-3AD203B41FA5}">
                      <a16:colId xmlns:a16="http://schemas.microsoft.com/office/drawing/2014/main" val="611686446"/>
                    </a:ext>
                  </a:extLst>
                </a:gridCol>
                <a:gridCol w="791261">
                  <a:extLst>
                    <a:ext uri="{9D8B030D-6E8A-4147-A177-3AD203B41FA5}">
                      <a16:colId xmlns:a16="http://schemas.microsoft.com/office/drawing/2014/main" val="817263321"/>
                    </a:ext>
                  </a:extLst>
                </a:gridCol>
                <a:gridCol w="622631">
                  <a:extLst>
                    <a:ext uri="{9D8B030D-6E8A-4147-A177-3AD203B41FA5}">
                      <a16:colId xmlns:a16="http://schemas.microsoft.com/office/drawing/2014/main" val="1987051533"/>
                    </a:ext>
                  </a:extLst>
                </a:gridCol>
              </a:tblGrid>
              <a:tr h="1550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эксплуатации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79835"/>
                  </a:ext>
                </a:extLst>
              </a:tr>
              <a:tr h="155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769887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234652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 до 10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158214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 до 15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522621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 до 20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878875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25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008164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25 лет</a:t>
                      </a:r>
                      <a:endParaRPr lang="ru-RU" sz="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802,64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80662"/>
                  </a:ext>
                </a:extLst>
              </a:tr>
              <a:tr h="13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088,91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42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4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73706"/>
            <a:ext cx="791659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Информация о 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состоянии </a:t>
            </a:r>
            <a:r>
              <a:rPr lang="ru-RU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тепловых сетей за 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201</a:t>
            </a:r>
            <a:r>
              <a:rPr lang="en-US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9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-202</a:t>
            </a:r>
            <a:r>
              <a:rPr lang="en-US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3</a:t>
            </a:r>
            <a:r>
              <a:rPr lang="ru-RU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годы</a:t>
            </a:r>
            <a:endParaRPr lang="ru-RU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2B641-2A37-40AF-8CB3-DFD8ED52E98D}"/>
              </a:ext>
            </a:extLst>
          </p:cNvPr>
          <p:cNvSpPr txBox="1"/>
          <p:nvPr/>
        </p:nvSpPr>
        <p:spPr>
          <a:xfrm>
            <a:off x="-325130" y="459108"/>
            <a:ext cx="4924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1 - Общая </a:t>
            </a:r>
            <a:r>
              <a:rPr lang="ru-RU" sz="11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</a:t>
            </a:r>
            <a:r>
              <a:rPr lang="ru-RU" sz="11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en-US" sz="11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-14897" y="725623"/>
          <a:ext cx="4614169" cy="208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0" y="2840949"/>
            <a:ext cx="9151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E7686C-82AE-4B7D-A83F-CB9687F05E5C}"/>
              </a:ext>
            </a:extLst>
          </p:cNvPr>
          <p:cNvSpPr txBox="1"/>
          <p:nvPr/>
        </p:nvSpPr>
        <p:spPr>
          <a:xfrm>
            <a:off x="4457416" y="438300"/>
            <a:ext cx="4606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2 - Протяженность </a:t>
            </a:r>
            <a:r>
              <a:rPr lang="ru-RU" sz="105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 сетей  </a:t>
            </a:r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05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сроком эксплуатации более 25 </a:t>
            </a:r>
            <a:r>
              <a:rPr lang="ru-RU" sz="105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105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/>
          </p:nvPr>
        </p:nvGraphicFramePr>
        <p:xfrm>
          <a:off x="4528526" y="798740"/>
          <a:ext cx="4464050" cy="205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-7013" y="3279331"/>
          <a:ext cx="4491322" cy="186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135223" y="2901208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3 - Количество повреждений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4484309" y="2884484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4 - Реконструкция </a:t>
            </a:r>
            <a:r>
              <a:rPr lang="ru-RU" sz="12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тепловых </a:t>
            </a:r>
            <a:r>
              <a:rPr lang="ru-RU" sz="1200" b="1" i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/>
          </p:nvPr>
        </p:nvGraphicFramePr>
        <p:xfrm>
          <a:off x="4366928" y="3224410"/>
          <a:ext cx="4491322" cy="190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374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2" y="80012"/>
            <a:ext cx="624422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Исполнение инвестиционной программы за 2023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514326"/>
            <a:ext cx="8767482" cy="4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8572500" y="0"/>
            <a:ext cx="571500" cy="459784"/>
          </a:xfrm>
          <a:prstGeom prst="rect">
            <a:avLst/>
          </a:prstGeom>
          <a:solidFill>
            <a:srgbClr val="0087C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6032" y="80012"/>
            <a:ext cx="624422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Исполнение инвестиционной программы за 2023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год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12480"/>
              </p:ext>
            </p:extLst>
          </p:nvPr>
        </p:nvGraphicFramePr>
        <p:xfrm>
          <a:off x="130562" y="514326"/>
          <a:ext cx="8727688" cy="45253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8718">
                  <a:extLst>
                    <a:ext uri="{9D8B030D-6E8A-4147-A177-3AD203B41FA5}">
                      <a16:colId xmlns:a16="http://schemas.microsoft.com/office/drawing/2014/main" val="3515778793"/>
                    </a:ext>
                  </a:extLst>
                </a:gridCol>
                <a:gridCol w="3064670">
                  <a:extLst>
                    <a:ext uri="{9D8B030D-6E8A-4147-A177-3AD203B41FA5}">
                      <a16:colId xmlns:a16="http://schemas.microsoft.com/office/drawing/2014/main" val="2121826069"/>
                    </a:ext>
                  </a:extLst>
                </a:gridCol>
                <a:gridCol w="692350">
                  <a:extLst>
                    <a:ext uri="{9D8B030D-6E8A-4147-A177-3AD203B41FA5}">
                      <a16:colId xmlns:a16="http://schemas.microsoft.com/office/drawing/2014/main" val="1737018569"/>
                    </a:ext>
                  </a:extLst>
                </a:gridCol>
                <a:gridCol w="1079251">
                  <a:extLst>
                    <a:ext uri="{9D8B030D-6E8A-4147-A177-3AD203B41FA5}">
                      <a16:colId xmlns:a16="http://schemas.microsoft.com/office/drawing/2014/main" val="3374591720"/>
                    </a:ext>
                  </a:extLst>
                </a:gridCol>
                <a:gridCol w="861366">
                  <a:extLst>
                    <a:ext uri="{9D8B030D-6E8A-4147-A177-3AD203B41FA5}">
                      <a16:colId xmlns:a16="http://schemas.microsoft.com/office/drawing/2014/main" val="3949192707"/>
                    </a:ext>
                  </a:extLst>
                </a:gridCol>
                <a:gridCol w="1038527">
                  <a:extLst>
                    <a:ext uri="{9D8B030D-6E8A-4147-A177-3AD203B41FA5}">
                      <a16:colId xmlns:a16="http://schemas.microsoft.com/office/drawing/2014/main" val="2066784119"/>
                    </a:ext>
                  </a:extLst>
                </a:gridCol>
                <a:gridCol w="830819">
                  <a:extLst>
                    <a:ext uri="{9D8B030D-6E8A-4147-A177-3AD203B41FA5}">
                      <a16:colId xmlns:a16="http://schemas.microsoft.com/office/drawing/2014/main" val="2251615229"/>
                    </a:ext>
                  </a:extLst>
                </a:gridCol>
                <a:gridCol w="671987">
                  <a:extLst>
                    <a:ext uri="{9D8B030D-6E8A-4147-A177-3AD203B41FA5}">
                      <a16:colId xmlns:a16="http://schemas.microsoft.com/office/drawing/2014/main" val="2319919096"/>
                    </a:ext>
                  </a:extLst>
                </a:gridCol>
              </a:tblGrid>
              <a:tr h="2733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Инвестиционная программ ТОО "Алматинские тепловые сети" на 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766356"/>
                  </a:ext>
                </a:extLst>
              </a:tr>
              <a:tr h="1247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Ед.из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Утвержденный план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Освоение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72025"/>
                  </a:ext>
                </a:extLst>
              </a:tr>
              <a:tr h="267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тыс.тг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тыс.тг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68088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Реконструкция </a:t>
                      </a:r>
                      <a:r>
                        <a:rPr lang="ru-RU" sz="1000" u="none" strike="noStrike" dirty="0">
                          <a:effectLst/>
                        </a:rPr>
                        <a:t>(строительство) тепловых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Комплекс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1 161 333,32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1 153 722,58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99</a:t>
                      </a:r>
                      <a:r>
                        <a:rPr lang="ru-RU" sz="10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967392779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 smtClean="0">
                          <a:effectLst/>
                        </a:rPr>
                        <a:t> «</a:t>
                      </a:r>
                      <a:r>
                        <a:rPr lang="ru-RU" sz="1000" i="1" u="none" strike="noStrike" dirty="0">
                          <a:effectLst/>
                        </a:rPr>
                        <a:t>Реконструкция кабельных линий 2КЛ-10кВ от ПС-7 до НС-13 </a:t>
                      </a:r>
                      <a:r>
                        <a:rPr lang="ru-RU" sz="1000" i="1" u="none" strike="noStrike" dirty="0" err="1">
                          <a:effectLst/>
                        </a:rPr>
                        <a:t>мкр</a:t>
                      </a:r>
                      <a:r>
                        <a:rPr lang="ru-RU" sz="1000" i="1" u="none" strike="noStrike" dirty="0">
                          <a:effectLst/>
                        </a:rPr>
                        <a:t>. 4, дом 1г»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Комплекс работ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83 242,09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83 242,09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89056"/>
                  </a:ext>
                </a:extLst>
              </a:tr>
              <a:tr h="427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 smtClean="0">
                          <a:effectLst/>
                        </a:rPr>
                        <a:t> «</a:t>
                      </a:r>
                      <a:r>
                        <a:rPr lang="ru-RU" sz="1000" i="1" u="none" strike="noStrike" dirty="0">
                          <a:effectLst/>
                        </a:rPr>
                        <a:t>Реконструкция тепловых сетей от ТК 3Гр-12 до стенки здания школы-лицея №143» L-256,3м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Комплекс работ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58 681,73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51 070,99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90178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 smtClean="0">
                          <a:effectLst/>
                        </a:rPr>
                        <a:t> Реконструкция </a:t>
                      </a:r>
                      <a:r>
                        <a:rPr lang="ru-RU" sz="1000" i="1" u="none" strike="noStrike" dirty="0">
                          <a:effectLst/>
                        </a:rPr>
                        <a:t>тепловых сетей от УТ-5Т-8 до ТК-5Б-19. L-940м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Комплекс работ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1 019 409,50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>
                          <a:effectLst/>
                        </a:rPr>
                        <a:t>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1 019 409,50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58992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Разработка </a:t>
                      </a:r>
                      <a:r>
                        <a:rPr lang="ru-RU" sz="1000" u="none" strike="noStrike" dirty="0">
                          <a:effectLst/>
                        </a:rPr>
                        <a:t>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Комплекс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196 344,61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186 325,07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266115658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Государственная </a:t>
                      </a:r>
                      <a:r>
                        <a:rPr lang="ru-RU" sz="1000" u="none" strike="noStrike" dirty="0">
                          <a:effectLst/>
                        </a:rPr>
                        <a:t>экспертиза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Комплекс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31 797,97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31 797,97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339150515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Насосы </a:t>
                      </a:r>
                      <a:r>
                        <a:rPr lang="ru-RU" sz="1000" u="none" strike="noStrike" dirty="0">
                          <a:effectLst/>
                        </a:rPr>
                        <a:t>вентиляционный и  сварочное оборудование, электродвигатели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Штук/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комплект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50 257,90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50 257,90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638472148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Теплообменное </a:t>
                      </a:r>
                      <a:r>
                        <a:rPr lang="ru-RU" sz="1000" u="none" strike="noStrike" dirty="0">
                          <a:effectLst/>
                        </a:rPr>
                        <a:t>оборудование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085330263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Электронное </a:t>
                      </a:r>
                      <a:r>
                        <a:rPr lang="ru-RU" sz="1000" u="none" strike="noStrike" dirty="0">
                          <a:effectLst/>
                        </a:rPr>
                        <a:t>оборудование (Оргтехника)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Штук/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комплект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46 485,21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46 407,64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537685772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Приобретение </a:t>
                      </a:r>
                      <a:r>
                        <a:rPr lang="ru-RU" sz="1000" u="none" strike="noStrike" dirty="0">
                          <a:effectLst/>
                        </a:rPr>
                        <a:t>программных продуктов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Комплект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54 088,82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54 088,82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442049482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Запорная </a:t>
                      </a:r>
                      <a:r>
                        <a:rPr lang="ru-RU" sz="1000" u="none" strike="noStrike" dirty="0">
                          <a:effectLst/>
                        </a:rPr>
                        <a:t>арматура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248 116,76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238 565,75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803637830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Прочие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Штук/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комплект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73 706,96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73 706,96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991564285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 Капитализация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Работа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26 465,38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46 970,74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00139132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</a:t>
                      </a:r>
                      <a:r>
                        <a:rPr lang="ru-RU" sz="1000" b="1" u="none" strike="noStrike" dirty="0" smtClean="0">
                          <a:effectLst/>
                        </a:rPr>
                        <a:t>182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1 902 596,94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1 181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1 895 843,43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99,6%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5" marR="3645" marT="36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0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2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698896" y="4573756"/>
            <a:ext cx="191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4793" y="4573757"/>
            <a:ext cx="210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94" y="905976"/>
            <a:ext cx="3283276" cy="34470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рамках инвестиционной программы ТОО «Алматинские тепловые сети» подрядной организацией выполнена реализация проекта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адресу: </a:t>
            </a:r>
            <a:r>
              <a:rPr lang="ru-RU" sz="1100" b="1" kern="0" dirty="0">
                <a:ln w="0"/>
                <a:solidFill>
                  <a:srgbClr val="0087C5"/>
                </a:solidFill>
                <a:latin typeface="Arial"/>
                <a:cs typeface="Arial"/>
              </a:rPr>
              <a:t>по ул. Бродского, ул. Казакова, от пр. </a:t>
            </a:r>
            <a:r>
              <a:rPr lang="ru-RU" sz="1100" b="1" kern="0" dirty="0" err="1">
                <a:ln w="0"/>
                <a:solidFill>
                  <a:srgbClr val="0087C5"/>
                </a:solidFill>
                <a:latin typeface="Arial"/>
                <a:cs typeface="Arial"/>
              </a:rPr>
              <a:t>Райымбека</a:t>
            </a:r>
            <a:r>
              <a:rPr lang="ru-RU" sz="1100" b="1" kern="0" dirty="0">
                <a:ln w="0"/>
                <a:solidFill>
                  <a:srgbClr val="0087C5"/>
                </a:solidFill>
                <a:latin typeface="Arial"/>
                <a:cs typeface="Arial"/>
              </a:rPr>
              <a:t> до пр. Рыскулова </a:t>
            </a:r>
            <a:endParaRPr lang="ru-RU" sz="1100" kern="0" dirty="0">
              <a:ln w="0"/>
              <a:solidFill>
                <a:srgbClr val="0087C5"/>
              </a:solidFill>
              <a:latin typeface="Arial"/>
              <a:cs typeface="Arial"/>
            </a:endParaRPr>
          </a:p>
          <a:p>
            <a:pPr algn="just"/>
            <a:endParaRPr lang="ru-RU" sz="9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i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трубопроводов:    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500;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бщая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           940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сумма: 1 141 738,6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тенге.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потребителей: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МЖД - 44, школы - 2, прочие – 25,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ЧЖД-2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среднегодовые потери до реконструкции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2087,42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530,53 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1556,89 Гкал/год.</a:t>
            </a:r>
            <a:endParaRPr lang="ru-RU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93" y="766160"/>
            <a:ext cx="2771776" cy="3726729"/>
          </a:xfrm>
          <a:prstGeom prst="rect">
            <a:avLst/>
          </a:prstGeom>
          <a:ln w="28575">
            <a:solidFill>
              <a:srgbClr val="0087C5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23896"/>
          <a:stretch/>
        </p:blipFill>
        <p:spPr>
          <a:xfrm>
            <a:off x="6270692" y="766160"/>
            <a:ext cx="2771776" cy="3734876"/>
          </a:xfrm>
          <a:prstGeom prst="rect">
            <a:avLst/>
          </a:prstGeom>
          <a:ln w="28575">
            <a:solidFill>
              <a:srgbClr val="0087C5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80276" y="43167"/>
            <a:ext cx="7902755" cy="601053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инвестиционной программы за 2023 год.</a:t>
            </a:r>
            <a:endParaRPr lang="en-US" sz="1400" b="1" kern="0" dirty="0" smtClean="0">
              <a:ln w="0"/>
              <a:solidFill>
                <a:srgbClr val="0087C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от УТ-5Т-8 до ТК-5Б-19 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endParaRPr lang="ru-RU" sz="1400" b="1" kern="0" dirty="0" smtClean="0">
              <a:ln w="0"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-5973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8447" y="748913"/>
            <a:ext cx="3192433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инвестиционной программы ТОО «Алматинские тепловые сети» подрядной организацией выполнена реализация проекта по адресу: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1100" b="1" dirty="0" err="1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Есенова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Колпаковского</a:t>
            </a:r>
            <a:endParaRPr lang="ru-RU" sz="11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   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125, 100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трубопроводов: 245,6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метров. </a:t>
            </a: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сумма: 57 199,5 тыс. 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0087C5"/>
              </a:buClr>
              <a:buFont typeface="Wingdings" panose="05000000000000000000" pitchFamily="2" charset="2"/>
              <a:buChar char="§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потребителей: школа – 1.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081" algn="just"/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среднегодовые потери до реконструкции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206,44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Гкал/год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после завершения работ </a:t>
            </a:r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66,47 </a:t>
            </a:r>
            <a:r>
              <a:rPr lang="ru-RU" sz="1100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Гкал/год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Экономический эффект составил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139,97 Гкал/год.</a:t>
            </a:r>
            <a:endParaRPr lang="ru-RU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D5770-7380-4518-946B-DC3562A3225C}"/>
              </a:ext>
            </a:extLst>
          </p:cNvPr>
          <p:cNvSpPr txBox="1"/>
          <p:nvPr/>
        </p:nvSpPr>
        <p:spPr>
          <a:xfrm>
            <a:off x="6698896" y="4573756"/>
            <a:ext cx="191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98698" y="4573756"/>
            <a:ext cx="210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8"/>
          <a:stretch/>
        </p:blipFill>
        <p:spPr>
          <a:xfrm>
            <a:off x="6270692" y="650743"/>
            <a:ext cx="2771776" cy="3726729"/>
          </a:xfrm>
          <a:prstGeom prst="rect">
            <a:avLst/>
          </a:prstGeom>
          <a:ln w="28575">
            <a:solidFill>
              <a:srgbClr val="2F6DA4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98" y="643703"/>
            <a:ext cx="2771776" cy="3732054"/>
          </a:xfrm>
          <a:prstGeom prst="rect">
            <a:avLst/>
          </a:prstGeom>
          <a:ln w="28575">
            <a:solidFill>
              <a:srgbClr val="0087C5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90808" y="57783"/>
            <a:ext cx="7902755" cy="601053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Исполнение инвестиционной программы за 2023 год.</a:t>
            </a:r>
            <a:endParaRPr lang="en-US" sz="1400" b="1" kern="0" dirty="0" smtClean="0">
              <a:ln w="0"/>
              <a:solidFill>
                <a:srgbClr val="0087C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от ТК 3Гр-12 до стенки здания школы-лицея №143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endParaRPr lang="ru-RU" sz="1400" b="1" kern="0" dirty="0" smtClean="0">
              <a:ln w="0"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01" y="643704"/>
            <a:ext cx="2777267" cy="37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26277</TotalTime>
  <Words>3853</Words>
  <Application>Microsoft Office PowerPoint</Application>
  <PresentationFormat>Экран (16:9)</PresentationFormat>
  <Paragraphs>1141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Ализа Набиева</cp:lastModifiedBy>
  <cp:revision>2580</cp:revision>
  <cp:lastPrinted>2024-04-22T12:07:13Z</cp:lastPrinted>
  <dcterms:created xsi:type="dcterms:W3CDTF">2021-01-26T05:25:07Z</dcterms:created>
  <dcterms:modified xsi:type="dcterms:W3CDTF">2024-07-11T09:50:22Z</dcterms:modified>
</cp:coreProperties>
</file>