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466" r:id="rId2"/>
    <p:sldId id="570" r:id="rId3"/>
    <p:sldId id="571" r:id="rId4"/>
    <p:sldId id="621" r:id="rId5"/>
    <p:sldId id="626" r:id="rId6"/>
    <p:sldId id="628" r:id="rId7"/>
    <p:sldId id="629" r:id="rId8"/>
    <p:sldId id="630" r:id="rId9"/>
    <p:sldId id="631" r:id="rId10"/>
    <p:sldId id="672" r:id="rId11"/>
    <p:sldId id="648" r:id="rId12"/>
    <p:sldId id="660" r:id="rId13"/>
    <p:sldId id="651" r:id="rId14"/>
    <p:sldId id="576" r:id="rId15"/>
    <p:sldId id="579" r:id="rId16"/>
    <p:sldId id="581" r:id="rId17"/>
    <p:sldId id="584" r:id="rId18"/>
    <p:sldId id="586" r:id="rId19"/>
    <p:sldId id="587" r:id="rId20"/>
    <p:sldId id="661" r:id="rId21"/>
    <p:sldId id="674" r:id="rId22"/>
    <p:sldId id="658" r:id="rId23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3061" userDrawn="1">
          <p15:clr>
            <a:srgbClr val="A4A3A4"/>
          </p15:clr>
        </p15:guide>
        <p15:guide id="7" orient="horz" pos="1620" userDrawn="1">
          <p15:clr>
            <a:srgbClr val="A4A3A4"/>
          </p15:clr>
        </p15:guide>
        <p15:guide id="8" pos="569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EC9894"/>
    <a:srgbClr val="F39C11"/>
    <a:srgbClr val="0087C5"/>
    <a:srgbClr val="2F6DA4"/>
    <a:srgbClr val="FBFBFB"/>
    <a:srgbClr val="F8F8F8"/>
    <a:srgbClr val="4472C4"/>
    <a:srgbClr val="E3655F"/>
    <a:srgbClr val="F8C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34A18-D8F2-4341-9288-388139CEBD6E}" v="709" dt="2021-03-16T01:30:18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54" y="234"/>
      </p:cViewPr>
      <p:guideLst>
        <p:guide pos="2880"/>
        <p:guide pos="68"/>
        <p:guide pos="3061"/>
        <p:guide orient="horz" pos="1620"/>
        <p:guide pos="569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мат Кайракбеков" userId="617def1006c1eb61" providerId="LiveId" clId="{90D34A18-D8F2-4341-9288-388139CEBD6E}"/>
    <pc:docChg chg="undo redo custSel addSld delSld modSld">
      <pc:chgData name="Алмат Кайракбеков" userId="617def1006c1eb61" providerId="LiveId" clId="{90D34A18-D8F2-4341-9288-388139CEBD6E}" dt="2021-03-16T01:30:30.036" v="3343" actId="1076"/>
      <pc:docMkLst>
        <pc:docMk/>
      </pc:docMkLst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998085993" sldId="262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1076422714" sldId="273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296384492" sldId="289"/>
        </pc:sldMkLst>
      </pc:sldChg>
      <pc:sldChg chg="modSp add del">
        <pc:chgData name="Алмат Кайракбеков" userId="617def1006c1eb61" providerId="LiveId" clId="{90D34A18-D8F2-4341-9288-388139CEBD6E}" dt="2021-03-15T22:52:28.900" v="1793" actId="47"/>
        <pc:sldMkLst>
          <pc:docMk/>
          <pc:sldMk cId="1966399102" sldId="374"/>
        </pc:sldMkLst>
        <pc:graphicFrameChg chg="mod">
          <ac:chgData name="Алмат Кайракбеков" userId="617def1006c1eb61" providerId="LiveId" clId="{90D34A18-D8F2-4341-9288-388139CEBD6E}" dt="2021-03-15T22:32:16.424" v="1354"/>
          <ac:graphicFrameMkLst>
            <pc:docMk/>
            <pc:sldMk cId="1966399102" sldId="374"/>
            <ac:graphicFrameMk id="5" creationId="{00000000-0000-0000-0000-000000000000}"/>
          </ac:graphicFrameMkLst>
        </pc:graphicFrameChg>
      </pc:sldChg>
      <pc:sldChg chg="modSp add del">
        <pc:chgData name="Алмат Кайракбеков" userId="617def1006c1eb61" providerId="LiveId" clId="{90D34A18-D8F2-4341-9288-388139CEBD6E}" dt="2021-03-15T23:47:21.589" v="2239" actId="47"/>
        <pc:sldMkLst>
          <pc:docMk/>
          <pc:sldMk cId="1332865998" sldId="378"/>
        </pc:sldMkLst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4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6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7" creationId="{E53BC064-9522-4098-A24D-A26E2378152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8" creationId="{39D07643-36C8-435A-9EC2-91207468607C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4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6" creationId="{A76D65F4-B9C6-4FF6-9F35-3532C878AF16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8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0" creationId="{27472F78-30B8-43AF-9B07-CC93A9075C4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2" creationId="{4C124962-9D09-45CB-830B-C5299323C6B8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5" creationId="{F7BA7EEB-783E-400B-8F0F-00C221C2A69B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7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8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7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71" creationId="{00000000-0000-0000-0000-000000000000}"/>
          </ac:spMkLst>
        </pc:s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4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9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27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36" creationId="{3496887D-1DD1-4F51-90C7-FC826F1BB0EB}"/>
          </ac:grpSpMkLst>
        </pc:grp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6" creationId="{00000000-0000-0000-0000-000000000000}"/>
          </ac:picMkLst>
        </pc:pic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8" creationId="{00000000-0000-0000-0000-000000000000}"/>
          </ac:picMkLst>
        </pc:pic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1026" creationId="{00000000-0000-0000-0000-000000000000}"/>
          </ac:picMkLst>
        </pc:picChg>
        <pc:cxnChg chg="mod">
          <ac:chgData name="Алмат Кайракбеков" userId="617def1006c1eb61" providerId="LiveId" clId="{90D34A18-D8F2-4341-9288-388139CEBD6E}" dt="2021-03-15T23:36:24.592" v="2084" actId="1076"/>
          <ac:cxnSpMkLst>
            <pc:docMk/>
            <pc:sldMk cId="1332865998" sldId="378"/>
            <ac:cxnSpMk id="56" creationId="{F28D88EB-948D-4B48-A5E1-9C6C658CCDCB}"/>
          </ac:cxnSpMkLst>
        </pc:cxnChg>
        <pc:cxnChg chg="mod">
          <ac:chgData name="Алмат Кайракбеков" userId="617def1006c1eb61" providerId="LiveId" clId="{90D34A18-D8F2-4341-9288-388139CEBD6E}" dt="2021-03-15T23:36:24.592" v="2084" actId="1076"/>
          <ac:cxnSpMkLst>
            <pc:docMk/>
            <pc:sldMk cId="1332865998" sldId="378"/>
            <ac:cxnSpMk id="57" creationId="{F28D88EB-948D-4B48-A5E1-9C6C658CCDCB}"/>
          </ac:cxnSpMkLst>
        </pc:cxnChg>
      </pc:sldChg>
      <pc:sldChg chg="delSp modSp add del mod">
        <pc:chgData name="Алмат Кайракбеков" userId="617def1006c1eb61" providerId="LiveId" clId="{90D34A18-D8F2-4341-9288-388139CEBD6E}" dt="2021-03-15T23:50:45.807" v="2278" actId="47"/>
        <pc:sldMkLst>
          <pc:docMk/>
          <pc:sldMk cId="409769421" sldId="380"/>
        </pc:sldMkLst>
        <pc:spChg chg="del">
          <ac:chgData name="Алмат Кайракбеков" userId="617def1006c1eb61" providerId="LiveId" clId="{90D34A18-D8F2-4341-9288-388139CEBD6E}" dt="2021-03-15T23:48:33.068" v="2258" actId="478"/>
          <ac:spMkLst>
            <pc:docMk/>
            <pc:sldMk cId="409769421" sldId="380"/>
            <ac:spMk id="4" creationId="{E9F413D0-1DCF-49D4-BE88-73DA782B5EFF}"/>
          </ac:spMkLst>
        </pc:spChg>
        <pc:spChg chg="mod">
          <ac:chgData name="Алмат Кайракбеков" userId="617def1006c1eb61" providerId="LiveId" clId="{90D34A18-D8F2-4341-9288-388139CEBD6E}" dt="2021-03-15T23:48:47.819" v="2260" actId="1076"/>
          <ac:spMkLst>
            <pc:docMk/>
            <pc:sldMk cId="409769421" sldId="380"/>
            <ac:spMk id="17" creationId="{68AEF2C0-0AB2-4547-8785-BA1A3C874A86}"/>
          </ac:spMkLst>
        </pc:spChg>
        <pc:spChg chg="mod">
          <ac:chgData name="Алмат Кайракбеков" userId="617def1006c1eb61" providerId="LiveId" clId="{90D34A18-D8F2-4341-9288-388139CEBD6E}" dt="2021-03-15T23:48:15.890" v="2255" actId="1076"/>
          <ac:spMkLst>
            <pc:docMk/>
            <pc:sldMk cId="409769421" sldId="380"/>
            <ac:spMk id="5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48:11.860" v="2254" actId="1076"/>
          <ac:spMkLst>
            <pc:docMk/>
            <pc:sldMk cId="409769421" sldId="380"/>
            <ac:spMk id="54" creationId="{00000000-0000-0000-0000-000000000000}"/>
          </ac:spMkLst>
        </pc:spChg>
        <pc:spChg chg="del mod">
          <ac:chgData name="Алмат Кайракбеков" userId="617def1006c1eb61" providerId="LiveId" clId="{90D34A18-D8F2-4341-9288-388139CEBD6E}" dt="2021-03-15T23:48:26.515" v="2257" actId="478"/>
          <ac:spMkLst>
            <pc:docMk/>
            <pc:sldMk cId="409769421" sldId="380"/>
            <ac:spMk id="70" creationId="{F7BA7EEB-783E-400B-8F0F-00C221C2A69B}"/>
          </ac:spMkLst>
        </pc:spChg>
        <pc:cxnChg chg="del">
          <ac:chgData name="Алмат Кайракбеков" userId="617def1006c1eb61" providerId="LiveId" clId="{90D34A18-D8F2-4341-9288-388139CEBD6E}" dt="2021-03-15T23:48:39.738" v="2259" actId="478"/>
          <ac:cxnSpMkLst>
            <pc:docMk/>
            <pc:sldMk cId="409769421" sldId="380"/>
            <ac:cxnSpMk id="55" creationId="{1DF50EA6-3F5A-4E1D-8C08-C19FA6FE6FA8}"/>
          </ac:cxnSpMkLst>
        </pc:cxnChg>
      </pc:sldChg>
      <pc:sldChg chg="modSp add del mod">
        <pc:chgData name="Алмат Кайракбеков" userId="617def1006c1eb61" providerId="LiveId" clId="{90D34A18-D8F2-4341-9288-388139CEBD6E}" dt="2021-03-15T23:35:38.403" v="2078" actId="47"/>
        <pc:sldMkLst>
          <pc:docMk/>
          <pc:sldMk cId="884870079" sldId="381"/>
        </pc:sldMkLst>
        <pc:graphicFrameChg chg="mod">
          <ac:chgData name="Алмат Кайракбеков" userId="617def1006c1eb61" providerId="LiveId" clId="{90D34A18-D8F2-4341-9288-388139CEBD6E}" dt="2021-03-15T23:30:21.450" v="2007" actId="1076"/>
          <ac:graphicFrameMkLst>
            <pc:docMk/>
            <pc:sldMk cId="884870079" sldId="381"/>
            <ac:graphicFrameMk id="7" creationId="{00000000-0000-0000-0000-000000000000}"/>
          </ac:graphicFrameMkLst>
        </pc:graphicFrameChg>
      </pc:sldChg>
      <pc:sldChg chg="delSp modSp mod">
        <pc:chgData name="Алмат Кайракбеков" userId="617def1006c1eb61" providerId="LiveId" clId="{90D34A18-D8F2-4341-9288-388139CEBD6E}" dt="2021-03-15T18:34:35.550" v="10" actId="403"/>
        <pc:sldMkLst>
          <pc:docMk/>
          <pc:sldMk cId="0" sldId="395"/>
        </pc:sldMkLst>
        <pc:spChg chg="del">
          <ac:chgData name="Алмат Кайракбеков" userId="617def1006c1eb61" providerId="LiveId" clId="{90D34A18-D8F2-4341-9288-388139CEBD6E}" dt="2021-03-15T18:34:08.254" v="3" actId="478"/>
          <ac:spMkLst>
            <pc:docMk/>
            <pc:sldMk cId="0" sldId="395"/>
            <ac:spMk id="8" creationId="{EAE241FE-6ABA-4DDD-8B86-D3DA0C794C01}"/>
          </ac:spMkLst>
        </pc:spChg>
        <pc:spChg chg="mod">
          <ac:chgData name="Алмат Кайракбеков" userId="617def1006c1eb61" providerId="LiveId" clId="{90D34A18-D8F2-4341-9288-388139CEBD6E}" dt="2021-03-15T18:34:35.550" v="10" actId="403"/>
          <ac:spMkLst>
            <pc:docMk/>
            <pc:sldMk cId="0" sldId="395"/>
            <ac:spMk id="10" creationId="{FB113C3A-13DC-4AE8-AC9D-DE9373234535}"/>
          </ac:spMkLst>
        </pc:spChg>
        <pc:picChg chg="del">
          <ac:chgData name="Алмат Кайракбеков" userId="617def1006c1eb61" providerId="LiveId" clId="{90D34A18-D8F2-4341-9288-388139CEBD6E}" dt="2021-03-15T18:34:09.561" v="4" actId="478"/>
          <ac:picMkLst>
            <pc:docMk/>
            <pc:sldMk cId="0" sldId="395"/>
            <ac:picMk id="3" creationId="{9D6D388B-F29D-4E66-B576-6A5F079835A1}"/>
          </ac:picMkLst>
        </pc:picChg>
      </pc:sldChg>
      <pc:sldChg chg="addSp delSp modSp mod">
        <pc:chgData name="Алмат Кайракбеков" userId="617def1006c1eb61" providerId="LiveId" clId="{90D34A18-D8F2-4341-9288-388139CEBD6E}" dt="2021-03-15T19:17:52.936" v="799"/>
        <pc:sldMkLst>
          <pc:docMk/>
          <pc:sldMk cId="4185349256" sldId="396"/>
        </pc:sldMkLst>
        <pc:spChg chg="mod">
          <ac:chgData name="Алмат Кайракбеков" userId="617def1006c1eb61" providerId="LiveId" clId="{90D34A18-D8F2-4341-9288-388139CEBD6E}" dt="2021-03-15T18:34:58.500" v="12" actId="14100"/>
          <ac:spMkLst>
            <pc:docMk/>
            <pc:sldMk cId="4185349256" sldId="396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5" creationId="{90CEA31B-417D-444C-81B8-DB6FD34C2FC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6" creationId="{4AF3FABB-C39D-42CB-B5F9-E36D2B66AEA6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7" creationId="{9AB0F3B9-9C43-4832-A9B4-CC593822BFE8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8" creationId="{FB2F58E8-EAB8-42B7-91EC-2862BB23CD40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9" creationId="{CBDB744F-F005-422A-A91F-D407DDAEDCD3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0" creationId="{DB1C4E1F-2849-4725-B70B-14B78B78C8C6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1" creationId="{66B969E6-3550-4E77-8AE1-EE09B6E235F8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2" creationId="{FECE8221-55AA-4489-853C-4C194E7C61BD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3" creationId="{E5605790-F350-4525-A0B7-5A82A7CC2F2C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5" creationId="{BC9A7C66-20C3-458A-90A2-6DBDD3C4522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6" creationId="{6484C2A0-AF33-4D67-94D0-708E583FAADC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7" creationId="{60534BFD-8E58-465A-BB16-C4DDEEB88BF7}"/>
          </ac:spMkLst>
        </pc:spChg>
        <pc:spChg chg="add mod">
          <ac:chgData name="Алмат Кайракбеков" userId="617def1006c1eb61" providerId="LiveId" clId="{90D34A18-D8F2-4341-9288-388139CEBD6E}" dt="2021-03-15T18:58:07.773" v="627" actId="1076"/>
          <ac:spMkLst>
            <pc:docMk/>
            <pc:sldMk cId="4185349256" sldId="396"/>
            <ac:spMk id="77" creationId="{E5EA3FBA-70E3-443E-93E4-CAB39DE9C4A5}"/>
          </ac:spMkLst>
        </pc:spChg>
        <pc:spChg chg="add mod">
          <ac:chgData name="Алмат Кайракбеков" userId="617def1006c1eb61" providerId="LiveId" clId="{90D34A18-D8F2-4341-9288-388139CEBD6E}" dt="2021-03-15T18:58:34.485" v="635" actId="1076"/>
          <ac:spMkLst>
            <pc:docMk/>
            <pc:sldMk cId="4185349256" sldId="396"/>
            <ac:spMk id="79" creationId="{74E0A38E-4DD6-4307-81D4-081044F4720A}"/>
          </ac:spMkLst>
        </pc:spChg>
        <pc:spChg chg="add mod">
          <ac:chgData name="Алмат Кайракбеков" userId="617def1006c1eb61" providerId="LiveId" clId="{90D34A18-D8F2-4341-9288-388139CEBD6E}" dt="2021-03-15T18:59:03.357" v="641" actId="1076"/>
          <ac:spMkLst>
            <pc:docMk/>
            <pc:sldMk cId="4185349256" sldId="396"/>
            <ac:spMk id="80" creationId="{972C2751-6BAE-4E10-9D3C-D2D4BB88F84F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81" creationId="{E07DDDFD-C3E9-4D4C-8810-290B5555A1D1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83" creationId="{6F08411A-B065-4937-BADC-4AF14C611831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85" creationId="{157BB8B6-0E20-4530-9179-99BA2346720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86" creationId="{DACE68B7-15B9-4A3E-B4CC-AE75BC2C5411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87" creationId="{1A6B3602-FF81-4800-9460-3D6444CA56CC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1" creationId="{C75FB038-5D44-4EA9-B9D3-8E4CF1112ECB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2" creationId="{263815A1-3611-48E4-BA1A-21CCEDE7F350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3" creationId="{4FA6637E-6A98-488C-90D1-50B5751BCBE1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5" creationId="{F0BE7511-778B-4BAE-9EAF-518E00E9F8D6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6" creationId="{E10FC75C-5C0E-4660-9CA5-147F5FCBF9B3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97" creationId="{F2178DB5-2563-4A11-860D-C3DBFF8D1454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98" creationId="{F4B6E52B-10EE-4F5B-A489-68AFDB063E24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99" creationId="{9B3E5295-A03A-49DA-98D5-C018E2077730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0" creationId="{946FA687-BD4D-4388-98F5-287688925969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1" creationId="{0C2B836E-263E-4AAB-BB62-7CB0637BC2C7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2" creationId="{80617C9B-D459-4C70-8E86-58ABA3E35227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3" creationId="{94C0A3A9-3B6E-4CC8-8DE6-FB5F9ACA5A9D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04" creationId="{2ED6F92C-464E-4D63-B06D-0CD5ABED0289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5" creationId="{81B73570-AD49-4745-B947-7B11DDCFB263}"/>
          </ac:spMkLst>
        </pc:spChg>
        <pc:spChg chg="add del mod">
          <ac:chgData name="Алмат Кайракбеков" userId="617def1006c1eb61" providerId="LiveId" clId="{90D34A18-D8F2-4341-9288-388139CEBD6E}" dt="2021-03-15T18:45:53.250" v="334" actId="478"/>
          <ac:spMkLst>
            <pc:docMk/>
            <pc:sldMk cId="4185349256" sldId="396"/>
            <ac:spMk id="106" creationId="{1261824F-ADA9-4F2A-832F-2BA86FA46185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7" creationId="{F1177B76-C466-44E6-AD2D-ECE4F6696875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8" creationId="{33CEE306-55A5-4303-B93E-213431F11D18}"/>
          </ac:spMkLst>
        </pc:spChg>
        <pc:spChg chg="add mod">
          <ac:chgData name="Алмат Кайракбеков" userId="617def1006c1eb61" providerId="LiveId" clId="{90D34A18-D8F2-4341-9288-388139CEBD6E}" dt="2021-03-15T18:58:51.309" v="640" actId="1076"/>
          <ac:spMkLst>
            <pc:docMk/>
            <pc:sldMk cId="4185349256" sldId="396"/>
            <ac:spMk id="109" creationId="{77DCFC20-4BFA-4CED-8B90-C5591B35C970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0" creationId="{B3FA52AE-F13B-4253-AE00-AAF060CF4142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1" creationId="{36F46FF5-DB46-490A-867F-4036F3242109}"/>
          </ac:spMkLst>
        </pc:spChg>
        <pc:spChg chg="add del mod">
          <ac:chgData name="Алмат Кайракбеков" userId="617def1006c1eb61" providerId="LiveId" clId="{90D34A18-D8F2-4341-9288-388139CEBD6E}" dt="2021-03-15T18:50:40.920" v="455" actId="478"/>
          <ac:spMkLst>
            <pc:docMk/>
            <pc:sldMk cId="4185349256" sldId="396"/>
            <ac:spMk id="114" creationId="{311DD6EE-84D7-4DD1-95D2-92D40FD33D19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15" creationId="{4B0D9DCE-EEC0-43D8-8478-B2FBB15696F6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6" creationId="{73E83CE0-4DB3-45EE-9B02-26480D4E2161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7" creationId="{1D57C1F2-5235-4EA4-A13F-1CBCAF10D11C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8" creationId="{80D2BD7E-F375-47A7-BA27-9E93731F4B49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19" creationId="{87BE62CE-FE97-42EB-8870-6E3CB466DAE7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0" creationId="{BC7495BB-0C5F-414B-A4EA-0ADAF4E2DCC2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1" creationId="{C6EFB5BD-F8AE-4EB0-ADC7-45F20A3BB951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2" creationId="{A9B1C519-4FCD-4699-AC17-2C13B925764D}"/>
          </ac:spMkLst>
        </pc:spChg>
        <pc:spChg chg="add del mod">
          <ac:chgData name="Алмат Кайракбеков" userId="617def1006c1eb61" providerId="LiveId" clId="{90D34A18-D8F2-4341-9288-388139CEBD6E}" dt="2021-03-15T18:54:15.783" v="556" actId="478"/>
          <ac:spMkLst>
            <pc:docMk/>
            <pc:sldMk cId="4185349256" sldId="396"/>
            <ac:spMk id="123" creationId="{642969B2-2AE4-4FF1-B013-12700699A6CB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4" creationId="{0F28F136-81E9-4151-9FAF-A40DCF78280C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5" creationId="{B178BDA6-9F87-4D34-897F-63D81ED13BDB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26" creationId="{C51B7EBA-27F2-412F-9AEF-A636D672E970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7" creationId="{504C68A7-DA75-418E-88A5-698218E87360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8" creationId="{B9A0A84D-183A-408D-A67F-2D42F44AE837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9" creationId="{49230AF4-BA16-47DF-AE66-94B3DDA55AFA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30" creationId="{7F42AB26-EF00-4319-95BD-2EEB71880D08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31" creationId="{9554640D-30A9-4D2B-B228-028B830A0AC7}"/>
          </ac:spMkLst>
        </pc:spChg>
        <pc:spChg chg="add mod">
          <ac:chgData name="Алмат Кайракбеков" userId="617def1006c1eb61" providerId="LiveId" clId="{90D34A18-D8F2-4341-9288-388139CEBD6E}" dt="2021-03-15T18:57:49.198" v="623" actId="571"/>
          <ac:spMkLst>
            <pc:docMk/>
            <pc:sldMk cId="4185349256" sldId="396"/>
            <ac:spMk id="141" creationId="{B61984B5-D775-415C-A8F1-77F832264E29}"/>
          </ac:spMkLst>
        </pc:spChg>
        <pc:spChg chg="add mod">
          <ac:chgData name="Алмат Кайракбеков" userId="617def1006c1eb61" providerId="LiveId" clId="{90D34A18-D8F2-4341-9288-388139CEBD6E}" dt="2021-03-15T19:01:13.638" v="655" actId="14100"/>
          <ac:spMkLst>
            <pc:docMk/>
            <pc:sldMk cId="4185349256" sldId="396"/>
            <ac:spMk id="143" creationId="{EB3865BA-2B82-47F4-8C1B-0BC575DB19D8}"/>
          </ac:spMkLst>
        </pc:spChg>
        <pc:spChg chg="add mod">
          <ac:chgData name="Алмат Кайракбеков" userId="617def1006c1eb61" providerId="LiveId" clId="{90D34A18-D8F2-4341-9288-388139CEBD6E}" dt="2021-03-15T19:01:24.948" v="660" actId="6549"/>
          <ac:spMkLst>
            <pc:docMk/>
            <pc:sldMk cId="4185349256" sldId="396"/>
            <ac:spMk id="144" creationId="{CF8E2E18-7F2F-4E89-92F8-8CF245AD1033}"/>
          </ac:spMkLst>
        </pc:spChg>
        <pc:spChg chg="add mod">
          <ac:chgData name="Алмат Кайракбеков" userId="617def1006c1eb61" providerId="LiveId" clId="{90D34A18-D8F2-4341-9288-388139CEBD6E}" dt="2021-03-15T19:01:39.797" v="666" actId="1076"/>
          <ac:spMkLst>
            <pc:docMk/>
            <pc:sldMk cId="4185349256" sldId="396"/>
            <ac:spMk id="145" creationId="{23BE38D7-93E3-47A5-BD87-EA1D3608DA54}"/>
          </ac:spMkLst>
        </pc:spChg>
        <pc:spChg chg="add mod">
          <ac:chgData name="Алмат Кайракбеков" userId="617def1006c1eb61" providerId="LiveId" clId="{90D34A18-D8F2-4341-9288-388139CEBD6E}" dt="2021-03-15T19:01:39.797" v="666" actId="1076"/>
          <ac:spMkLst>
            <pc:docMk/>
            <pc:sldMk cId="4185349256" sldId="396"/>
            <ac:spMk id="146" creationId="{3B1ACE5B-455E-4015-9F9C-D2F3C33E7C2A}"/>
          </ac:spMkLst>
        </pc:spChg>
        <pc:spChg chg="add mod">
          <ac:chgData name="Алмат Кайракбеков" userId="617def1006c1eb61" providerId="LiveId" clId="{90D34A18-D8F2-4341-9288-388139CEBD6E}" dt="2021-03-15T19:11:57.798" v="706" actId="1076"/>
          <ac:spMkLst>
            <pc:docMk/>
            <pc:sldMk cId="4185349256" sldId="396"/>
            <ac:spMk id="149" creationId="{29CF948B-9AAA-40D8-8A1A-BBEFE1993735}"/>
          </ac:spMkLst>
        </pc:spChg>
        <pc:spChg chg="add mod">
          <ac:chgData name="Алмат Кайракбеков" userId="617def1006c1eb61" providerId="LiveId" clId="{90D34A18-D8F2-4341-9288-388139CEBD6E}" dt="2021-03-15T19:11:57.798" v="706" actId="1076"/>
          <ac:spMkLst>
            <pc:docMk/>
            <pc:sldMk cId="4185349256" sldId="396"/>
            <ac:spMk id="150" creationId="{BE52D792-2160-4DFB-A004-63CE9521B12F}"/>
          </ac:spMkLst>
        </pc:spChg>
        <pc:spChg chg="add mod">
          <ac:chgData name="Алмат Кайракбеков" userId="617def1006c1eb61" providerId="LiveId" clId="{90D34A18-D8F2-4341-9288-388139CEBD6E}" dt="2021-03-15T19:11:30.289" v="702" actId="20577"/>
          <ac:spMkLst>
            <pc:docMk/>
            <pc:sldMk cId="4185349256" sldId="396"/>
            <ac:spMk id="151" creationId="{71C6A726-E1EA-4829-9970-6511C73FCC34}"/>
          </ac:spMkLst>
        </pc:spChg>
        <pc:spChg chg="add mod">
          <ac:chgData name="Алмат Кайракбеков" userId="617def1006c1eb61" providerId="LiveId" clId="{90D34A18-D8F2-4341-9288-388139CEBD6E}" dt="2021-03-15T19:12:20.585" v="711" actId="20577"/>
          <ac:spMkLst>
            <pc:docMk/>
            <pc:sldMk cId="4185349256" sldId="396"/>
            <ac:spMk id="152" creationId="{E6718A14-801F-4051-ABAA-EEB8F65E2FD8}"/>
          </ac:spMkLst>
        </pc:spChg>
        <pc:spChg chg="add mod">
          <ac:chgData name="Алмат Кайракбеков" userId="617def1006c1eb61" providerId="LiveId" clId="{90D34A18-D8F2-4341-9288-388139CEBD6E}" dt="2021-03-15T19:12:34.787" v="715" actId="1076"/>
          <ac:spMkLst>
            <pc:docMk/>
            <pc:sldMk cId="4185349256" sldId="396"/>
            <ac:spMk id="153" creationId="{C6E927BA-E6F7-4712-91AC-3D48F948E578}"/>
          </ac:spMkLst>
        </pc:spChg>
        <pc:spChg chg="add mod">
          <ac:chgData name="Алмат Кайракбеков" userId="617def1006c1eb61" providerId="LiveId" clId="{90D34A18-D8F2-4341-9288-388139CEBD6E}" dt="2021-03-15T19:13:23.033" v="742" actId="20577"/>
          <ac:spMkLst>
            <pc:docMk/>
            <pc:sldMk cId="4185349256" sldId="396"/>
            <ac:spMk id="156" creationId="{4E5B258F-13AF-4E74-B7D8-CEA5EC216D6D}"/>
          </ac:spMkLst>
        </pc:spChg>
        <pc:spChg chg="add mod">
          <ac:chgData name="Алмат Кайракбеков" userId="617def1006c1eb61" providerId="LiveId" clId="{90D34A18-D8F2-4341-9288-388139CEBD6E}" dt="2021-03-15T19:13:35.494" v="744" actId="20577"/>
          <ac:spMkLst>
            <pc:docMk/>
            <pc:sldMk cId="4185349256" sldId="396"/>
            <ac:spMk id="157" creationId="{CA20ABC8-9BD3-470C-B864-9476D85F67B9}"/>
          </ac:spMkLst>
        </pc:spChg>
        <pc:spChg chg="add mod">
          <ac:chgData name="Алмат Кайракбеков" userId="617def1006c1eb61" providerId="LiveId" clId="{90D34A18-D8F2-4341-9288-388139CEBD6E}" dt="2021-03-15T19:13:41.022" v="745" actId="1076"/>
          <ac:spMkLst>
            <pc:docMk/>
            <pc:sldMk cId="4185349256" sldId="396"/>
            <ac:spMk id="158" creationId="{439EE041-5007-49C7-983B-8C3A9FDE45BD}"/>
          </ac:spMkLst>
        </pc:spChg>
        <pc:spChg chg="add mod">
          <ac:chgData name="Алмат Кайракбеков" userId="617def1006c1eb61" providerId="LiveId" clId="{90D34A18-D8F2-4341-9288-388139CEBD6E}" dt="2021-03-15T19:14:28.369" v="747"/>
          <ac:spMkLst>
            <pc:docMk/>
            <pc:sldMk cId="4185349256" sldId="396"/>
            <ac:spMk id="159" creationId="{6BCAC38E-926D-491C-BD2C-8BDE8E373497}"/>
          </ac:spMkLst>
        </pc:spChg>
        <pc:spChg chg="add mod">
          <ac:chgData name="Алмат Кайракбеков" userId="617def1006c1eb61" providerId="LiveId" clId="{90D34A18-D8F2-4341-9288-388139CEBD6E}" dt="2021-03-15T19:15:02.501" v="753" actId="20577"/>
          <ac:spMkLst>
            <pc:docMk/>
            <pc:sldMk cId="4185349256" sldId="396"/>
            <ac:spMk id="160" creationId="{CD52B75C-BE8C-46F2-B56A-E3773DD27C0E}"/>
          </ac:spMkLst>
        </pc:spChg>
        <pc:spChg chg="add mod">
          <ac:chgData name="Алмат Кайракбеков" userId="617def1006c1eb61" providerId="LiveId" clId="{90D34A18-D8F2-4341-9288-388139CEBD6E}" dt="2021-03-15T19:15:11.102" v="756"/>
          <ac:spMkLst>
            <pc:docMk/>
            <pc:sldMk cId="4185349256" sldId="396"/>
            <ac:spMk id="161" creationId="{8D6E4EE1-27D8-4AA5-8335-5EC7A76A7387}"/>
          </ac:spMkLst>
        </pc:spChg>
        <pc:spChg chg="add mod">
          <ac:chgData name="Алмат Кайракбеков" userId="617def1006c1eb61" providerId="LiveId" clId="{90D34A18-D8F2-4341-9288-388139CEBD6E}" dt="2021-03-15T19:15:52.314" v="767" actId="20577"/>
          <ac:spMkLst>
            <pc:docMk/>
            <pc:sldMk cId="4185349256" sldId="396"/>
            <ac:spMk id="162" creationId="{031DAC91-8B43-48AD-B69F-223E43088B7C}"/>
          </ac:spMkLst>
        </pc:spChg>
        <pc:spChg chg="add mod">
          <ac:chgData name="Алмат Кайракбеков" userId="617def1006c1eb61" providerId="LiveId" clId="{90D34A18-D8F2-4341-9288-388139CEBD6E}" dt="2021-03-15T19:16:18.619" v="777" actId="20577"/>
          <ac:spMkLst>
            <pc:docMk/>
            <pc:sldMk cId="4185349256" sldId="396"/>
            <ac:spMk id="163" creationId="{10039FE4-924D-4A17-AEA2-418885A3B7A5}"/>
          </ac:spMkLst>
        </pc:spChg>
        <pc:spChg chg="add mod">
          <ac:chgData name="Алмат Кайракбеков" userId="617def1006c1eb61" providerId="LiveId" clId="{90D34A18-D8F2-4341-9288-388139CEBD6E}" dt="2021-03-15T19:17:41.785" v="796" actId="20577"/>
          <ac:spMkLst>
            <pc:docMk/>
            <pc:sldMk cId="4185349256" sldId="396"/>
            <ac:spMk id="164" creationId="{AD7FB3C8-A86A-4CC6-A812-4A56458E6CA0}"/>
          </ac:spMkLst>
        </pc:spChg>
        <pc:spChg chg="add mod">
          <ac:chgData name="Алмат Кайракбеков" userId="617def1006c1eb61" providerId="LiveId" clId="{90D34A18-D8F2-4341-9288-388139CEBD6E}" dt="2021-03-15T19:17:52.936" v="799"/>
          <ac:spMkLst>
            <pc:docMk/>
            <pc:sldMk cId="4185349256" sldId="396"/>
            <ac:spMk id="165" creationId="{6D9D04B5-4803-4AFD-B554-BF4974F3574F}"/>
          </ac:spMkLst>
        </pc:spChg>
        <pc:grpChg chg="add del mod">
          <ac:chgData name="Алмат Кайракбеков" userId="617def1006c1eb61" providerId="LiveId" clId="{90D34A18-D8F2-4341-9288-388139CEBD6E}" dt="2021-03-15T18:57:38.889" v="617" actId="165"/>
          <ac:grpSpMkLst>
            <pc:docMk/>
            <pc:sldMk cId="4185349256" sldId="396"/>
            <ac:grpSpMk id="9" creationId="{90FAB58E-7DE2-4FC7-9000-49A3B3957796}"/>
          </ac:grpSpMkLst>
        </pc:grpChg>
        <pc:grpChg chg="add mod">
          <ac:chgData name="Алмат Кайракбеков" userId="617def1006c1eb61" providerId="LiveId" clId="{90D34A18-D8F2-4341-9288-388139CEBD6E}" dt="2021-03-15T18:57:37.796" v="616" actId="571"/>
          <ac:grpSpMkLst>
            <pc:docMk/>
            <pc:sldMk cId="4185349256" sldId="396"/>
            <ac:grpSpMk id="132" creationId="{EFF32EC9-A638-4FBB-BA95-9471E1976696}"/>
          </ac:grpSpMkLst>
        </pc:grp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48" creationId="{EE30EA7F-5709-4C30-904E-C893C168AF5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49" creationId="{192AC339-8076-41C6-8DFE-254EB7874F89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0" creationId="{2BD73767-6EAA-4D79-B3DA-CECC3EBFB52D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1" creationId="{B13C5736-22BD-47C7-8527-03E2B6A8B5F8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2" creationId="{CFC37DE5-1C58-4696-A289-87C9068484FF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3" creationId="{B60BF881-B4F7-48F5-AAD6-BC98A059ED0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4" creationId="{DBE27EDA-53F4-4282-B956-125D38ECE861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5" creationId="{50064D24-9717-467A-85D5-611F4D858953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6" creationId="{DFC1FD56-2914-485E-A38A-54B42D0EFE51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7" creationId="{027B10CB-0B38-4A9D-9E55-190584403E0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8" creationId="{62002E53-2629-400A-A173-6A674095D67C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9" creationId="{B192D526-5675-477C-B1EA-4B530CF06447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0" creationId="{394B7739-AEBF-4EAC-841C-A1F362EDFCB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1" creationId="{44DC6D23-8470-4468-8FE9-DBEBD6DC8437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2" creationId="{FB6F6819-055B-4368-8030-DE10ABFB146E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3" creationId="{745C3655-84DE-494D-A65A-6E45070E1D8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9" creationId="{0D6C0E7A-EF9D-495B-8193-DAA3C65E097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0" creationId="{B639D5E7-033C-4DB4-B021-5535BF094E30}"/>
          </ac:picMkLst>
        </pc:picChg>
        <pc:picChg chg="add mod">
          <ac:chgData name="Алмат Кайракбеков" userId="617def1006c1eb61" providerId="LiveId" clId="{90D34A18-D8F2-4341-9288-388139CEBD6E}" dt="2021-03-15T18:58:08.814" v="628" actId="1076"/>
          <ac:picMkLst>
            <pc:docMk/>
            <pc:sldMk cId="4185349256" sldId="396"/>
            <ac:picMk id="71" creationId="{C9CEE4F2-661C-406C-9F3F-4BA42F7DC24C}"/>
          </ac:picMkLst>
        </pc:picChg>
        <pc:picChg chg="add mod">
          <ac:chgData name="Алмат Кайракбеков" userId="617def1006c1eb61" providerId="LiveId" clId="{90D34A18-D8F2-4341-9288-388139CEBD6E}" dt="2021-03-15T18:59:03.357" v="641" actId="1076"/>
          <ac:picMkLst>
            <pc:docMk/>
            <pc:sldMk cId="4185349256" sldId="396"/>
            <ac:picMk id="72" creationId="{61D15525-BD8C-4577-8B92-1A287E42382D}"/>
          </ac:picMkLst>
        </pc:picChg>
        <pc:picChg chg="add mod">
          <ac:chgData name="Алмат Кайракбеков" userId="617def1006c1eb61" providerId="LiveId" clId="{90D34A18-D8F2-4341-9288-388139CEBD6E}" dt="2021-03-15T18:58:29.574" v="634" actId="1076"/>
          <ac:picMkLst>
            <pc:docMk/>
            <pc:sldMk cId="4185349256" sldId="396"/>
            <ac:picMk id="73" creationId="{34EF5CCB-ED1E-4380-BDB0-BB17BC7586A8}"/>
          </ac:picMkLst>
        </pc:picChg>
        <pc:picChg chg="add mod">
          <ac:chgData name="Алмат Кайракбеков" userId="617def1006c1eb61" providerId="LiveId" clId="{90D34A18-D8F2-4341-9288-388139CEBD6E}" dt="2021-03-15T19:12:01.013" v="708" actId="1076"/>
          <ac:picMkLst>
            <pc:docMk/>
            <pc:sldMk cId="4185349256" sldId="396"/>
            <ac:picMk id="74" creationId="{F014C556-0116-4AEF-A837-9F17B2BE167C}"/>
          </ac:picMkLst>
        </pc:picChg>
        <pc:picChg chg="add mod">
          <ac:chgData name="Алмат Кайракбеков" userId="617def1006c1eb61" providerId="LiveId" clId="{90D34A18-D8F2-4341-9288-388139CEBD6E}" dt="2021-03-15T18:59:45.968" v="644" actId="1076"/>
          <ac:picMkLst>
            <pc:docMk/>
            <pc:sldMk cId="4185349256" sldId="396"/>
            <ac:picMk id="75" creationId="{4A462A1C-F137-4154-ADF9-75C32EE91C2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6" creationId="{289BB670-784C-4C7C-ADAA-0A357C84E454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8" creationId="{353DD07E-60BE-4EA4-B0F7-B32F18DE52D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2" creationId="{8609B8DF-A243-481E-9065-C2A9A63F4DF4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4" creationId="{3661C4D7-24C4-4665-830A-76DAB3D4889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8" creationId="{6114AD28-E5E2-4147-BBD7-62B063C1E4E3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9" creationId="{2F900F18-0527-4AFC-8BB6-5259D31EB24D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90" creationId="{2BA9B0DA-054A-4FD1-B952-549F0700C145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94" creationId="{E3304847-E360-47F4-8BC3-0846C6776D8F}"/>
          </ac:picMkLst>
        </pc:picChg>
        <pc:picChg chg="add mod">
          <ac:chgData name="Алмат Кайракбеков" userId="617def1006c1eb61" providerId="LiveId" clId="{90D34A18-D8F2-4341-9288-388139CEBD6E}" dt="2021-03-15T18:59:09.422" v="642" actId="1076"/>
          <ac:picMkLst>
            <pc:docMk/>
            <pc:sldMk cId="4185349256" sldId="396"/>
            <ac:picMk id="112" creationId="{6A63D821-CFC1-456E-A451-FE704812E8CA}"/>
          </ac:picMkLst>
        </pc:picChg>
        <pc:picChg chg="add mod">
          <ac:chgData name="Алмат Кайракбеков" userId="617def1006c1eb61" providerId="LiveId" clId="{90D34A18-D8F2-4341-9288-388139CEBD6E}" dt="2021-03-15T18:59:09.422" v="642" actId="1076"/>
          <ac:picMkLst>
            <pc:docMk/>
            <pc:sldMk cId="4185349256" sldId="396"/>
            <ac:picMk id="113" creationId="{96F747F5-3F8D-49BA-AF17-C0AD7266D87A}"/>
          </ac:picMkLst>
        </pc:picChg>
        <pc:picChg chg="add mod">
          <ac:chgData name="Алмат Кайракбеков" userId="617def1006c1eb61" providerId="LiveId" clId="{90D34A18-D8F2-4341-9288-388139CEBD6E}" dt="2021-03-15T19:10:43.333" v="674" actId="1076"/>
          <ac:picMkLst>
            <pc:docMk/>
            <pc:sldMk cId="4185349256" sldId="396"/>
            <ac:picMk id="147" creationId="{6E91C264-F10A-477D-8BD4-CBBB48DC0314}"/>
          </ac:picMkLst>
        </pc:picChg>
        <pc:picChg chg="add mod">
          <ac:chgData name="Алмат Кайракбеков" userId="617def1006c1eb61" providerId="LiveId" clId="{90D34A18-D8F2-4341-9288-388139CEBD6E}" dt="2021-03-15T19:10:53.558" v="679" actId="14100"/>
          <ac:picMkLst>
            <pc:docMk/>
            <pc:sldMk cId="4185349256" sldId="396"/>
            <ac:picMk id="148" creationId="{2D624E38-9C25-497D-9C87-879FB34DB161}"/>
          </ac:picMkLst>
        </pc:picChg>
        <pc:picChg chg="add mod">
          <ac:chgData name="Алмат Кайракбеков" userId="617def1006c1eb61" providerId="LiveId" clId="{90D34A18-D8F2-4341-9288-388139CEBD6E}" dt="2021-03-15T19:13:01.269" v="726" actId="1076"/>
          <ac:picMkLst>
            <pc:docMk/>
            <pc:sldMk cId="4185349256" sldId="396"/>
            <ac:picMk id="155" creationId="{474D2E3F-F8CC-45A0-A2FA-C7D72D0FBAB4}"/>
          </ac:picMkLst>
        </pc:picChg>
        <pc:cxnChg chg="add del mod">
          <ac:chgData name="Алмат Кайракбеков" userId="617def1006c1eb61" providerId="LiveId" clId="{90D34A18-D8F2-4341-9288-388139CEBD6E}" dt="2021-03-15T18:35:39.173" v="24" actId="478"/>
          <ac:cxnSpMkLst>
            <pc:docMk/>
            <pc:sldMk cId="4185349256" sldId="396"/>
            <ac:cxnSpMk id="3" creationId="{5F3FA703-4FDE-49B7-B0CD-DFEE2886965D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4" creationId="{A1EFFDB5-04AF-4D8A-9648-8A7BACBE8914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5" creationId="{FBAC15E7-41EA-4F25-A97E-9E712F732EEF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6" creationId="{9705C5AA-B770-4F74-939E-3E338370653D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7" creationId="{CB260A73-8CBD-4B00-B06F-4F05F363A804}"/>
          </ac:cxnSpMkLst>
        </pc:cxnChg>
        <pc:cxnChg chg="add del mod">
          <ac:chgData name="Алмат Кайракбеков" userId="617def1006c1eb61" providerId="LiveId" clId="{90D34A18-D8F2-4341-9288-388139CEBD6E}" dt="2021-03-15T18:35:39.173" v="24" actId="478"/>
          <ac:cxnSpMkLst>
            <pc:docMk/>
            <pc:sldMk cId="4185349256" sldId="396"/>
            <ac:cxnSpMk id="68" creationId="{64F732BF-AB50-4BAF-B3F2-BFCAC1AAEC7E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3" creationId="{A63C3C02-75B3-4178-A28B-EE28994E4046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4" creationId="{BE2692BE-D36D-4F11-AC30-8A1B5DBA0034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5" creationId="{E58BF731-194C-4363-8197-306EF7F1B31C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6" creationId="{9EED3972-2EF7-48B1-BFEC-3AB2C8D0D419}"/>
          </ac:cxnSpMkLst>
        </pc:cxnChg>
        <pc:cxnChg chg="add mod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137" creationId="{02796226-D217-44FC-B8BF-FC5438BFAF39}"/>
          </ac:cxnSpMkLst>
        </pc:cxnChg>
        <pc:cxnChg chg="add mod">
          <ac:chgData name="Алмат Кайракбеков" userId="617def1006c1eb61" providerId="LiveId" clId="{90D34A18-D8F2-4341-9288-388139CEBD6E}" dt="2021-03-15T18:57:43.046" v="619" actId="571"/>
          <ac:cxnSpMkLst>
            <pc:docMk/>
            <pc:sldMk cId="4185349256" sldId="396"/>
            <ac:cxnSpMk id="138" creationId="{3D8D7E6D-2D8D-4866-9A75-7CF9784CB9B7}"/>
          </ac:cxnSpMkLst>
        </pc:cxnChg>
        <pc:cxnChg chg="add mod">
          <ac:chgData name="Алмат Кайракбеков" userId="617def1006c1eb61" providerId="LiveId" clId="{90D34A18-D8F2-4341-9288-388139CEBD6E}" dt="2021-03-15T18:57:46.007" v="621" actId="571"/>
          <ac:cxnSpMkLst>
            <pc:docMk/>
            <pc:sldMk cId="4185349256" sldId="396"/>
            <ac:cxnSpMk id="139" creationId="{1DF26102-F0C9-41AB-A973-AEB241AD7CBF}"/>
          </ac:cxnSpMkLst>
        </pc:cxnChg>
        <pc:cxnChg chg="add mod">
          <ac:chgData name="Алмат Кайракбеков" userId="617def1006c1eb61" providerId="LiveId" clId="{90D34A18-D8F2-4341-9288-388139CEBD6E}" dt="2021-03-15T18:57:46.007" v="621" actId="571"/>
          <ac:cxnSpMkLst>
            <pc:docMk/>
            <pc:sldMk cId="4185349256" sldId="396"/>
            <ac:cxnSpMk id="140" creationId="{8B4DC549-97AE-49E2-8A6E-C2B568D477EA}"/>
          </ac:cxnSpMkLst>
        </pc:cxnChg>
        <pc:cxnChg chg="add mod">
          <ac:chgData name="Алмат Кайракбеков" userId="617def1006c1eb61" providerId="LiveId" clId="{90D34A18-D8F2-4341-9288-388139CEBD6E}" dt="2021-03-15T18:57:52.030" v="624" actId="571"/>
          <ac:cxnSpMkLst>
            <pc:docMk/>
            <pc:sldMk cId="4185349256" sldId="396"/>
            <ac:cxnSpMk id="142" creationId="{8557B373-08F2-45D8-BF09-69A3925BEABA}"/>
          </ac:cxnSpMkLst>
        </pc:cxnChg>
        <pc:cxnChg chg="add mod">
          <ac:chgData name="Алмат Кайракбеков" userId="617def1006c1eb61" providerId="LiveId" clId="{90D34A18-D8F2-4341-9288-388139CEBD6E}" dt="2021-03-15T19:12:47.463" v="721" actId="1076"/>
          <ac:cxnSpMkLst>
            <pc:docMk/>
            <pc:sldMk cId="4185349256" sldId="396"/>
            <ac:cxnSpMk id="154" creationId="{923B8CE9-0DC4-4B16-8716-E77FBA454E1B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19:39:25.487" v="1033" actId="1036"/>
        <pc:sldMkLst>
          <pc:docMk/>
          <pc:sldMk cId="2105973608" sldId="397"/>
        </pc:sldMkLst>
        <pc:spChg chg="mod">
          <ac:chgData name="Алмат Кайракбеков" userId="617def1006c1eb61" providerId="LiveId" clId="{90D34A18-D8F2-4341-9288-388139CEBD6E}" dt="2021-03-15T19:25:07.199" v="803" actId="20577"/>
          <ac:spMkLst>
            <pc:docMk/>
            <pc:sldMk cId="2105973608" sldId="397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77" creationId="{E5EA3FBA-70E3-443E-93E4-CAB39DE9C4A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79" creationId="{74E0A38E-4DD6-4307-81D4-081044F4720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0" creationId="{972C2751-6BAE-4E10-9D3C-D2D4BB88F84F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1" creationId="{E07DDDFD-C3E9-4D4C-8810-290B5555A1D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3" creationId="{6F08411A-B065-4937-BADC-4AF14C61183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5" creationId="{157BB8B6-0E20-4530-9179-99BA2346720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1" creationId="{C75FB038-5D44-4EA9-B9D3-8E4CF1112EC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2" creationId="{263815A1-3611-48E4-BA1A-21CCEDE7F35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3" creationId="{4FA6637E-6A98-488C-90D1-50B5751BCBE1}"/>
          </ac:spMkLst>
        </pc:spChg>
        <pc:spChg chg="add mod">
          <ac:chgData name="Алмат Кайракбеков" userId="617def1006c1eb61" providerId="LiveId" clId="{90D34A18-D8F2-4341-9288-388139CEBD6E}" dt="2021-03-15T19:30:08.973" v="901" actId="404"/>
          <ac:spMkLst>
            <pc:docMk/>
            <pc:sldMk cId="2105973608" sldId="397"/>
            <ac:spMk id="94" creationId="{CD8420A2-BB07-4FF7-B38E-17331C96F25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5" creationId="{F0BE7511-778B-4BAE-9EAF-518E00E9F8D6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6" creationId="{E10FC75C-5C0E-4660-9CA5-147F5FCBF9B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7" creationId="{F2178DB5-2563-4A11-860D-C3DBFF8D145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8" creationId="{F4B6E52B-10EE-4F5B-A489-68AFDB063E2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9" creationId="{9B3E5295-A03A-49DA-98D5-C018E207773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0" creationId="{946FA687-BD4D-4388-98F5-28768892596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1" creationId="{0C2B836E-263E-4AAB-BB62-7CB0637BC2C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2" creationId="{80617C9B-D459-4C70-8E86-58ABA3E3522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3" creationId="{94C0A3A9-3B6E-4CC8-8DE6-FB5F9ACA5A9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4" creationId="{2ED6F92C-464E-4D63-B06D-0CD5ABED028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5" creationId="{81B73570-AD49-4745-B947-7B11DDCFB26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7" creationId="{F1177B76-C466-44E6-AD2D-ECE4F669687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8" creationId="{33CEE306-55A5-4303-B93E-213431F11D1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9" creationId="{77DCFC20-4BFA-4CED-8B90-C5591B35C97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0" creationId="{B3FA52AE-F13B-4253-AE00-AAF060CF414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1" creationId="{36F46FF5-DB46-490A-867F-4036F3242109}"/>
          </ac:spMkLst>
        </pc:spChg>
        <pc:spChg chg="add mod">
          <ac:chgData name="Алмат Кайракбеков" userId="617def1006c1eb61" providerId="LiveId" clId="{90D34A18-D8F2-4341-9288-388139CEBD6E}" dt="2021-03-15T19:28:56.830" v="883" actId="1076"/>
          <ac:spMkLst>
            <pc:docMk/>
            <pc:sldMk cId="2105973608" sldId="397"/>
            <ac:spMk id="114" creationId="{193233F1-D423-4840-B22B-D6C823232F0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5" creationId="{4B0D9DCE-EEC0-43D8-8478-B2FBB15696F6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6" creationId="{73E83CE0-4DB3-45EE-9B02-26480D4E216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7" creationId="{1D57C1F2-5235-4EA4-A13F-1CBCAF10D11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8" creationId="{80D2BD7E-F375-47A7-BA27-9E93731F4B4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9" creationId="{87BE62CE-FE97-42EB-8870-6E3CB466DAE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0" creationId="{BC7495BB-0C5F-414B-A4EA-0ADAF4E2DCC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1" creationId="{C6EFB5BD-F8AE-4EB0-ADC7-45F20A3BB95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2" creationId="{A9B1C519-4FCD-4699-AC17-2C13B925764D}"/>
          </ac:spMkLst>
        </pc:spChg>
        <pc:spChg chg="add mod">
          <ac:chgData name="Алмат Кайракбеков" userId="617def1006c1eb61" providerId="LiveId" clId="{90D34A18-D8F2-4341-9288-388139CEBD6E}" dt="2021-03-15T19:27:44.336" v="863" actId="14100"/>
          <ac:spMkLst>
            <pc:docMk/>
            <pc:sldMk cId="2105973608" sldId="397"/>
            <ac:spMk id="123" creationId="{91B93286-A780-4413-9510-59AB3A36324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4" creationId="{0F28F136-81E9-4151-9FAF-A40DCF78280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5" creationId="{B178BDA6-9F87-4D34-897F-63D81ED13BD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6" creationId="{C51B7EBA-27F2-412F-9AEF-A636D672E97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7" creationId="{504C68A7-DA75-418E-88A5-698218E8736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8" creationId="{B9A0A84D-183A-408D-A67F-2D42F44AE83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9" creationId="{49230AF4-BA16-47DF-AE66-94B3DDA55AF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30" creationId="{7F42AB26-EF00-4319-95BD-2EEB71880D0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31" creationId="{9554640D-30A9-4D2B-B228-028B830A0AC7}"/>
          </ac:spMkLst>
        </pc:spChg>
        <pc:spChg chg="add mod">
          <ac:chgData name="Алмат Кайракбеков" userId="617def1006c1eb61" providerId="LiveId" clId="{90D34A18-D8F2-4341-9288-388139CEBD6E}" dt="2021-03-15T19:28:07.780" v="870" actId="20577"/>
          <ac:spMkLst>
            <pc:docMk/>
            <pc:sldMk cId="2105973608" sldId="397"/>
            <ac:spMk id="132" creationId="{DD6614D4-BD36-4A75-B66C-8E4F21370CC1}"/>
          </ac:spMkLst>
        </pc:spChg>
        <pc:spChg chg="add mod">
          <ac:chgData name="Алмат Кайракбеков" userId="617def1006c1eb61" providerId="LiveId" clId="{90D34A18-D8F2-4341-9288-388139CEBD6E}" dt="2021-03-15T19:31:09.120" v="921" actId="1076"/>
          <ac:spMkLst>
            <pc:docMk/>
            <pc:sldMk cId="2105973608" sldId="397"/>
            <ac:spMk id="133" creationId="{3A15E23B-A9EE-4008-A789-DD5890941B7E}"/>
          </ac:spMkLst>
        </pc:spChg>
        <pc:spChg chg="add mod">
          <ac:chgData name="Алмат Кайракбеков" userId="617def1006c1eb61" providerId="LiveId" clId="{90D34A18-D8F2-4341-9288-388139CEBD6E}" dt="2021-03-15T19:31:10.263" v="922" actId="1076"/>
          <ac:spMkLst>
            <pc:docMk/>
            <pc:sldMk cId="2105973608" sldId="397"/>
            <ac:spMk id="134" creationId="{3DA882FF-63D6-4256-B9FD-80EDEBD59C4B}"/>
          </ac:spMkLst>
        </pc:spChg>
        <pc:spChg chg="add mod">
          <ac:chgData name="Алмат Кайракбеков" userId="617def1006c1eb61" providerId="LiveId" clId="{90D34A18-D8F2-4341-9288-388139CEBD6E}" dt="2021-03-15T19:30:08.973" v="901" actId="404"/>
          <ac:spMkLst>
            <pc:docMk/>
            <pc:sldMk cId="2105973608" sldId="397"/>
            <ac:spMk id="140" creationId="{60B94FFA-BE67-4337-B29C-B6A06CA4AA4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3" creationId="{EB3865BA-2B82-47F4-8C1B-0BC575DB19D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4" creationId="{CF8E2E18-7F2F-4E89-92F8-8CF245AD103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5" creationId="{23BE38D7-93E3-47A5-BD87-EA1D3608DA5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6" creationId="{3B1ACE5B-455E-4015-9F9C-D2F3C33E7C2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9" creationId="{29CF948B-9AAA-40D8-8A1A-BBEFE199373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0" creationId="{BE52D792-2160-4DFB-A004-63CE9521B12F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1" creationId="{71C6A726-E1EA-4829-9970-6511C73FCC3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2" creationId="{E6718A14-801F-4051-ABAA-EEB8F65E2FD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3" creationId="{C6E927BA-E6F7-4712-91AC-3D48F948E57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6" creationId="{4E5B258F-13AF-4E74-B7D8-CEA5EC216D6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7" creationId="{CA20ABC8-9BD3-470C-B864-9476D85F67B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8" creationId="{439EE041-5007-49C7-983B-8C3A9FDE45B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9" creationId="{6BCAC38E-926D-491C-BD2C-8BDE8E37349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0" creationId="{CD52B75C-BE8C-46F2-B56A-E3773DD27C0E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1" creationId="{8D6E4EE1-27D8-4AA5-8335-5EC7A76A738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2" creationId="{031DAC91-8B43-48AD-B69F-223E43088B7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3" creationId="{10039FE4-924D-4A17-AEA2-418885A3B7A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4" creationId="{AD7FB3C8-A86A-4CC6-A812-4A56458E6CA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5" creationId="{6D9D04B5-4803-4AFD-B554-BF4974F3574F}"/>
          </ac:spMkLst>
        </pc:spChg>
        <pc:spChg chg="add mod">
          <ac:chgData name="Алмат Кайракбеков" userId="617def1006c1eb61" providerId="LiveId" clId="{90D34A18-D8F2-4341-9288-388139CEBD6E}" dt="2021-03-15T19:30:06.368" v="900" actId="571"/>
          <ac:spMkLst>
            <pc:docMk/>
            <pc:sldMk cId="2105973608" sldId="397"/>
            <ac:spMk id="166" creationId="{DE2D3F3C-2EA2-4AC7-8CA1-55CC10D90AEA}"/>
          </ac:spMkLst>
        </pc:spChg>
        <pc:spChg chg="add mod">
          <ac:chgData name="Алмат Кайракбеков" userId="617def1006c1eb61" providerId="LiveId" clId="{90D34A18-D8F2-4341-9288-388139CEBD6E}" dt="2021-03-15T19:30:22.933" v="902"/>
          <ac:spMkLst>
            <pc:docMk/>
            <pc:sldMk cId="2105973608" sldId="397"/>
            <ac:spMk id="167" creationId="{B1673BFF-4D0B-4D61-9C2D-539EBF711D55}"/>
          </ac:spMkLst>
        </pc:spChg>
        <pc:spChg chg="add mod">
          <ac:chgData name="Алмат Кайракбеков" userId="617def1006c1eb61" providerId="LiveId" clId="{90D34A18-D8F2-4341-9288-388139CEBD6E}" dt="2021-03-15T19:30:06.368" v="900" actId="571"/>
          <ac:spMkLst>
            <pc:docMk/>
            <pc:sldMk cId="2105973608" sldId="397"/>
            <ac:spMk id="168" creationId="{7E50291D-5FCB-4D74-B286-B0F530FE2E8D}"/>
          </ac:spMkLst>
        </pc:spChg>
        <pc:spChg chg="add mod">
          <ac:chgData name="Алмат Кайракбеков" userId="617def1006c1eb61" providerId="LiveId" clId="{90D34A18-D8F2-4341-9288-388139CEBD6E}" dt="2021-03-15T19:31:02.291" v="918" actId="404"/>
          <ac:spMkLst>
            <pc:docMk/>
            <pc:sldMk cId="2105973608" sldId="397"/>
            <ac:spMk id="170" creationId="{94806F9C-855F-4144-BEA5-9E12C2C91043}"/>
          </ac:spMkLst>
        </pc:spChg>
        <pc:spChg chg="add mod">
          <ac:chgData name="Алмат Кайракбеков" userId="617def1006c1eb61" providerId="LiveId" clId="{90D34A18-D8F2-4341-9288-388139CEBD6E}" dt="2021-03-15T19:31:06.534" v="919" actId="1076"/>
          <ac:spMkLst>
            <pc:docMk/>
            <pc:sldMk cId="2105973608" sldId="397"/>
            <ac:spMk id="171" creationId="{60E8DF36-DF03-4670-B758-1B8774629973}"/>
          </ac:spMkLst>
        </pc:spChg>
        <pc:spChg chg="add mod">
          <ac:chgData name="Алмат Кайракбеков" userId="617def1006c1eb61" providerId="LiveId" clId="{90D34A18-D8F2-4341-9288-388139CEBD6E}" dt="2021-03-15T19:33:38.952" v="958" actId="404"/>
          <ac:spMkLst>
            <pc:docMk/>
            <pc:sldMk cId="2105973608" sldId="397"/>
            <ac:spMk id="177" creationId="{6F10D1FD-C711-4F40-B983-5E399E0BB262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78" creationId="{60FB693F-400A-46E9-AFDC-6705969D7613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79" creationId="{8CA815FA-7A3B-4641-93E2-D9275152DF0F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0" creationId="{847D511D-CF32-4F54-B03B-B4528040608A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2" creationId="{3DF65C7F-3DD4-4270-B66D-D2BB2A4DB081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3" creationId="{9F23B581-631F-4001-94AC-308BFA33C7A4}"/>
          </ac:spMkLst>
        </pc:spChg>
        <pc:spChg chg="add mod">
          <ac:chgData name="Алмат Кайракбеков" userId="617def1006c1eb61" providerId="LiveId" clId="{90D34A18-D8F2-4341-9288-388139CEBD6E}" dt="2021-03-15T19:36:41.667" v="981"/>
          <ac:spMkLst>
            <pc:docMk/>
            <pc:sldMk cId="2105973608" sldId="397"/>
            <ac:spMk id="186" creationId="{03874904-8F67-43B8-A0EB-6EECD184D8BF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8" creationId="{E4DF645C-CD64-47E8-ADF1-C9BF95D4AA86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9" creationId="{C8908673-FF10-4CC0-AB61-8F2699352B23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90" creationId="{ADEBA3EC-B742-41BB-A281-BB9D7F196F4E}"/>
          </ac:spMkLst>
        </pc:spChg>
        <pc:spChg chg="add mod">
          <ac:chgData name="Алмат Кайракбеков" userId="617def1006c1eb61" providerId="LiveId" clId="{90D34A18-D8F2-4341-9288-388139CEBD6E}" dt="2021-03-15T19:38:24.919" v="1004" actId="20577"/>
          <ac:spMkLst>
            <pc:docMk/>
            <pc:sldMk cId="2105973608" sldId="397"/>
            <ac:spMk id="192" creationId="{4D71870A-74F7-4B25-9D3E-220FF67B83A2}"/>
          </ac:spMkLst>
        </pc:spChg>
        <pc:spChg chg="add mod">
          <ac:chgData name="Алмат Кайракбеков" userId="617def1006c1eb61" providerId="LiveId" clId="{90D34A18-D8F2-4341-9288-388139CEBD6E}" dt="2021-03-15T19:38:32.199" v="1006"/>
          <ac:spMkLst>
            <pc:docMk/>
            <pc:sldMk cId="2105973608" sldId="397"/>
            <ac:spMk id="193" creationId="{F7B5C4C5-1BB0-47ED-9DE2-5662C28EF693}"/>
          </ac:spMkLst>
        </pc:spChg>
        <pc:spChg chg="add mod">
          <ac:chgData name="Алмат Кайракбеков" userId="617def1006c1eb61" providerId="LiveId" clId="{90D34A18-D8F2-4341-9288-388139CEBD6E}" dt="2021-03-15T19:39:11.825" v="1028" actId="1035"/>
          <ac:spMkLst>
            <pc:docMk/>
            <pc:sldMk cId="2105973608" sldId="397"/>
            <ac:spMk id="197" creationId="{5949B553-8227-4246-8FEC-4C7A899E2B16}"/>
          </ac:spMkLst>
        </pc:sp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1" creationId="{C9CEE4F2-661C-406C-9F3F-4BA42F7DC24C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2" creationId="{61D15525-BD8C-4577-8B92-1A287E42382D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3" creationId="{34EF5CCB-ED1E-4380-BDB0-BB17BC7586A8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4" creationId="{F014C556-0116-4AEF-A837-9F17B2BE167C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5" creationId="{4A462A1C-F137-4154-ADF9-75C32EE91C22}"/>
          </ac:picMkLst>
        </pc:picChg>
        <pc:picChg chg="add mod">
          <ac:chgData name="Алмат Кайракбеков" userId="617def1006c1eb61" providerId="LiveId" clId="{90D34A18-D8F2-4341-9288-388139CEBD6E}" dt="2021-03-15T19:26:51.742" v="833" actId="1076"/>
          <ac:picMkLst>
            <pc:docMk/>
            <pc:sldMk cId="2105973608" sldId="397"/>
            <ac:picMk id="106" creationId="{93E2F14A-07D3-4CCE-9783-1BC74B055701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12" creationId="{6A63D821-CFC1-456E-A451-FE704812E8CA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13" creationId="{96F747F5-3F8D-49BA-AF17-C0AD7266D87A}"/>
          </ac:picMkLst>
        </pc:picChg>
        <pc:picChg chg="add mod">
          <ac:chgData name="Алмат Кайракбеков" userId="617def1006c1eb61" providerId="LiveId" clId="{90D34A18-D8F2-4341-9288-388139CEBD6E}" dt="2021-03-15T19:29:12.022" v="888" actId="1076"/>
          <ac:picMkLst>
            <pc:docMk/>
            <pc:sldMk cId="2105973608" sldId="397"/>
            <ac:picMk id="135" creationId="{1D7B0C72-11F1-4C6A-A282-8746AB8DE9B1}"/>
          </ac:picMkLst>
        </pc:picChg>
        <pc:picChg chg="add mod">
          <ac:chgData name="Алмат Кайракбеков" userId="617def1006c1eb61" providerId="LiveId" clId="{90D34A18-D8F2-4341-9288-388139CEBD6E}" dt="2021-03-15T19:29:08.022" v="886" actId="1076"/>
          <ac:picMkLst>
            <pc:docMk/>
            <pc:sldMk cId="2105973608" sldId="397"/>
            <ac:picMk id="136" creationId="{A7C245E9-36ED-4056-92F8-C087559B1EFE}"/>
          </ac:picMkLst>
        </pc:picChg>
        <pc:picChg chg="add mod">
          <ac:chgData name="Алмат Кайракбеков" userId="617def1006c1eb61" providerId="LiveId" clId="{90D34A18-D8F2-4341-9288-388139CEBD6E}" dt="2021-03-15T19:29:09.391" v="887" actId="1076"/>
          <ac:picMkLst>
            <pc:docMk/>
            <pc:sldMk cId="2105973608" sldId="397"/>
            <ac:picMk id="139" creationId="{9565A910-5E2B-4FB0-9DE2-5CF9346210D0}"/>
          </ac:picMkLst>
        </pc:picChg>
        <pc:picChg chg="add mod">
          <ac:chgData name="Алмат Кайракбеков" userId="617def1006c1eb61" providerId="LiveId" clId="{90D34A18-D8F2-4341-9288-388139CEBD6E}" dt="2021-03-15T19:29:53.542" v="898" actId="14100"/>
          <ac:picMkLst>
            <pc:docMk/>
            <pc:sldMk cId="2105973608" sldId="397"/>
            <ac:picMk id="141" creationId="{1B70D42A-377C-4C8F-B6D9-E9428B988F04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47" creationId="{6E91C264-F10A-477D-8BD4-CBBB48DC0314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48" creationId="{2D624E38-9C25-497D-9C87-879FB34DB161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55" creationId="{474D2E3F-F8CC-45A0-A2FA-C7D72D0FBAB4}"/>
          </ac:picMkLst>
        </pc:picChg>
        <pc:picChg chg="add mod">
          <ac:chgData name="Алмат Кайракбеков" userId="617def1006c1eb61" providerId="LiveId" clId="{90D34A18-D8F2-4341-9288-388139CEBD6E}" dt="2021-03-15T19:36:01.591" v="978" actId="1076"/>
          <ac:picMkLst>
            <pc:docMk/>
            <pc:sldMk cId="2105973608" sldId="397"/>
            <ac:picMk id="172" creationId="{B940690C-4085-494C-8981-8AC02E7746A6}"/>
          </ac:picMkLst>
        </pc:picChg>
        <pc:picChg chg="add del mod">
          <ac:chgData name="Алмат Кайракбеков" userId="617def1006c1eb61" providerId="LiveId" clId="{90D34A18-D8F2-4341-9288-388139CEBD6E}" dt="2021-03-15T19:35:47.141" v="971" actId="478"/>
          <ac:picMkLst>
            <pc:docMk/>
            <pc:sldMk cId="2105973608" sldId="397"/>
            <ac:picMk id="173" creationId="{70ACADDC-0DC8-4CB0-AA77-3E5D89185C6F}"/>
          </ac:picMkLst>
        </pc:picChg>
        <pc:picChg chg="add del mod">
          <ac:chgData name="Алмат Кайракбеков" userId="617def1006c1eb61" providerId="LiveId" clId="{90D34A18-D8F2-4341-9288-388139CEBD6E}" dt="2021-03-15T19:35:47.141" v="971" actId="478"/>
          <ac:picMkLst>
            <pc:docMk/>
            <pc:sldMk cId="2105973608" sldId="397"/>
            <ac:picMk id="174" creationId="{A00A43D4-5865-4E36-81F0-CA5CB17D1589}"/>
          </ac:picMkLst>
        </pc:picChg>
        <pc:picChg chg="add del mod">
          <ac:chgData name="Алмат Кайракбеков" userId="617def1006c1eb61" providerId="LiveId" clId="{90D34A18-D8F2-4341-9288-388139CEBD6E}" dt="2021-03-15T19:32:10.756" v="928" actId="478"/>
          <ac:picMkLst>
            <pc:docMk/>
            <pc:sldMk cId="2105973608" sldId="397"/>
            <ac:picMk id="175" creationId="{4DD0E834-25BF-4A09-8EE0-09C0831BE3DA}"/>
          </ac:picMkLst>
        </pc:picChg>
        <pc:picChg chg="add mod">
          <ac:chgData name="Алмат Кайракбеков" userId="617def1006c1eb61" providerId="LiveId" clId="{90D34A18-D8F2-4341-9288-388139CEBD6E}" dt="2021-03-15T19:32:26.694" v="933" actId="1076"/>
          <ac:picMkLst>
            <pc:docMk/>
            <pc:sldMk cId="2105973608" sldId="397"/>
            <ac:picMk id="176" creationId="{61CDCC32-B896-41A5-A04C-722395ED24E7}"/>
          </ac:picMkLst>
        </pc:picChg>
        <pc:picChg chg="add mod">
          <ac:chgData name="Алмат Кайракбеков" userId="617def1006c1eb61" providerId="LiveId" clId="{90D34A18-D8F2-4341-9288-388139CEBD6E}" dt="2021-03-15T19:36:56.135" v="988" actId="1035"/>
          <ac:picMkLst>
            <pc:docMk/>
            <pc:sldMk cId="2105973608" sldId="397"/>
            <ac:picMk id="184" creationId="{F250DBAA-6605-420E-8D30-E2934F41B431}"/>
          </ac:picMkLst>
        </pc:picChg>
        <pc:picChg chg="add mod">
          <ac:chgData name="Алмат Кайракбеков" userId="617def1006c1eb61" providerId="LiveId" clId="{90D34A18-D8F2-4341-9288-388139CEBD6E}" dt="2021-03-15T19:36:01.591" v="978" actId="1076"/>
          <ac:picMkLst>
            <pc:docMk/>
            <pc:sldMk cId="2105973608" sldId="397"/>
            <ac:picMk id="185" creationId="{19F3025A-C310-4CD1-B94D-F743B415EE49}"/>
          </ac:picMkLst>
        </pc:picChg>
        <pc:picChg chg="add del mod">
          <ac:chgData name="Алмат Кайракбеков" userId="617def1006c1eb61" providerId="LiveId" clId="{90D34A18-D8F2-4341-9288-388139CEBD6E}" dt="2021-03-15T19:36:59.099" v="989" actId="478"/>
          <ac:picMkLst>
            <pc:docMk/>
            <pc:sldMk cId="2105973608" sldId="397"/>
            <ac:picMk id="187" creationId="{B9F135C6-6893-45D9-8A99-71CD44A85892}"/>
          </ac:picMkLst>
        </pc:picChg>
        <pc:picChg chg="add mod">
          <ac:chgData name="Алмат Кайракбеков" userId="617def1006c1eb61" providerId="LiveId" clId="{90D34A18-D8F2-4341-9288-388139CEBD6E}" dt="2021-03-15T19:39:14.545" v="1030" actId="1076"/>
          <ac:picMkLst>
            <pc:docMk/>
            <pc:sldMk cId="2105973608" sldId="397"/>
            <ac:picMk id="194" creationId="{80D04548-F9B0-4FFD-AF4F-FC4A6BA39835}"/>
          </ac:picMkLst>
        </pc:picChg>
        <pc:picChg chg="add del mod">
          <ac:chgData name="Алмат Кайракбеков" userId="617def1006c1eb61" providerId="LiveId" clId="{90D34A18-D8F2-4341-9288-388139CEBD6E}" dt="2021-03-15T19:38:38.751" v="1007" actId="478"/>
          <ac:picMkLst>
            <pc:docMk/>
            <pc:sldMk cId="2105973608" sldId="397"/>
            <ac:picMk id="195" creationId="{8B277521-B058-41BA-A26E-4F7D34364900}"/>
          </ac:picMkLst>
        </pc:picChg>
        <pc:picChg chg="add mod">
          <ac:chgData name="Алмат Кайракбеков" userId="617def1006c1eb61" providerId="LiveId" clId="{90D34A18-D8F2-4341-9288-388139CEBD6E}" dt="2021-03-15T19:38:45.263" v="1011" actId="14100"/>
          <ac:picMkLst>
            <pc:docMk/>
            <pc:sldMk cId="2105973608" sldId="397"/>
            <ac:picMk id="196" creationId="{C4B08AAF-8ECF-4B0C-81EA-C9243CF86CDD}"/>
          </ac:picMkLst>
        </pc:picChg>
        <pc:picChg chg="add mod">
          <ac:chgData name="Алмат Кайракбеков" userId="617def1006c1eb61" providerId="LiveId" clId="{90D34A18-D8F2-4341-9288-388139CEBD6E}" dt="2021-03-15T19:38:03.382" v="997" actId="1076"/>
          <ac:picMkLst>
            <pc:docMk/>
            <pc:sldMk cId="2105973608" sldId="397"/>
            <ac:picMk id="1026" creationId="{8ED8906C-A06B-4337-91D5-A60109C35008}"/>
          </ac:picMkLst>
        </pc:picChg>
        <pc:cxnChg chg="add del">
          <ac:chgData name="Алмат Кайракбеков" userId="617def1006c1eb61" providerId="LiveId" clId="{90D34A18-D8F2-4341-9288-388139CEBD6E}" dt="2021-03-15T19:25:19.317" v="805" actId="478"/>
          <ac:cxnSpMkLst>
            <pc:docMk/>
            <pc:sldMk cId="2105973608" sldId="397"/>
            <ac:cxnSpMk id="3" creationId="{8DF8F138-043F-46BB-98F6-DCD916027CC8}"/>
          </ac:cxnSpMkLst>
        </pc:cxnChg>
        <pc:cxnChg chg="add mod">
          <ac:chgData name="Алмат Кайракбеков" userId="617def1006c1eb61" providerId="LiveId" clId="{90D34A18-D8F2-4341-9288-388139CEBD6E}" dt="2021-03-15T19:28:14.726" v="872" actId="1076"/>
          <ac:cxnSpMkLst>
            <pc:docMk/>
            <pc:sldMk cId="2105973608" sldId="397"/>
            <ac:cxnSpMk id="13" creationId="{5936B010-F583-41F9-8148-07EE37F7BE99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4" creationId="{A1EFFDB5-04AF-4D8A-9648-8A7BACBE8914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5" creationId="{FBAC15E7-41EA-4F25-A97E-9E712F732EEF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6" creationId="{9705C5AA-B770-4F74-939E-3E338370653D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7" creationId="{CB260A73-8CBD-4B00-B06F-4F05F363A804}"/>
          </ac:cxnSpMkLst>
        </pc:cxnChg>
        <pc:cxnChg chg="add mod">
          <ac:chgData name="Алмат Кайракбеков" userId="617def1006c1eb61" providerId="LiveId" clId="{90D34A18-D8F2-4341-9288-388139CEBD6E}" dt="2021-03-15T19:25:49.071" v="812" actId="1076"/>
          <ac:cxnSpMkLst>
            <pc:docMk/>
            <pc:sldMk cId="2105973608" sldId="397"/>
            <ac:cxnSpMk id="87" creationId="{701AA5CF-F957-4A95-AE50-2750D75CB487}"/>
          </ac:cxnSpMkLst>
        </pc:cxnChg>
        <pc:cxnChg chg="add mod">
          <ac:chgData name="Алмат Кайракбеков" userId="617def1006c1eb61" providerId="LiveId" clId="{90D34A18-D8F2-4341-9288-388139CEBD6E}" dt="2021-03-15T19:39:25.487" v="1033" actId="1036"/>
          <ac:cxnSpMkLst>
            <pc:docMk/>
            <pc:sldMk cId="2105973608" sldId="397"/>
            <ac:cxnSpMk id="88" creationId="{66BAD8FB-F923-4A01-AED6-12D6A1D13551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37" creationId="{02796226-D217-44FC-B8BF-FC5438BFAF39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38" creationId="{3D8D7E6D-2D8D-4866-9A75-7CF9784CB9B7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42" creationId="{8557B373-08F2-45D8-BF09-69A3925BEABA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54" creationId="{923B8CE9-0DC4-4B16-8716-E77FBA454E1B}"/>
          </ac:cxnSpMkLst>
        </pc:cxnChg>
        <pc:cxnChg chg="add mod">
          <ac:chgData name="Алмат Кайракбеков" userId="617def1006c1eb61" providerId="LiveId" clId="{90D34A18-D8F2-4341-9288-388139CEBD6E}" dt="2021-03-15T19:30:06.368" v="900" actId="571"/>
          <ac:cxnSpMkLst>
            <pc:docMk/>
            <pc:sldMk cId="2105973608" sldId="397"/>
            <ac:cxnSpMk id="169" creationId="{B5F71A01-BB2D-4A33-B8DF-7545D126C9E8}"/>
          </ac:cxnSpMkLst>
        </pc:cxnChg>
        <pc:cxnChg chg="add mod">
          <ac:chgData name="Алмат Кайракбеков" userId="617def1006c1eb61" providerId="LiveId" clId="{90D34A18-D8F2-4341-9288-388139CEBD6E}" dt="2021-03-15T19:36:56.135" v="988" actId="1035"/>
          <ac:cxnSpMkLst>
            <pc:docMk/>
            <pc:sldMk cId="2105973608" sldId="397"/>
            <ac:cxnSpMk id="181" creationId="{0956EEE9-CD43-496B-A07E-06053DB8842B}"/>
          </ac:cxnSpMkLst>
        </pc:cxnChg>
        <pc:cxnChg chg="add mod">
          <ac:chgData name="Алмат Кайракбеков" userId="617def1006c1eb61" providerId="LiveId" clId="{90D34A18-D8F2-4341-9288-388139CEBD6E}" dt="2021-03-15T19:36:56.135" v="988" actId="1035"/>
          <ac:cxnSpMkLst>
            <pc:docMk/>
            <pc:sldMk cId="2105973608" sldId="397"/>
            <ac:cxnSpMk id="191" creationId="{F1C4CF60-6945-4A1F-BC13-C4AFE2B75F9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582930030" sldId="397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96612641" sldId="398"/>
        </pc:sldMkLst>
      </pc:sldChg>
      <pc:sldChg chg="addSp delSp modSp add mod">
        <pc:chgData name="Алмат Кайракбеков" userId="617def1006c1eb61" providerId="LiveId" clId="{90D34A18-D8F2-4341-9288-388139CEBD6E}" dt="2021-03-16T00:14:46.493" v="2534" actId="207"/>
        <pc:sldMkLst>
          <pc:docMk/>
          <pc:sldMk cId="1789453154" sldId="398"/>
        </pc:sldMkLst>
        <pc:spChg chg="add mod topLvl">
          <ac:chgData name="Алмат Кайракбеков" userId="617def1006c1eb61" providerId="LiveId" clId="{90D34A18-D8F2-4341-9288-388139CEBD6E}" dt="2021-03-16T00:14:46.493" v="2534" actId="207"/>
          <ac:spMkLst>
            <pc:docMk/>
            <pc:sldMk cId="1789453154" sldId="398"/>
            <ac:spMk id="2" creationId="{19BCF14C-FEC6-4087-8CAE-9F95005C91CC}"/>
          </ac:spMkLst>
        </pc:spChg>
        <pc:spChg chg="mod">
          <ac:chgData name="Алмат Кайракбеков" userId="617def1006c1eb61" providerId="LiveId" clId="{90D34A18-D8F2-4341-9288-388139CEBD6E}" dt="2021-03-15T19:41:00.422" v="1041" actId="20577"/>
          <ac:spMkLst>
            <pc:docMk/>
            <pc:sldMk cId="1789453154" sldId="398"/>
            <ac:spMk id="7" creationId="{9F186664-5952-4780-8F71-72E2BBCB3342}"/>
          </ac:spMkLst>
        </pc:spChg>
        <pc:spChg chg="add mod ord">
          <ac:chgData name="Алмат Кайракбеков" userId="617def1006c1eb61" providerId="LiveId" clId="{90D34A18-D8F2-4341-9288-388139CEBD6E}" dt="2021-03-15T22:25:37.061" v="1272" actId="1076"/>
          <ac:spMkLst>
            <pc:docMk/>
            <pc:sldMk cId="1789453154" sldId="398"/>
            <ac:spMk id="16" creationId="{401E9D9E-63A5-4AE9-BF25-19C174F298BB}"/>
          </ac:spMkLst>
        </pc:spChg>
        <pc:spChg chg="add del mod">
          <ac:chgData name="Алмат Кайракбеков" userId="617def1006c1eb61" providerId="LiveId" clId="{90D34A18-D8F2-4341-9288-388139CEBD6E}" dt="2021-03-15T19:42:06.780" v="1053" actId="478"/>
          <ac:spMkLst>
            <pc:docMk/>
            <pc:sldMk cId="1789453154" sldId="398"/>
            <ac:spMk id="51" creationId="{8D13AFD2-EEEA-4501-BDF1-556A4563145A}"/>
          </ac:spMkLst>
        </pc:spChg>
        <pc:spChg chg="add mod topLvl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2" creationId="{384C3DE0-D5AA-4403-B34B-2AA6E1F2AA88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4" creationId="{684EBB00-001C-40EE-967B-D3D726361321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5" creationId="{8CE103C0-8E3D-4847-81DE-32ECEB03E425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6" creationId="{950E7F33-6A66-4C9C-857E-18C8EFAE9DC2}"/>
          </ac:spMkLst>
        </pc:spChg>
        <pc:spChg chg="add mod">
          <ac:chgData name="Алмат Кайракбеков" userId="617def1006c1eb61" providerId="LiveId" clId="{90D34A18-D8F2-4341-9288-388139CEBD6E}" dt="2021-03-15T22:17:09.893" v="1169" actId="113"/>
          <ac:spMkLst>
            <pc:docMk/>
            <pc:sldMk cId="1789453154" sldId="398"/>
            <ac:spMk id="63" creationId="{5175A4DC-4566-4C07-8A25-5D635DD671F2}"/>
          </ac:spMkLst>
        </pc:spChg>
        <pc:spChg chg="add mod">
          <ac:chgData name="Алмат Кайракбеков" userId="617def1006c1eb61" providerId="LiveId" clId="{90D34A18-D8F2-4341-9288-388139CEBD6E}" dt="2021-03-15T22:17:01.733" v="1165" actId="1076"/>
          <ac:spMkLst>
            <pc:docMk/>
            <pc:sldMk cId="1789453154" sldId="398"/>
            <ac:spMk id="65" creationId="{F1D24AA5-49D0-4CE7-8108-2B137CAFB4E2}"/>
          </ac:spMkLst>
        </pc:spChg>
        <pc:spChg chg="add mod">
          <ac:chgData name="Алмат Кайракбеков" userId="617def1006c1eb61" providerId="LiveId" clId="{90D34A18-D8F2-4341-9288-388139CEBD6E}" dt="2021-03-15T22:17:30.339" v="1186" actId="20577"/>
          <ac:spMkLst>
            <pc:docMk/>
            <pc:sldMk cId="1789453154" sldId="398"/>
            <ac:spMk id="66" creationId="{81C6D417-E000-451B-A2D1-0E6AFB3D9687}"/>
          </ac:spMkLst>
        </pc:spChg>
        <pc:spChg chg="add mod">
          <ac:chgData name="Алмат Кайракбеков" userId="617def1006c1eb61" providerId="LiveId" clId="{90D34A18-D8F2-4341-9288-388139CEBD6E}" dt="2021-03-15T22:16:58.310" v="1164" actId="1076"/>
          <ac:spMkLst>
            <pc:docMk/>
            <pc:sldMk cId="1789453154" sldId="398"/>
            <ac:spMk id="67" creationId="{A20A062E-AC74-484C-8933-EFD6465B55B5}"/>
          </ac:spMkLst>
        </pc:spChg>
        <pc:spChg chg="add mod">
          <ac:chgData name="Алмат Кайракбеков" userId="617def1006c1eb61" providerId="LiveId" clId="{90D34A18-D8F2-4341-9288-388139CEBD6E}" dt="2021-03-15T22:17:26.154" v="1179" actId="113"/>
          <ac:spMkLst>
            <pc:docMk/>
            <pc:sldMk cId="1789453154" sldId="398"/>
            <ac:spMk id="68" creationId="{832A7127-B5AB-48EC-9273-4E03857ADFB7}"/>
          </ac:spMkLst>
        </pc:spChg>
        <pc:spChg chg="add mod">
          <ac:chgData name="Алмат Кайракбеков" userId="617def1006c1eb61" providerId="LiveId" clId="{90D34A18-D8F2-4341-9288-388139CEBD6E}" dt="2021-03-15T22:25:58.306" v="1277" actId="6549"/>
          <ac:spMkLst>
            <pc:docMk/>
            <pc:sldMk cId="1789453154" sldId="398"/>
            <ac:spMk id="91" creationId="{7B9F8717-7194-4094-B892-8C0F3ADB653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94" creationId="{CD8420A2-BB07-4FF7-B38E-17331C96F250}"/>
          </ac:spMkLst>
        </pc:spChg>
        <pc:spChg chg="add mod">
          <ac:chgData name="Алмат Кайракбеков" userId="617def1006c1eb61" providerId="LiveId" clId="{90D34A18-D8F2-4341-9288-388139CEBD6E}" dt="2021-03-15T22:27:08.703" v="1316" actId="1076"/>
          <ac:spMkLst>
            <pc:docMk/>
            <pc:sldMk cId="1789453154" sldId="398"/>
            <ac:spMk id="95" creationId="{73EE233F-3995-4D47-B9C9-817DE06E1E39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14" creationId="{193233F1-D423-4840-B22B-D6C823232F0C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23" creationId="{91B93286-A780-4413-9510-59AB3A3632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2" creationId="{DD6614D4-BD36-4A75-B66C-8E4F21370CC1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3" creationId="{3A15E23B-A9EE-4008-A789-DD5890941B7E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4" creationId="{3DA882FF-63D6-4256-B9FD-80EDEBD59C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40" creationId="{60B94FFA-BE67-4337-B29C-B6A06CA4AA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6" creationId="{DE2D3F3C-2EA2-4AC7-8CA1-55CC10D90AEA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7" creationId="{B1673BFF-4D0B-4D61-9C2D-539EBF711D55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8" creationId="{7E50291D-5FCB-4D74-B286-B0F530FE2E8D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0" creationId="{94806F9C-855F-4144-BEA5-9E12C2C9104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1" creationId="{60E8DF36-DF03-4670-B758-1B877462997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7" creationId="{6F10D1FD-C711-4F40-B983-5E399E0BB26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8" creationId="{60FB693F-400A-46E9-AFDC-6705969D761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9" creationId="{8CA815FA-7A3B-4641-93E2-D9275152DF0F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0" creationId="{847D511D-CF32-4F54-B03B-B4528040608A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2" creationId="{3DF65C7F-3DD4-4270-B66D-D2BB2A4DB081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3" creationId="{9F23B581-631F-4001-94AC-308BFA33C7A4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6" creationId="{03874904-8F67-43B8-A0EB-6EECD184D8BF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8" creationId="{E4DF645C-CD64-47E8-ADF1-C9BF95D4AA86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9" creationId="{C8908673-FF10-4CC0-AB61-8F2699352B2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0" creationId="{ADEBA3EC-B742-41BB-A281-BB9D7F196F4E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2" creationId="{4D71870A-74F7-4B25-9D3E-220FF67B83A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3" creationId="{F7B5C4C5-1BB0-47ED-9DE2-5662C28EF69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7" creationId="{5949B553-8227-4246-8FEC-4C7A899E2B16}"/>
          </ac:spMkLst>
        </pc:spChg>
        <pc:grpChg chg="add del mod">
          <ac:chgData name="Алмат Кайракбеков" userId="617def1006c1eb61" providerId="LiveId" clId="{90D34A18-D8F2-4341-9288-388139CEBD6E}" dt="2021-03-15T19:44:14.224" v="1058" actId="165"/>
          <ac:grpSpMkLst>
            <pc:docMk/>
            <pc:sldMk cId="1789453154" sldId="398"/>
            <ac:grpSpMk id="3" creationId="{B3C437BD-E4D4-47E3-A95D-D5E9FBA7BAED}"/>
          </ac:grpSpMkLst>
        </pc:grpChg>
        <pc:grpChg chg="add mod">
          <ac:chgData name="Алмат Кайракбеков" userId="617def1006c1eb61" providerId="LiveId" clId="{90D34A18-D8F2-4341-9288-388139CEBD6E}" dt="2021-03-15T22:25:51.270" v="1273" actId="571"/>
          <ac:grpSpMkLst>
            <pc:docMk/>
            <pc:sldMk cId="1789453154" sldId="398"/>
            <ac:grpSpMk id="10" creationId="{386C1ED3-5BCA-4A74-BF79-688C0796B635}"/>
          </ac:grpSpMkLst>
        </pc:grpChg>
        <pc:grpChg chg="add mod">
          <ac:chgData name="Алмат Кайракбеков" userId="617def1006c1eb61" providerId="LiveId" clId="{90D34A18-D8F2-4341-9288-388139CEBD6E}" dt="2021-03-15T22:25:37.061" v="1272" actId="1076"/>
          <ac:grpSpMkLst>
            <pc:docMk/>
            <pc:sldMk cId="1789453154" sldId="398"/>
            <ac:grpSpMk id="17" creationId="{2FEB9846-2670-4A68-88DA-382FF12952B7}"/>
          </ac:grpSpMkLst>
        </pc:grpChg>
        <pc:picChg chg="add mod">
          <ac:chgData name="Алмат Кайракбеков" userId="617def1006c1eb61" providerId="LiveId" clId="{90D34A18-D8F2-4341-9288-388139CEBD6E}" dt="2021-03-15T22:25:51.270" v="1273" actId="571"/>
          <ac:picMkLst>
            <pc:docMk/>
            <pc:sldMk cId="1789453154" sldId="398"/>
            <ac:picMk id="9" creationId="{F6FC6C49-F576-4059-9DEF-D85E64112477}"/>
          </ac:picMkLst>
        </pc:picChg>
        <pc:picChg chg="add mod">
          <ac:chgData name="Алмат Кайракбеков" userId="617def1006c1eb61" providerId="LiveId" clId="{90D34A18-D8F2-4341-9288-388139CEBD6E}" dt="2021-03-15T22:22:47.006" v="1251" actId="14100"/>
          <ac:picMkLst>
            <pc:docMk/>
            <pc:sldMk cId="1789453154" sldId="398"/>
            <ac:picMk id="15" creationId="{9743885D-8E1A-4E97-A063-898F935103FE}"/>
          </ac:picMkLst>
        </pc:picChg>
        <pc:picChg chg="add del mod">
          <ac:chgData name="Алмат Кайракбеков" userId="617def1006c1eb61" providerId="LiveId" clId="{90D34A18-D8F2-4341-9288-388139CEBD6E}" dt="2021-03-15T19:46:27.215" v="1096" actId="478"/>
          <ac:picMkLst>
            <pc:docMk/>
            <pc:sldMk cId="1789453154" sldId="398"/>
            <ac:picMk id="57" creationId="{19315BC5-FE37-4D41-9E3B-B2ADB29B3DEE}"/>
          </ac:picMkLst>
        </pc:picChg>
        <pc:picChg chg="add mod">
          <ac:chgData name="Алмат Кайракбеков" userId="617def1006c1eb61" providerId="LiveId" clId="{90D34A18-D8F2-4341-9288-388139CEBD6E}" dt="2021-03-15T22:25:51.270" v="1273" actId="571"/>
          <ac:picMkLst>
            <pc:docMk/>
            <pc:sldMk cId="1789453154" sldId="398"/>
            <ac:picMk id="58" creationId="{93643668-7525-4264-B683-170899B265E3}"/>
          </ac:picMkLst>
        </pc:picChg>
        <pc:picChg chg="add mod">
          <ac:chgData name="Алмат Кайракбеков" userId="617def1006c1eb61" providerId="LiveId" clId="{90D34A18-D8F2-4341-9288-388139CEBD6E}" dt="2021-03-15T22:19:58.238" v="1213" actId="1076"/>
          <ac:picMkLst>
            <pc:docMk/>
            <pc:sldMk cId="1789453154" sldId="398"/>
            <ac:picMk id="69" creationId="{8DF8FB3B-8D83-46C8-B8B5-7D897705E8FF}"/>
          </ac:picMkLst>
        </pc:picChg>
        <pc:picChg chg="add mod">
          <ac:chgData name="Алмат Кайракбеков" userId="617def1006c1eb61" providerId="LiveId" clId="{90D34A18-D8F2-4341-9288-388139CEBD6E}" dt="2021-03-15T22:20:09.246" v="1222" actId="1076"/>
          <ac:picMkLst>
            <pc:docMk/>
            <pc:sldMk cId="1789453154" sldId="398"/>
            <ac:picMk id="70" creationId="{9CF26E78-CA8E-44AA-9E13-4410A2A8ECEE}"/>
          </ac:picMkLst>
        </pc:picChg>
        <pc:picChg chg="add mod">
          <ac:chgData name="Алмат Кайракбеков" userId="617def1006c1eb61" providerId="LiveId" clId="{90D34A18-D8F2-4341-9288-388139CEBD6E}" dt="2021-03-15T22:20:05.326" v="1218" actId="1076"/>
          <ac:picMkLst>
            <pc:docMk/>
            <pc:sldMk cId="1789453154" sldId="398"/>
            <ac:picMk id="71" creationId="{F1E2AE72-51B1-4FA1-83CC-8B0863DAD7A6}"/>
          </ac:picMkLst>
        </pc:picChg>
        <pc:picChg chg="add mod">
          <ac:chgData name="Алмат Кайракбеков" userId="617def1006c1eb61" providerId="LiveId" clId="{90D34A18-D8F2-4341-9288-388139CEBD6E}" dt="2021-03-15T22:17:53.822" v="1192" actId="1076"/>
          <ac:picMkLst>
            <pc:docMk/>
            <pc:sldMk cId="1789453154" sldId="398"/>
            <ac:picMk id="72" creationId="{CA710BC4-2117-4DA9-9E4F-98379A5D3DB0}"/>
          </ac:picMkLst>
        </pc:picChg>
        <pc:picChg chg="add mod">
          <ac:chgData name="Алмат Кайракбеков" userId="617def1006c1eb61" providerId="LiveId" clId="{90D34A18-D8F2-4341-9288-388139CEBD6E}" dt="2021-03-15T22:22:13.126" v="1244" actId="1076"/>
          <ac:picMkLst>
            <pc:docMk/>
            <pc:sldMk cId="1789453154" sldId="398"/>
            <ac:picMk id="78" creationId="{EAB70580-47AF-4FEA-BD90-F768BE6E2674}"/>
          </ac:picMkLst>
        </pc:picChg>
        <pc:picChg chg="add mod">
          <ac:chgData name="Алмат Кайракбеков" userId="617def1006c1eb61" providerId="LiveId" clId="{90D34A18-D8F2-4341-9288-388139CEBD6E}" dt="2021-03-15T22:22:03.238" v="1235" actId="14100"/>
          <ac:picMkLst>
            <pc:docMk/>
            <pc:sldMk cId="1789453154" sldId="398"/>
            <ac:picMk id="79" creationId="{B2607CB8-02DF-46A9-A84A-35108E2D389D}"/>
          </ac:picMkLst>
        </pc:picChg>
        <pc:picChg chg="add mod">
          <ac:chgData name="Алмат Кайракбеков" userId="617def1006c1eb61" providerId="LiveId" clId="{90D34A18-D8F2-4341-9288-388139CEBD6E}" dt="2021-03-15T22:22:07.015" v="1238" actId="1076"/>
          <ac:picMkLst>
            <pc:docMk/>
            <pc:sldMk cId="1789453154" sldId="398"/>
            <ac:picMk id="80" creationId="{6352DC9A-AD66-4ED2-95A7-C3DD09BDA312}"/>
          </ac:picMkLst>
        </pc:picChg>
        <pc:picChg chg="add mod">
          <ac:chgData name="Алмат Кайракбеков" userId="617def1006c1eb61" providerId="LiveId" clId="{90D34A18-D8F2-4341-9288-388139CEBD6E}" dt="2021-03-15T22:22:16.678" v="1247" actId="1076"/>
          <ac:picMkLst>
            <pc:docMk/>
            <pc:sldMk cId="1789453154" sldId="398"/>
            <ac:picMk id="81" creationId="{A93F7AF0-B67A-469B-BA20-94FE6335759C}"/>
          </ac:picMkLst>
        </pc:picChg>
        <pc:picChg chg="add mod">
          <ac:chgData name="Алмат Кайракбеков" userId="617def1006c1eb61" providerId="LiveId" clId="{90D34A18-D8F2-4341-9288-388139CEBD6E}" dt="2021-03-15T22:22:09.895" v="1241" actId="1076"/>
          <ac:picMkLst>
            <pc:docMk/>
            <pc:sldMk cId="1789453154" sldId="398"/>
            <ac:picMk id="82" creationId="{8E25DCC6-0C6F-4BAF-B239-1D6E012BCF38}"/>
          </ac:picMkLst>
        </pc:picChg>
        <pc:picChg chg="add mod">
          <ac:chgData name="Алмат Кайракбеков" userId="617def1006c1eb61" providerId="LiveId" clId="{90D34A18-D8F2-4341-9288-388139CEBD6E}" dt="2021-03-15T22:22:15.262" v="1246" actId="14100"/>
          <ac:picMkLst>
            <pc:docMk/>
            <pc:sldMk cId="1789453154" sldId="398"/>
            <ac:picMk id="83" creationId="{96FC7C9D-8BFE-478D-95D7-24E72E3D0687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6" creationId="{08DD5B81-E5B7-4E35-938E-3FD6D201021F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7" creationId="{9D518573-645C-4DB5-BFE6-03AD21379423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8" creationId="{EB15FC90-16BA-42F8-B59B-E4647C0C4064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9" creationId="{04A4D658-3F10-434F-98DA-CA6FA7D198DF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0" creationId="{D4BB9BD5-46DF-4622-8C66-1474293FC3F2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1" creationId="{6180ED86-66D5-49CE-9425-CECB295CCDDD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2" creationId="{20E644F2-B359-41A5-89C6-78F8F543F47E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3" creationId="{20903213-CFDA-4A1E-9046-58328392E7DC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4" creationId="{75E01F4C-D796-42FD-906D-1E944F4CB6C8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5" creationId="{E8FCB8A6-D34B-46FE-96B1-B56F9D9F596B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06" creationId="{93E2F14A-07D3-4CCE-9783-1BC74B05570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5" creationId="{1D7B0C72-11F1-4C6A-A282-8746AB8DE9B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6" creationId="{A7C245E9-36ED-4056-92F8-C087559B1EFE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9" creationId="{9565A910-5E2B-4FB0-9DE2-5CF9346210D0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41" creationId="{1B70D42A-377C-4C8F-B6D9-E9428B988F04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72" creationId="{B940690C-4085-494C-8981-8AC02E7746A6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76" creationId="{61CDCC32-B896-41A5-A04C-722395ED24E7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84" creationId="{F250DBAA-6605-420E-8D30-E2934F41B43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85" creationId="{19F3025A-C310-4CD1-B94D-F743B415EE49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94" creationId="{80D04548-F9B0-4FFD-AF4F-FC4A6BA39835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96" creationId="{C4B08AAF-8ECF-4B0C-81EA-C9243CF86CDD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026" creationId="{8ED8906C-A06B-4337-91D5-A60109C35008}"/>
          </ac:picMkLst>
        </pc:picChg>
        <pc:picChg chg="add mod">
          <ac:chgData name="Алмат Кайракбеков" userId="617def1006c1eb61" providerId="LiveId" clId="{90D34A18-D8F2-4341-9288-388139CEBD6E}" dt="2021-03-15T22:20:06.086" v="1219" actId="1076"/>
          <ac:picMkLst>
            <pc:docMk/>
            <pc:sldMk cId="1789453154" sldId="398"/>
            <ac:picMk id="2050" creationId="{634086A4-7859-4A5F-8E63-32694A95C902}"/>
          </ac:picMkLst>
        </pc:picChg>
        <pc:picChg chg="add mod">
          <ac:chgData name="Алмат Кайракбеков" userId="617def1006c1eb61" providerId="LiveId" clId="{90D34A18-D8F2-4341-9288-388139CEBD6E}" dt="2021-03-15T22:20:10.350" v="1223" actId="1076"/>
          <ac:picMkLst>
            <pc:docMk/>
            <pc:sldMk cId="1789453154" sldId="398"/>
            <ac:picMk id="2052" creationId="{2DF155FA-DAAE-4915-B034-FDC39C1E6BD4}"/>
          </ac:picMkLst>
        </pc:picChg>
        <pc:picChg chg="add mod">
          <ac:chgData name="Алмат Кайракбеков" userId="617def1006c1eb61" providerId="LiveId" clId="{90D34A18-D8F2-4341-9288-388139CEBD6E}" dt="2021-03-15T22:19:59.989" v="1214" actId="14100"/>
          <ac:picMkLst>
            <pc:docMk/>
            <pc:sldMk cId="1789453154" sldId="398"/>
            <ac:picMk id="2054" creationId="{0F7C12C3-2F8D-462C-8ABD-7B3681E5070F}"/>
          </ac:picMkLst>
        </pc:picChg>
        <pc:picChg chg="add mod">
          <ac:chgData name="Алмат Кайракбеков" userId="617def1006c1eb61" providerId="LiveId" clId="{90D34A18-D8F2-4341-9288-388139CEBD6E}" dt="2021-03-15T22:21:04.998" v="1229" actId="1076"/>
          <ac:picMkLst>
            <pc:docMk/>
            <pc:sldMk cId="1789453154" sldId="398"/>
            <ac:picMk id="2056" creationId="{1A35EBB1-9826-47B1-B360-9E5844128497}"/>
          </ac:picMkLst>
        </pc:picChg>
        <pc:picChg chg="add mod">
          <ac:chgData name="Алмат Кайракбеков" userId="617def1006c1eb61" providerId="LiveId" clId="{90D34A18-D8F2-4341-9288-388139CEBD6E}" dt="2021-03-15T22:21:31.854" v="1232" actId="1076"/>
          <ac:picMkLst>
            <pc:docMk/>
            <pc:sldMk cId="1789453154" sldId="398"/>
            <ac:picMk id="2058" creationId="{89D152D0-6F18-45E0-AA28-74A4672EA254}"/>
          </ac:picMkLst>
        </pc:picChg>
        <pc:picChg chg="add mod">
          <ac:chgData name="Алмат Кайракбеков" userId="617def1006c1eb61" providerId="LiveId" clId="{90D34A18-D8F2-4341-9288-388139CEBD6E}" dt="2021-03-15T22:23:59.150" v="1254" actId="1076"/>
          <ac:picMkLst>
            <pc:docMk/>
            <pc:sldMk cId="1789453154" sldId="398"/>
            <ac:picMk id="2060" creationId="{1DE1FA83-A79A-42F2-B0AE-D9839BBBDA67}"/>
          </ac:picMkLst>
        </pc:picChg>
        <pc:picChg chg="add mod">
          <ac:chgData name="Алмат Кайракбеков" userId="617def1006c1eb61" providerId="LiveId" clId="{90D34A18-D8F2-4341-9288-388139CEBD6E}" dt="2021-03-15T22:25:35.205" v="1271" actId="1076"/>
          <ac:picMkLst>
            <pc:docMk/>
            <pc:sldMk cId="1789453154" sldId="398"/>
            <ac:picMk id="2062" creationId="{3DFDA261-C5EF-4C95-A3EF-949342B227FB}"/>
          </ac:picMkLst>
        </pc:picChg>
        <pc:picChg chg="add mod">
          <ac:chgData name="Алмат Кайракбеков" userId="617def1006c1eb61" providerId="LiveId" clId="{90D34A18-D8F2-4341-9288-388139CEBD6E}" dt="2021-03-15T22:25:37.061" v="1272" actId="1076"/>
          <ac:picMkLst>
            <pc:docMk/>
            <pc:sldMk cId="1789453154" sldId="398"/>
            <ac:picMk id="2064" creationId="{10F3FE2A-D37F-4C12-8583-3C77CBE5893B}"/>
          </ac:picMkLst>
        </pc:pic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3" creationId="{5936B010-F583-41F9-8148-07EE37F7BE99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87" creationId="{701AA5CF-F957-4A95-AE50-2750D75CB487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88" creationId="{66BAD8FB-F923-4A01-AED6-12D6A1D13551}"/>
          </ac:cxnSpMkLst>
        </pc:cxnChg>
        <pc:cxnChg chg="add mod">
          <ac:chgData name="Алмат Кайракбеков" userId="617def1006c1eb61" providerId="LiveId" clId="{90D34A18-D8F2-4341-9288-388139CEBD6E}" dt="2021-03-15T22:27:08.703" v="1316" actId="1076"/>
          <ac:cxnSpMkLst>
            <pc:docMk/>
            <pc:sldMk cId="1789453154" sldId="398"/>
            <ac:cxnSpMk id="92" creationId="{E0E7FCC0-B8DC-4757-A986-9E82EC0D845B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69" creationId="{B5F71A01-BB2D-4A33-B8DF-7545D126C9E8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81" creationId="{0956EEE9-CD43-496B-A07E-06053DB8842B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91" creationId="{F1C4CF60-6945-4A1F-BC13-C4AFE2B75F9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565832282" sldId="399"/>
        </pc:sldMkLst>
      </pc:sldChg>
      <pc:sldChg chg="addSp delSp modSp add mod">
        <pc:chgData name="Алмат Кайракбеков" userId="617def1006c1eb61" providerId="LiveId" clId="{90D34A18-D8F2-4341-9288-388139CEBD6E}" dt="2021-03-16T00:13:58.859" v="2533" actId="1076"/>
        <pc:sldMkLst>
          <pc:docMk/>
          <pc:sldMk cId="1800156280" sldId="399"/>
        </pc:sldMkLst>
        <pc:spChg chg="mod">
          <ac:chgData name="Алмат Кайракбеков" userId="617def1006c1eb61" providerId="LiveId" clId="{90D34A18-D8F2-4341-9288-388139CEBD6E}" dt="2021-03-15T22:28:10.883" v="1327"/>
          <ac:spMkLst>
            <pc:docMk/>
            <pc:sldMk cId="1800156280" sldId="399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1" creationId="{684A706A-F6F3-4BE1-8222-52CEC394183F}"/>
          </ac:spMkLst>
        </pc:spChg>
        <pc:spChg chg="add del mod">
          <ac:chgData name="Алмат Кайракбеков" userId="617def1006c1eb61" providerId="LiveId" clId="{90D34A18-D8F2-4341-9288-388139CEBD6E}" dt="2021-03-15T22:32:25.063" v="1355" actId="478"/>
          <ac:spMkLst>
            <pc:docMk/>
            <pc:sldMk cId="1800156280" sldId="399"/>
            <ac:spMk id="60" creationId="{252BB6E4-6384-474D-9BFC-13B2DBD5C5AA}"/>
          </ac:spMkLst>
        </pc:spChg>
        <pc:spChg chg="add del mod">
          <ac:chgData name="Алмат Кайракбеков" userId="617def1006c1eb61" providerId="LiveId" clId="{90D34A18-D8F2-4341-9288-388139CEBD6E}" dt="2021-03-15T22:32:25.063" v="1355" actId="478"/>
          <ac:spMkLst>
            <pc:docMk/>
            <pc:sldMk cId="1800156280" sldId="399"/>
            <ac:spMk id="61" creationId="{07D2994B-7031-43B4-9F18-F5F429AB2D44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3" creationId="{5175A4DC-4566-4C07-8A25-5D635DD671F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64" creationId="{EB414180-0975-41FE-8CFF-3AA7AC2A83BD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5" creationId="{F1D24AA5-49D0-4CE7-8108-2B137CAFB4E2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6" creationId="{81C6D417-E000-451B-A2D1-0E6AFB3D9687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7" creationId="{A20A062E-AC74-484C-8933-EFD6465B55B5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8" creationId="{832A7127-B5AB-48EC-9273-4E03857ADFB7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73" creationId="{DDE8E929-F6ED-4A97-9C5B-2C28D0106F51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5" creationId="{10C1F73B-6789-4D67-8077-D41ED172830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6" creationId="{6DC5FA1B-1400-4BF4-905D-52E5880C843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7" creationId="{1D2A5E1A-6E2E-4C74-B48B-6890F0589E76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4" creationId="{FB7C2853-A470-46FF-B991-4A11DA485C2F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5" creationId="{95145A71-F206-4DE0-B121-5ABB9FAC1CD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6" creationId="{49065D3B-DE9D-4F51-B752-381DE0CE4383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7" creationId="{F8E8249F-B7DB-49FF-A799-AF369CFEE335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8" creationId="{B2CD9BC4-9F87-47BE-95BD-787B4F38BE93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9" creationId="{4E3C645A-7DA5-4756-ADE3-DE3C45F1191A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0" creationId="{C55B1EFC-28B8-4F1B-B326-7FF5F7B06B2A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3" creationId="{83B6E81E-5769-48D5-ACFE-56054C1D78FD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4" creationId="{0020E7B5-15C4-4E1C-9BD5-5F1D5ACC94EC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95" creationId="{73EE233F-3995-4D47-B9C9-817DE06E1E3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6" creationId="{1E293B00-5221-4783-9297-0390F90C15D1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7" creationId="{DE14C263-7D68-44D1-A401-52C7F087DAD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8" creationId="{0931ADE9-DBE5-42CF-B6CC-F47BB09F4528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9" creationId="{F45A6DBD-254B-48E6-96AF-987C8BFF69D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0" creationId="{5D5191A1-B599-4E87-B4E3-529F83597B6C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1" creationId="{1183574D-9957-488B-8581-D7F4FC84C0AB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2" creationId="{2A38E4C4-B91D-49E2-A927-57C718F0D444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3" creationId="{D8ACE1E8-A27C-47AC-AC4F-EF2893110094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4" creationId="{A26DA817-6DD1-401D-B3DC-0C727A60E1EF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5" creationId="{B9FE4F61-F2E0-46DE-AD0D-3DFB0E0845EE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6" creationId="{133D9D76-46F4-436E-AD08-7BADEB69867B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7" creationId="{82B03827-81D1-4334-8A2F-EBC4D2F288F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8" creationId="{3FC83EE7-B81E-49A5-B1E0-86300FF92740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9" creationId="{07BD82A0-D879-4F5E-BDD4-3641652D957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20" creationId="{BCF75126-3618-4D46-AA8D-5DE91F5CE6E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1" creationId="{9805AA61-5057-4569-BD6B-C2BC65316DD0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2" creationId="{421E386D-9C26-4119-B1A2-4BF70CD0210D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3" creationId="{93837AEB-46D2-4D48-80BF-ED9612540223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4" creationId="{DD926B9D-998A-4215-B21F-4167C367AADA}"/>
          </ac:spMkLst>
        </pc:spChg>
        <pc:spChg chg="add mod">
          <ac:chgData name="Алмат Кайракбеков" userId="617def1006c1eb61" providerId="LiveId" clId="{90D34A18-D8F2-4341-9288-388139CEBD6E}" dt="2021-03-15T22:48:26.876" v="1679" actId="1036"/>
          <ac:spMkLst>
            <pc:docMk/>
            <pc:sldMk cId="1800156280" sldId="399"/>
            <ac:spMk id="125" creationId="{F368D8B3-254E-4239-B106-4810228DA702}"/>
          </ac:spMkLst>
        </pc:spChg>
        <pc:spChg chg="add mod">
          <ac:chgData name="Алмат Кайракбеков" userId="617def1006c1eb61" providerId="LiveId" clId="{90D34A18-D8F2-4341-9288-388139CEBD6E}" dt="2021-03-16T00:13:58.859" v="2533" actId="1076"/>
          <ac:spMkLst>
            <pc:docMk/>
            <pc:sldMk cId="1800156280" sldId="399"/>
            <ac:spMk id="127" creationId="{759D2CCD-DE10-4CA8-A4BD-AD21C89166A6}"/>
          </ac:spMkLst>
        </pc:spChg>
        <pc:spChg chg="add mod">
          <ac:chgData name="Алмат Кайракбеков" userId="617def1006c1eb61" providerId="LiveId" clId="{90D34A18-D8F2-4341-9288-388139CEBD6E}" dt="2021-03-15T22:50:29.312" v="1749" actId="14100"/>
          <ac:spMkLst>
            <pc:docMk/>
            <pc:sldMk cId="1800156280" sldId="399"/>
            <ac:spMk id="131" creationId="{4B0A3965-F48D-4E67-B228-48A5E1ADDCEF}"/>
          </ac:spMkLst>
        </pc:spChg>
        <pc:spChg chg="add mod">
          <ac:chgData name="Алмат Кайракбеков" userId="617def1006c1eb61" providerId="LiveId" clId="{90D34A18-D8F2-4341-9288-388139CEBD6E}" dt="2021-03-15T22:51:30.777" v="1771" actId="20577"/>
          <ac:spMkLst>
            <pc:docMk/>
            <pc:sldMk cId="1800156280" sldId="399"/>
            <ac:spMk id="142" creationId="{E9029DC1-7DFE-40D9-A8D7-51716C1ACD26}"/>
          </ac:spMkLst>
        </pc:spChg>
        <pc:spChg chg="add mod">
          <ac:chgData name="Алмат Кайракбеков" userId="617def1006c1eb61" providerId="LiveId" clId="{90D34A18-D8F2-4341-9288-388139CEBD6E}" dt="2021-03-15T22:51:32.196" v="1772" actId="20577"/>
          <ac:spMkLst>
            <pc:docMk/>
            <pc:sldMk cId="1800156280" sldId="399"/>
            <ac:spMk id="143" creationId="{2A579B3D-BF1E-4D4D-99E0-A786BDE0870F}"/>
          </ac:spMkLst>
        </pc:spChg>
        <pc:spChg chg="add mod">
          <ac:chgData name="Алмат Кайракбеков" userId="617def1006c1eb61" providerId="LiveId" clId="{90D34A18-D8F2-4341-9288-388139CEBD6E}" dt="2021-03-15T22:51:23.056" v="1768" actId="14100"/>
          <ac:spMkLst>
            <pc:docMk/>
            <pc:sldMk cId="1800156280" sldId="399"/>
            <ac:spMk id="144" creationId="{B815E890-F965-4AF7-8B7A-7C857D47CE05}"/>
          </ac:spMkLst>
        </pc:spChg>
        <pc:grpChg chg="del">
          <ac:chgData name="Алмат Кайракбеков" userId="617def1006c1eb61" providerId="LiveId" clId="{90D34A18-D8F2-4341-9288-388139CEBD6E}" dt="2021-03-15T22:28:13.654" v="1328" actId="478"/>
          <ac:grpSpMkLst>
            <pc:docMk/>
            <pc:sldMk cId="1800156280" sldId="399"/>
            <ac:grpSpMk id="10" creationId="{386C1ED3-5BCA-4A74-BF79-688C0796B635}"/>
          </ac:grpSpMkLst>
        </pc:grpChg>
        <pc:grpChg chg="del">
          <ac:chgData name="Алмат Кайракбеков" userId="617def1006c1eb61" providerId="LiveId" clId="{90D34A18-D8F2-4341-9288-388139CEBD6E}" dt="2021-03-15T22:28:13.654" v="1328" actId="478"/>
          <ac:grpSpMkLst>
            <pc:docMk/>
            <pc:sldMk cId="1800156280" sldId="399"/>
            <ac:grpSpMk id="17" creationId="{2FEB9846-2670-4A68-88DA-382FF12952B7}"/>
          </ac:grpSpMkLst>
        </pc:grpChg>
        <pc:grpChg chg="add del mod">
          <ac:chgData name="Алмат Кайракбеков" userId="617def1006c1eb61" providerId="LiveId" clId="{90D34A18-D8F2-4341-9288-388139CEBD6E}" dt="2021-03-15T22:37:41.575" v="1523" actId="478"/>
          <ac:grpSpMkLst>
            <pc:docMk/>
            <pc:sldMk cId="1800156280" sldId="399"/>
            <ac:grpSpMk id="74" creationId="{07ACE3B0-26D3-4D6F-A83F-E1D801887F30}"/>
          </ac:grpSpMkLst>
        </pc:grpChg>
        <pc:graphicFrameChg chg="add mod modGraphic">
          <ac:chgData name="Алмат Кайракбеков" userId="617def1006c1eb61" providerId="LiveId" clId="{90D34A18-D8F2-4341-9288-388139CEBD6E}" dt="2021-03-15T22:52:18.928" v="1792" actId="1076"/>
          <ac:graphicFrameMkLst>
            <pc:docMk/>
            <pc:sldMk cId="1800156280" sldId="399"/>
            <ac:graphicFrameMk id="8" creationId="{3C6DBAFB-4F6E-45DD-AC2D-3AD250033E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2:49:24.896" v="1698" actId="1076"/>
          <ac:graphicFrameMkLst>
            <pc:docMk/>
            <pc:sldMk cId="1800156280" sldId="399"/>
            <ac:graphicFrameMk id="57" creationId="{3562BC67-11CC-4481-9CFF-BC77D1DD3985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2:44:35.447" v="1638" actId="1076"/>
          <ac:graphicFrameMkLst>
            <pc:docMk/>
            <pc:sldMk cId="1800156280" sldId="399"/>
            <ac:graphicFrameMk id="126" creationId="{7062A620-5E1D-4CAF-9EE6-F5978451EB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6T00:13:57.436" v="2532" actId="1076"/>
          <ac:graphicFrameMkLst>
            <pc:docMk/>
            <pc:sldMk cId="1800156280" sldId="399"/>
            <ac:graphicFrameMk id="128" creationId="{C14E7F90-B797-4A1E-8D90-F3CA73DA3518}"/>
          </ac:graphicFrameMkLst>
        </pc:graphicFrame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5" creationId="{9743885D-8E1A-4E97-A063-898F935103F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69" creationId="{8DF8FB3B-8D83-46C8-B8B5-7D897705E8F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0" creationId="{9CF26E78-CA8E-44AA-9E13-4410A2A8ECE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1" creationId="{F1E2AE72-51B1-4FA1-83CC-8B0863DAD7A6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2" creationId="{CA710BC4-2117-4DA9-9E4F-98379A5D3DB0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8" creationId="{EAB70580-47AF-4FEA-BD90-F768BE6E267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9" creationId="{B2607CB8-02DF-46A9-A84A-35108E2D389D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0" creationId="{6352DC9A-AD66-4ED2-95A7-C3DD09BDA31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1" creationId="{A93F7AF0-B67A-469B-BA20-94FE6335759C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2" creationId="{8E25DCC6-0C6F-4BAF-B239-1D6E012BCF38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3" creationId="{96FC7C9D-8BFE-478D-95D7-24E72E3D068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6" creationId="{08DD5B81-E5B7-4E35-938E-3FD6D201021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7" creationId="{9D518573-645C-4DB5-BFE6-03AD21379423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8" creationId="{EB15FC90-16BA-42F8-B59B-E4647C0C406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9" creationId="{04A4D658-3F10-434F-98DA-CA6FA7D198D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0" creationId="{D4BB9BD5-46DF-4622-8C66-1474293FC3F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1" creationId="{6180ED86-66D5-49CE-9425-CECB295CCDDD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2" creationId="{20E644F2-B359-41A5-89C6-78F8F543F47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3" creationId="{20903213-CFDA-4A1E-9046-58328392E7DC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4" creationId="{75E01F4C-D796-42FD-906D-1E944F4CB6C8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5" creationId="{E8FCB8A6-D34B-46FE-96B1-B56F9D9F596B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2" creationId="{FC67C0A2-7750-41BA-B0C4-295CA59F8407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3" creationId="{8B6FDCA3-2177-4965-9754-1FAFF8AAE1AC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4" creationId="{199E6F81-374C-4025-B392-31CE3A78B273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5" creationId="{9B7AB221-1F09-4F2A-9E74-2775DAD7FD9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6" creationId="{177F03EB-20D7-42AB-BB07-C3DB5D235F9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7" creationId="{A716EC39-F146-4CC1-BE7B-905448C621E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8" creationId="{403CF6D6-CF63-44EA-8382-9FC05FB31A6D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9" creationId="{E9E0AC43-4DD7-4F18-8D02-E15F848517F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40" creationId="{531BADC9-37AA-4BE4-AFCA-0ECB05A15F43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41" creationId="{7A34E491-8B42-4B35-A2DB-0A22CED2F32B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0" creationId="{634086A4-7859-4A5F-8E63-32694A95C90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2" creationId="{2DF155FA-DAAE-4915-B034-FDC39C1E6BD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4" creationId="{0F7C12C3-2F8D-462C-8ABD-7B3681E5070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6" creationId="{1A35EBB1-9826-47B1-B360-9E584412849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8" creationId="{89D152D0-6F18-45E0-AA28-74A4672EA25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60" creationId="{1DE1FA83-A79A-42F2-B0AE-D9839BBBDA6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62" creationId="{3DFDA261-C5EF-4C95-A3EF-949342B227FB}"/>
          </ac:picMkLst>
        </pc:picChg>
        <pc:cxnChg chg="add del mod">
          <ac:chgData name="Алмат Кайракбеков" userId="617def1006c1eb61" providerId="LiveId" clId="{90D34A18-D8F2-4341-9288-388139CEBD6E}" dt="2021-03-15T22:49:31.147" v="1700" actId="478"/>
          <ac:cxnSpMkLst>
            <pc:docMk/>
            <pc:sldMk cId="1800156280" sldId="399"/>
            <ac:cxnSpMk id="18" creationId="{893493EB-6902-4AA4-AB15-D3B45033BBC6}"/>
          </ac:cxnSpMkLst>
        </pc:cxnChg>
        <pc:cxnChg chg="add del mod">
          <ac:chgData name="Алмат Кайракбеков" userId="617def1006c1eb61" providerId="LiveId" clId="{90D34A18-D8F2-4341-9288-388139CEBD6E}" dt="2021-03-15T22:32:25.063" v="1355" actId="478"/>
          <ac:cxnSpMkLst>
            <pc:docMk/>
            <pc:sldMk cId="1800156280" sldId="399"/>
            <ac:cxnSpMk id="59" creationId="{8B46CD30-7E4A-434F-9166-16C87F2FF9C1}"/>
          </ac:cxnSpMkLst>
        </pc:cxnChg>
        <pc:cxnChg chg="add mod">
          <ac:chgData name="Алмат Кайракбеков" userId="617def1006c1eb61" providerId="LiveId" clId="{90D34A18-D8F2-4341-9288-388139CEBD6E}" dt="2021-03-15T22:49:24.896" v="1698" actId="1076"/>
          <ac:cxnSpMkLst>
            <pc:docMk/>
            <pc:sldMk cId="1800156280" sldId="399"/>
            <ac:cxnSpMk id="62" creationId="{17944A13-F35C-4FE0-B60B-9DC22CBBFA1D}"/>
          </ac:cxnSpMkLst>
        </pc:cxnChg>
        <pc:cxnChg chg="del">
          <ac:chgData name="Алмат Кайракбеков" userId="617def1006c1eb61" providerId="LiveId" clId="{90D34A18-D8F2-4341-9288-388139CEBD6E}" dt="2021-03-15T22:28:13.654" v="1328" actId="478"/>
          <ac:cxnSpMkLst>
            <pc:docMk/>
            <pc:sldMk cId="1800156280" sldId="399"/>
            <ac:cxnSpMk id="92" creationId="{E0E7FCC0-B8DC-4757-A986-9E82EC0D845B}"/>
          </ac:cxnSpMkLst>
        </pc:cxnChg>
        <pc:cxnChg chg="add mod">
          <ac:chgData name="Алмат Кайракбеков" userId="617def1006c1eb61" providerId="LiveId" clId="{90D34A18-D8F2-4341-9288-388139CEBD6E}" dt="2021-03-15T22:49:42.368" v="1703" actId="14100"/>
          <ac:cxnSpMkLst>
            <pc:docMk/>
            <pc:sldMk cId="1800156280" sldId="399"/>
            <ac:cxnSpMk id="129" creationId="{EDB74FAA-2891-4911-9F9F-A60DBC9A65AB}"/>
          </ac:cxnSpMkLst>
        </pc:cxnChg>
        <pc:cxnChg chg="add mod">
          <ac:chgData name="Алмат Кайракбеков" userId="617def1006c1eb61" providerId="LiveId" clId="{90D34A18-D8F2-4341-9288-388139CEBD6E}" dt="2021-03-15T22:50:32.360" v="1750" actId="14100"/>
          <ac:cxnSpMkLst>
            <pc:docMk/>
            <pc:sldMk cId="1800156280" sldId="399"/>
            <ac:cxnSpMk id="130" creationId="{96648CC0-CCAF-4794-9F6B-34EF8640B701}"/>
          </ac:cxnSpMkLst>
        </pc:cxnChg>
        <pc:cxnChg chg="add mod">
          <ac:chgData name="Алмат Кайракбеков" userId="617def1006c1eb61" providerId="LiveId" clId="{90D34A18-D8F2-4341-9288-388139CEBD6E}" dt="2021-03-15T22:51:40.145" v="1778" actId="1038"/>
          <ac:cxnSpMkLst>
            <pc:docMk/>
            <pc:sldMk cId="1800156280" sldId="399"/>
            <ac:cxnSpMk id="145" creationId="{7286147A-950A-4243-823C-B7D7856B38D3}"/>
          </ac:cxnSpMkLst>
        </pc:cxnChg>
        <pc:cxnChg chg="add mod">
          <ac:chgData name="Алмат Кайракбеков" userId="617def1006c1eb61" providerId="LiveId" clId="{90D34A18-D8F2-4341-9288-388139CEBD6E}" dt="2021-03-15T22:51:42.440" v="1779" actId="571"/>
          <ac:cxnSpMkLst>
            <pc:docMk/>
            <pc:sldMk cId="1800156280" sldId="399"/>
            <ac:cxnSpMk id="146" creationId="{2C64CE43-1762-42B7-9E93-B109E04866FE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807356589" sldId="400"/>
        </pc:sldMkLst>
      </pc:sldChg>
      <pc:sldChg chg="addSp delSp modSp add mod">
        <pc:chgData name="Алмат Кайракбеков" userId="617def1006c1eb61" providerId="LiveId" clId="{90D34A18-D8F2-4341-9288-388139CEBD6E}" dt="2021-03-15T23:28:40.298" v="1998" actId="14100"/>
        <pc:sldMkLst>
          <pc:docMk/>
          <pc:sldMk cId="4083269292" sldId="400"/>
        </pc:sldMkLst>
        <pc:spChg chg="mod">
          <ac:chgData name="Алмат Кайракбеков" userId="617def1006c1eb61" providerId="LiveId" clId="{90D34A18-D8F2-4341-9288-388139CEBD6E}" dt="2021-03-15T22:52:48.189" v="1797" actId="404"/>
          <ac:spMkLst>
            <pc:docMk/>
            <pc:sldMk cId="4083269292" sldId="400"/>
            <ac:spMk id="7" creationId="{9F186664-5952-4780-8F71-72E2BBCB3342}"/>
          </ac:spMkLst>
        </pc:spChg>
        <pc:spChg chg="add del mod">
          <ac:chgData name="Алмат Кайракбеков" userId="617def1006c1eb61" providerId="LiveId" clId="{90D34A18-D8F2-4341-9288-388139CEBD6E}" dt="2021-03-15T23:21:08.780" v="1872" actId="478"/>
          <ac:spMkLst>
            <pc:docMk/>
            <pc:sldMk cId="4083269292" sldId="400"/>
            <ac:spMk id="10" creationId="{93E4E61E-0B81-4612-B86E-E1309CD131D3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1" creationId="{684A706A-F6F3-4BE1-8222-52CEC394183F}"/>
          </ac:spMkLst>
        </pc:spChg>
        <pc:spChg chg="add mod">
          <ac:chgData name="Алмат Кайракбеков" userId="617def1006c1eb61" providerId="LiveId" clId="{90D34A18-D8F2-4341-9288-388139CEBD6E}" dt="2021-03-15T23:22:54.681" v="1928" actId="14100"/>
          <ac:spMkLst>
            <pc:docMk/>
            <pc:sldMk cId="4083269292" sldId="400"/>
            <ac:spMk id="16" creationId="{544237E6-16D7-448A-9EC5-1261202DB39A}"/>
          </ac:spMkLst>
        </pc:spChg>
        <pc:spChg chg="add mod">
          <ac:chgData name="Алмат Кайракбеков" userId="617def1006c1eb61" providerId="LiveId" clId="{90D34A18-D8F2-4341-9288-388139CEBD6E}" dt="2021-03-15T23:27:44.745" v="1992" actId="2085"/>
          <ac:spMkLst>
            <pc:docMk/>
            <pc:sldMk cId="4083269292" sldId="400"/>
            <ac:spMk id="18" creationId="{2219F30C-B664-447E-87B7-0FE4ED41B84E}"/>
          </ac:spMkLst>
        </pc:spChg>
        <pc:spChg chg="add del mod">
          <ac:chgData name="Алмат Кайракбеков" userId="617def1006c1eb61" providerId="LiveId" clId="{90D34A18-D8F2-4341-9288-388139CEBD6E}" dt="2021-03-15T23:14:53.877" v="1818" actId="478"/>
          <ac:spMkLst>
            <pc:docMk/>
            <pc:sldMk cId="4083269292" sldId="400"/>
            <ac:spMk id="30" creationId="{97D394F7-2364-4344-A2A3-5EAE4C600634}"/>
          </ac:spMkLst>
        </pc:spChg>
        <pc:spChg chg="add del mod">
          <ac:chgData name="Алмат Кайракбеков" userId="617def1006c1eb61" providerId="LiveId" clId="{90D34A18-D8F2-4341-9288-388139CEBD6E}" dt="2021-03-15T23:21:57.061" v="1896" actId="478"/>
          <ac:spMkLst>
            <pc:docMk/>
            <pc:sldMk cId="4083269292" sldId="400"/>
            <ac:spMk id="38" creationId="{D6B4B76D-4D7A-4866-99DA-4E2F592E0151}"/>
          </ac:spMkLst>
        </pc:spChg>
        <pc:spChg chg="add mod">
          <ac:chgData name="Алмат Кайракбеков" userId="617def1006c1eb61" providerId="LiveId" clId="{90D34A18-D8F2-4341-9288-388139CEBD6E}" dt="2021-03-15T23:22:16.113" v="1909" actId="1076"/>
          <ac:spMkLst>
            <pc:docMk/>
            <pc:sldMk cId="4083269292" sldId="400"/>
            <ac:spMk id="40" creationId="{ECF1313B-09AD-4B3C-8F5F-5FA47632DEBF}"/>
          </ac:spMkLst>
        </pc:spChg>
        <pc:spChg chg="add mod">
          <ac:chgData name="Алмат Кайракбеков" userId="617def1006c1eb61" providerId="LiveId" clId="{90D34A18-D8F2-4341-9288-388139CEBD6E}" dt="2021-03-15T23:23:22.041" v="1939" actId="1076"/>
          <ac:spMkLst>
            <pc:docMk/>
            <pc:sldMk cId="4083269292" sldId="400"/>
            <ac:spMk id="42" creationId="{A3D9D675-4BEC-4ECB-A74E-78E5877F8CA6}"/>
          </ac:spMkLst>
        </pc:spChg>
        <pc:spChg chg="add mod">
          <ac:chgData name="Алмат Кайракбеков" userId="617def1006c1eb61" providerId="LiveId" clId="{90D34A18-D8F2-4341-9288-388139CEBD6E}" dt="2021-03-15T23:23:19.313" v="1938" actId="14100"/>
          <ac:spMkLst>
            <pc:docMk/>
            <pc:sldMk cId="4083269292" sldId="400"/>
            <ac:spMk id="43" creationId="{724C6468-DD91-4E8C-8EF1-A015AC80735C}"/>
          </ac:spMkLst>
        </pc:spChg>
        <pc:spChg chg="add mod">
          <ac:chgData name="Алмат Кайракбеков" userId="617def1006c1eb61" providerId="LiveId" clId="{90D34A18-D8F2-4341-9288-388139CEBD6E}" dt="2021-03-15T23:23:24.808" v="1942" actId="20577"/>
          <ac:spMkLst>
            <pc:docMk/>
            <pc:sldMk cId="4083269292" sldId="400"/>
            <ac:spMk id="44" creationId="{E56C73F0-85D8-423B-88A9-8960399E06CF}"/>
          </ac:spMkLst>
        </pc:spChg>
        <pc:spChg chg="add mod">
          <ac:chgData name="Алмат Кайракбеков" userId="617def1006c1eb61" providerId="LiveId" clId="{90D34A18-D8F2-4341-9288-388139CEBD6E}" dt="2021-03-15T23:23:43.627" v="1945" actId="20577"/>
          <ac:spMkLst>
            <pc:docMk/>
            <pc:sldMk cId="4083269292" sldId="400"/>
            <ac:spMk id="46" creationId="{9D168388-24B7-4931-857C-DD7C2CDE90DA}"/>
          </ac:spMkLst>
        </pc:spChg>
        <pc:spChg chg="add mod">
          <ac:chgData name="Алмат Кайракбеков" userId="617def1006c1eb61" providerId="LiveId" clId="{90D34A18-D8F2-4341-9288-388139CEBD6E}" dt="2021-03-15T23:24:57.919" v="1947" actId="20577"/>
          <ac:spMkLst>
            <pc:docMk/>
            <pc:sldMk cId="4083269292" sldId="400"/>
            <ac:spMk id="48" creationId="{6CF86D90-1A67-4210-A8E5-1C94D6C93137}"/>
          </ac:spMkLst>
        </pc:spChg>
        <pc:spChg chg="add mod">
          <ac:chgData name="Алмат Кайракбеков" userId="617def1006c1eb61" providerId="LiveId" clId="{90D34A18-D8F2-4341-9288-388139CEBD6E}" dt="2021-03-15T23:25:15.821" v="1950" actId="20577"/>
          <ac:spMkLst>
            <pc:docMk/>
            <pc:sldMk cId="4083269292" sldId="400"/>
            <ac:spMk id="50" creationId="{B916F8F5-9A88-48C2-B92C-F81D68C63059}"/>
          </ac:spMkLst>
        </pc:spChg>
        <pc:spChg chg="add mod">
          <ac:chgData name="Алмат Кайракбеков" userId="617def1006c1eb61" providerId="LiveId" clId="{90D34A18-D8F2-4341-9288-388139CEBD6E}" dt="2021-03-15T23:25:52.489" v="1952" actId="1076"/>
          <ac:spMkLst>
            <pc:docMk/>
            <pc:sldMk cId="4083269292" sldId="400"/>
            <ac:spMk id="51" creationId="{D1E17DFA-9171-4665-9ED8-2503D0906C14}"/>
          </ac:spMkLst>
        </pc:spChg>
        <pc:spChg chg="add mod">
          <ac:chgData name="Алмат Кайракбеков" userId="617def1006c1eb61" providerId="LiveId" clId="{90D34A18-D8F2-4341-9288-388139CEBD6E}" dt="2021-03-15T23:25:57.421" v="1955" actId="20577"/>
          <ac:spMkLst>
            <pc:docMk/>
            <pc:sldMk cId="4083269292" sldId="400"/>
            <ac:spMk id="52" creationId="{BBFC3076-54CC-4240-B022-41A7D998E2F0}"/>
          </ac:spMkLst>
        </pc:spChg>
        <pc:spChg chg="add mod">
          <ac:chgData name="Алмат Кайракбеков" userId="617def1006c1eb61" providerId="LiveId" clId="{90D34A18-D8F2-4341-9288-388139CEBD6E}" dt="2021-03-15T23:26:26.446" v="1958" actId="20577"/>
          <ac:spMkLst>
            <pc:docMk/>
            <pc:sldMk cId="4083269292" sldId="400"/>
            <ac:spMk id="54" creationId="{51C9DFFB-7569-4AA4-A648-01D50A0FE139}"/>
          </ac:spMkLst>
        </pc:spChg>
        <pc:spChg chg="add mod">
          <ac:chgData name="Алмат Кайракбеков" userId="617def1006c1eb61" providerId="LiveId" clId="{90D34A18-D8F2-4341-9288-388139CEBD6E}" dt="2021-03-15T23:26:56.123" v="1960" actId="20577"/>
          <ac:spMkLst>
            <pc:docMk/>
            <pc:sldMk cId="4083269292" sldId="400"/>
            <ac:spMk id="56" creationId="{9D18F741-EE42-4980-BD84-3042B0E9A9DA}"/>
          </ac:spMkLst>
        </pc:spChg>
        <pc:spChg chg="add del mod">
          <ac:chgData name="Алмат Кайракбеков" userId="617def1006c1eb61" providerId="LiveId" clId="{90D34A18-D8F2-4341-9288-388139CEBD6E}" dt="2021-03-15T23:27:22.682" v="1977" actId="478"/>
          <ac:spMkLst>
            <pc:docMk/>
            <pc:sldMk cId="4083269292" sldId="400"/>
            <ac:spMk id="58" creationId="{21E4B59F-D7E0-4326-B352-71B6E69EF613}"/>
          </ac:spMkLst>
        </pc:spChg>
        <pc:spChg chg="add mod">
          <ac:chgData name="Алмат Кайракбеков" userId="617def1006c1eb61" providerId="LiveId" clId="{90D34A18-D8F2-4341-9288-388139CEBD6E}" dt="2021-03-15T23:28:20.210" v="1994" actId="14100"/>
          <ac:spMkLst>
            <pc:docMk/>
            <pc:sldMk cId="4083269292" sldId="400"/>
            <ac:spMk id="59" creationId="{F3150585-55E1-400C-8EE1-AD92A0AA745C}"/>
          </ac:spMkLst>
        </pc:spChg>
        <pc:spChg chg="add mod">
          <ac:chgData name="Алмат Кайракбеков" userId="617def1006c1eb61" providerId="LiveId" clId="{90D34A18-D8F2-4341-9288-388139CEBD6E}" dt="2021-03-15T23:28:40.298" v="1998" actId="14100"/>
          <ac:spMkLst>
            <pc:docMk/>
            <pc:sldMk cId="4083269292" sldId="400"/>
            <ac:spMk id="61" creationId="{54A4B8B0-0AD2-4664-9E15-04B646AECB42}"/>
          </ac:spMkLst>
        </pc:spChg>
        <pc:spChg chg="add mod">
          <ac:chgData name="Алмат Кайракбеков" userId="617def1006c1eb61" providerId="LiveId" clId="{90D34A18-D8F2-4341-9288-388139CEBD6E}" dt="2021-03-15T23:28:26.486" v="1996" actId="207"/>
          <ac:spMkLst>
            <pc:docMk/>
            <pc:sldMk cId="4083269292" sldId="400"/>
            <ac:spMk id="63" creationId="{41647491-01B3-4B31-B043-BF1D956D54BC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64" creationId="{EB414180-0975-41FE-8CFF-3AA7AC2A83BD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73" creationId="{DDE8E929-F6ED-4A97-9C5B-2C28D0106F51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1" creationId="{9805AA61-5057-4569-BD6B-C2BC65316DD0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2" creationId="{421E386D-9C26-4119-B1A2-4BF70CD0210D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3" creationId="{93837AEB-46D2-4D48-80BF-ED9612540223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4" creationId="{DD926B9D-998A-4215-B21F-4167C367AADA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5" creationId="{F368D8B3-254E-4239-B106-4810228DA702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7" creationId="{759D2CCD-DE10-4CA8-A4BD-AD21C89166A6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31" creationId="{4B0A3965-F48D-4E67-B228-48A5E1ADDCEF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2" creationId="{E9029DC1-7DFE-40D9-A8D7-51716C1ACD26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3" creationId="{2A579B3D-BF1E-4D4D-99E0-A786BDE0870F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4" creationId="{B815E890-F965-4AF7-8B7A-7C857D47CE05}"/>
          </ac:spMkLst>
        </pc:sp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8" creationId="{3C6DBAFB-4F6E-45DD-AC2D-3AD250033E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3:20:48.440" v="1866" actId="14100"/>
          <ac:graphicFrameMkLst>
            <pc:docMk/>
            <pc:sldMk cId="4083269292" sldId="400"/>
            <ac:graphicFrameMk id="9" creationId="{815EBF2C-31BF-461F-8EF2-22DB66C6B7D8}"/>
          </ac:graphicFrameMkLst>
        </pc:graphicFrameChg>
        <pc:graphicFrameChg chg="add del mod">
          <ac:chgData name="Алмат Кайракбеков" userId="617def1006c1eb61" providerId="LiveId" clId="{90D34A18-D8F2-4341-9288-388139CEBD6E}" dt="2021-03-15T23:14:51.074" v="1817" actId="478"/>
          <ac:graphicFrameMkLst>
            <pc:docMk/>
            <pc:sldMk cId="4083269292" sldId="400"/>
            <ac:graphicFrameMk id="29" creationId="{E3BA6EBC-8136-4869-9519-69B9D8705D99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57" creationId="{3562BC67-11CC-4481-9CFF-BC77D1DD3985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126" creationId="{7062A620-5E1D-4CAF-9EE6-F5978451EB38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128" creationId="{C14E7F90-B797-4A1E-8D90-F3CA73DA3518}"/>
          </ac:graphicFrameMkLst>
        </pc:graphicFrameChg>
        <pc:cxnChg chg="add mod">
          <ac:chgData name="Алмат Кайракбеков" userId="617def1006c1eb61" providerId="LiveId" clId="{90D34A18-D8F2-4341-9288-388139CEBD6E}" dt="2021-03-15T23:21:26.866" v="1880" actId="1582"/>
          <ac:cxnSpMkLst>
            <pc:docMk/>
            <pc:sldMk cId="4083269292" sldId="400"/>
            <ac:cxnSpMk id="13" creationId="{5CBA9ADA-AD81-4463-A6E8-2FBB341F9575}"/>
          </ac:cxnSpMkLst>
        </pc:cxnChg>
        <pc:cxnChg chg="add mod">
          <ac:chgData name="Алмат Кайракбеков" userId="617def1006c1eb61" providerId="LiveId" clId="{90D34A18-D8F2-4341-9288-388139CEBD6E}" dt="2021-03-15T23:23:37.761" v="1943" actId="571"/>
          <ac:cxnSpMkLst>
            <pc:docMk/>
            <pc:sldMk cId="4083269292" sldId="400"/>
            <ac:cxnSpMk id="45" creationId="{FCFC4BCC-1DD4-4AFB-91D2-33EA316C4C05}"/>
          </ac:cxnSpMkLst>
        </pc:cxnChg>
        <pc:cxnChg chg="add mod">
          <ac:chgData name="Алмат Кайракбеков" userId="617def1006c1eb61" providerId="LiveId" clId="{90D34A18-D8F2-4341-9288-388139CEBD6E}" dt="2021-03-15T23:24:55.377" v="1946" actId="571"/>
          <ac:cxnSpMkLst>
            <pc:docMk/>
            <pc:sldMk cId="4083269292" sldId="400"/>
            <ac:cxnSpMk id="47" creationId="{E9BA8A6F-D1DD-413B-8F33-5922E6EE569F}"/>
          </ac:cxnSpMkLst>
        </pc:cxnChg>
        <pc:cxnChg chg="add mod">
          <ac:chgData name="Алмат Кайракбеков" userId="617def1006c1eb61" providerId="LiveId" clId="{90D34A18-D8F2-4341-9288-388139CEBD6E}" dt="2021-03-15T23:25:12.422" v="1949" actId="1038"/>
          <ac:cxnSpMkLst>
            <pc:docMk/>
            <pc:sldMk cId="4083269292" sldId="400"/>
            <ac:cxnSpMk id="49" creationId="{2A55E7A0-1596-48D9-B4C2-A118C4B2F9CE}"/>
          </ac:cxnSpMkLst>
        </pc:cxnChg>
        <pc:cxnChg chg="add mod">
          <ac:chgData name="Алмат Кайракбеков" userId="617def1006c1eb61" providerId="LiveId" clId="{90D34A18-D8F2-4341-9288-388139CEBD6E}" dt="2021-03-15T23:26:22.667" v="1957" actId="1038"/>
          <ac:cxnSpMkLst>
            <pc:docMk/>
            <pc:sldMk cId="4083269292" sldId="400"/>
            <ac:cxnSpMk id="53" creationId="{3500DE1A-1F63-471A-9D60-C61AEB0F2DE2}"/>
          </ac:cxnSpMkLst>
        </pc:cxnChg>
        <pc:cxnChg chg="add mod">
          <ac:chgData name="Алмат Кайракбеков" userId="617def1006c1eb61" providerId="LiveId" clId="{90D34A18-D8F2-4341-9288-388139CEBD6E}" dt="2021-03-15T23:26:54.209" v="1959" actId="571"/>
          <ac:cxnSpMkLst>
            <pc:docMk/>
            <pc:sldMk cId="4083269292" sldId="400"/>
            <ac:cxnSpMk id="55" creationId="{0C970F3B-D864-4AF6-8E0C-80B4D4AFF4A9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62" creationId="{17944A13-F35C-4FE0-B60B-9DC22CBBFA1D}"/>
          </ac:cxnSpMkLst>
        </pc:cxnChg>
        <pc:cxnChg chg="del">
          <ac:chgData name="Алмат Кайракбеков" userId="617def1006c1eb61" providerId="LiveId" clId="{90D34A18-D8F2-4341-9288-388139CEBD6E}" dt="2021-03-15T22:52:55.898" v="1799" actId="478"/>
          <ac:cxnSpMkLst>
            <pc:docMk/>
            <pc:sldMk cId="4083269292" sldId="400"/>
            <ac:cxnSpMk id="129" creationId="{EDB74FAA-2891-4911-9F9F-A60DBC9A65AB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30" creationId="{96648CC0-CCAF-4794-9F6B-34EF8640B701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45" creationId="{7286147A-950A-4243-823C-B7D7856B38D3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46" creationId="{2C64CE43-1762-42B7-9E93-B109E04866FE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884242095" sldId="401"/>
        </pc:sldMkLst>
      </pc:sldChg>
      <pc:sldChg chg="addSp delSp modSp add mod">
        <pc:chgData name="Алмат Кайракбеков" userId="617def1006c1eb61" providerId="LiveId" clId="{90D34A18-D8F2-4341-9288-388139CEBD6E}" dt="2021-03-15T23:35:33.475" v="2077" actId="207"/>
        <pc:sldMkLst>
          <pc:docMk/>
          <pc:sldMk cId="3924308373" sldId="401"/>
        </pc:sldMkLst>
        <pc:spChg chg="mod">
          <ac:chgData name="Алмат Кайракбеков" userId="617def1006c1eb61" providerId="LiveId" clId="{90D34A18-D8F2-4341-9288-388139CEBD6E}" dt="2021-03-15T23:30:09.491" v="2004" actId="404"/>
          <ac:spMkLst>
            <pc:docMk/>
            <pc:sldMk cId="3924308373" sldId="401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16" creationId="{544237E6-16D7-448A-9EC5-1261202DB39A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18" creationId="{2219F30C-B664-447E-87B7-0FE4ED41B84E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0" creationId="{ECF1313B-09AD-4B3C-8F5F-5FA47632DEBF}"/>
          </ac:spMkLst>
        </pc:spChg>
        <pc:spChg chg="add mod">
          <ac:chgData name="Алмат Кайракбеков" userId="617def1006c1eb61" providerId="LiveId" clId="{90D34A18-D8F2-4341-9288-388139CEBD6E}" dt="2021-03-15T23:34:07.801" v="2071" actId="1076"/>
          <ac:spMkLst>
            <pc:docMk/>
            <pc:sldMk cId="3924308373" sldId="401"/>
            <ac:spMk id="41" creationId="{874DFFC7-1FF6-4948-B7E1-F071D8B0ED58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2" creationId="{A3D9D675-4BEC-4ECB-A74E-78E5877F8CA6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3" creationId="{724C6468-DD91-4E8C-8EF1-A015AC80735C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4" creationId="{E56C73F0-85D8-423B-88A9-8960399E06CF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6" creationId="{9D168388-24B7-4931-857C-DD7C2CDE90DA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8" creationId="{6CF86D90-1A67-4210-A8E5-1C94D6C93137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0" creationId="{B916F8F5-9A88-48C2-B92C-F81D68C6305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1" creationId="{D1E17DFA-9171-4665-9ED8-2503D0906C14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2" creationId="{BBFC3076-54CC-4240-B022-41A7D998E2F0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4" creationId="{51C9DFFB-7569-4AA4-A648-01D50A0FE13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6" creationId="{9D18F741-EE42-4980-BD84-3042B0E9A9DA}"/>
          </ac:spMkLst>
        </pc:spChg>
        <pc:spChg chg="add mod">
          <ac:chgData name="Алмат Кайракбеков" userId="617def1006c1eb61" providerId="LiveId" clId="{90D34A18-D8F2-4341-9288-388139CEBD6E}" dt="2021-03-15T23:34:07.801" v="2071" actId="1076"/>
          <ac:spMkLst>
            <pc:docMk/>
            <pc:sldMk cId="3924308373" sldId="401"/>
            <ac:spMk id="57" creationId="{1074537F-0CA2-4BA5-9349-342539766CF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9" creationId="{F3150585-55E1-400C-8EE1-AD92A0AA745C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61" creationId="{54A4B8B0-0AD2-4664-9E15-04B646AECB42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63" creationId="{41647491-01B3-4B31-B043-BF1D956D54BC}"/>
          </ac:spMkLst>
        </pc:spChg>
        <pc:graphicFrameChg chg="del">
          <ac:chgData name="Алмат Кайракбеков" userId="617def1006c1eb61" providerId="LiveId" clId="{90D34A18-D8F2-4341-9288-388139CEBD6E}" dt="2021-03-15T23:30:05.245" v="2000" actId="478"/>
          <ac:graphicFrameMkLst>
            <pc:docMk/>
            <pc:sldMk cId="3924308373" sldId="401"/>
            <ac:graphicFrameMk id="9" creationId="{815EBF2C-31BF-461F-8EF2-22DB66C6B7D8}"/>
          </ac:graphicFrameMkLst>
        </pc:graphicFrameChg>
        <pc:graphicFrameChg chg="add mod modGraphic">
          <ac:chgData name="Алмат Кайракбеков" userId="617def1006c1eb61" providerId="LiveId" clId="{90D34A18-D8F2-4341-9288-388139CEBD6E}" dt="2021-03-15T23:35:33.475" v="2077" actId="207"/>
          <ac:graphicFrameMkLst>
            <pc:docMk/>
            <pc:sldMk cId="3924308373" sldId="401"/>
            <ac:graphicFrameMk id="30" creationId="{BC85C27F-FF75-4B50-B827-65720CD12815}"/>
          </ac:graphicFrameMkLst>
        </pc:graphicFrameChg>
        <pc:picChg chg="add mod">
          <ac:chgData name="Алмат Кайракбеков" userId="617def1006c1eb61" providerId="LiveId" clId="{90D34A18-D8F2-4341-9288-388139CEBD6E}" dt="2021-03-15T23:32:11.689" v="2034" actId="1076"/>
          <ac:picMkLst>
            <pc:docMk/>
            <pc:sldMk cId="3924308373" sldId="401"/>
            <ac:picMk id="31" creationId="{12EECAEA-70BC-4B4D-91B9-C59ADB06E840}"/>
          </ac:picMkLst>
        </pc:picChg>
        <pc:picChg chg="add mod">
          <ac:chgData name="Алмат Кайракбеков" userId="617def1006c1eb61" providerId="LiveId" clId="{90D34A18-D8F2-4341-9288-388139CEBD6E}" dt="2021-03-15T23:32:54.593" v="2051" actId="1076"/>
          <ac:picMkLst>
            <pc:docMk/>
            <pc:sldMk cId="3924308373" sldId="401"/>
            <ac:picMk id="32" creationId="{1E8C8559-4A28-43D8-B87F-760BC26EFC21}"/>
          </ac:picMkLst>
        </pc:picChg>
        <pc:picChg chg="add mod">
          <ac:chgData name="Алмат Кайракбеков" userId="617def1006c1eb61" providerId="LiveId" clId="{90D34A18-D8F2-4341-9288-388139CEBD6E}" dt="2021-03-15T23:32:06.793" v="2033" actId="1076"/>
          <ac:picMkLst>
            <pc:docMk/>
            <pc:sldMk cId="3924308373" sldId="401"/>
            <ac:picMk id="33" creationId="{8B8A4DDC-5B76-4D68-AE3C-6BA6A71466C2}"/>
          </ac:picMkLst>
        </pc:picChg>
        <pc:picChg chg="add mod">
          <ac:chgData name="Алмат Кайракбеков" userId="617def1006c1eb61" providerId="LiveId" clId="{90D34A18-D8F2-4341-9288-388139CEBD6E}" dt="2021-03-15T23:32:53.801" v="2050" actId="1076"/>
          <ac:picMkLst>
            <pc:docMk/>
            <pc:sldMk cId="3924308373" sldId="401"/>
            <ac:picMk id="35" creationId="{C6DF440E-CFC2-4FBE-8BDD-C7E2D4CC6FEB}"/>
          </ac:picMkLst>
        </pc:picChg>
        <pc:picChg chg="add mod">
          <ac:chgData name="Алмат Кайракбеков" userId="617def1006c1eb61" providerId="LiveId" clId="{90D34A18-D8F2-4341-9288-388139CEBD6E}" dt="2021-03-15T23:32:25.137" v="2042" actId="1076"/>
          <ac:picMkLst>
            <pc:docMk/>
            <pc:sldMk cId="3924308373" sldId="401"/>
            <ac:picMk id="36" creationId="{98D1EDB3-598C-44FE-9EC1-1E72F816A339}"/>
          </ac:picMkLst>
        </pc:picChg>
        <pc:picChg chg="add mod">
          <ac:chgData name="Алмат Кайракбеков" userId="617def1006c1eb61" providerId="LiveId" clId="{90D34A18-D8F2-4341-9288-388139CEBD6E}" dt="2021-03-15T23:32:23.281" v="2041" actId="1076"/>
          <ac:picMkLst>
            <pc:docMk/>
            <pc:sldMk cId="3924308373" sldId="401"/>
            <ac:picMk id="37" creationId="{7D66B27E-22DE-4630-978C-5D3048B371A5}"/>
          </ac:picMkLst>
        </pc:picChg>
        <pc:picChg chg="add mod">
          <ac:chgData name="Алмат Кайракбеков" userId="617def1006c1eb61" providerId="LiveId" clId="{90D34A18-D8F2-4341-9288-388139CEBD6E}" dt="2021-03-15T23:32:26.729" v="2043" actId="1076"/>
          <ac:picMkLst>
            <pc:docMk/>
            <pc:sldMk cId="3924308373" sldId="401"/>
            <ac:picMk id="38" creationId="{235D4A2E-380F-4CD3-9AA4-552046E12ABE}"/>
          </ac:picMkLst>
        </pc:picChg>
        <pc:picChg chg="add mod">
          <ac:chgData name="Алмат Кайракбеков" userId="617def1006c1eb61" providerId="LiveId" clId="{90D34A18-D8F2-4341-9288-388139CEBD6E}" dt="2021-03-15T23:32:56.849" v="2054" actId="1076"/>
          <ac:picMkLst>
            <pc:docMk/>
            <pc:sldMk cId="3924308373" sldId="401"/>
            <ac:picMk id="39" creationId="{BEEA87D3-FBF5-4073-97BD-863E39D451BD}"/>
          </ac:picMkLst>
        </pc:pic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13" creationId="{5CBA9ADA-AD81-4463-A6E8-2FBB341F9575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5" creationId="{FCFC4BCC-1DD4-4AFB-91D2-33EA316C4C05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7" creationId="{E9BA8A6F-D1DD-413B-8F33-5922E6EE569F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9" creationId="{2A55E7A0-1596-48D9-B4C2-A118C4B2F9CE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53" creationId="{3500DE1A-1F63-471A-9D60-C61AEB0F2DE2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55" creationId="{0C970F3B-D864-4AF6-8E0C-80B4D4AFF4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23:45:35.938" v="2238" actId="1076"/>
        <pc:sldMkLst>
          <pc:docMk/>
          <pc:sldMk cId="1337931350" sldId="402"/>
        </pc:sldMkLst>
        <pc:spChg chg="mod">
          <ac:chgData name="Алмат Кайракбеков" userId="617def1006c1eb61" providerId="LiveId" clId="{90D34A18-D8F2-4341-9288-388139CEBD6E}" dt="2021-03-15T23:36:02.339" v="2080"/>
          <ac:spMkLst>
            <pc:docMk/>
            <pc:sldMk cId="1337931350" sldId="402"/>
            <ac:spMk id="7" creationId="{9F186664-5952-4780-8F71-72E2BBCB334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0" creationId="{DD4CF77D-4B90-4965-B986-878BFE44AC0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1" creationId="{3AC36473-D655-4279-AF13-437910F7BBE4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2" creationId="{36FEF346-BB4A-4E97-9C43-594D1672369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3" creationId="{ABEDB09A-40A5-436B-A86C-5472BE003B73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4" creationId="{185949F1-8084-49A5-8932-3D00E4AA65DE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5" creationId="{03BF6174-8714-431E-ADC8-452645DBC15C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6" creationId="{0C1467FC-52E1-4424-9C98-8DB20DCA4CDB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7" creationId="{C163C16E-51CD-4130-B0D3-E651BAB4A50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8" creationId="{AB11A6A4-07DD-4D4B-8871-1C02B65A8CE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9" creationId="{BAD2E51C-0F17-48D5-A06B-6FF3E4CCF9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0" creationId="{79198DBE-96AC-47C6-9E6A-DC36C1CCBAEB}"/>
          </ac:spMkLst>
        </pc:spChg>
        <pc:spChg chg="del">
          <ac:chgData name="Алмат Кайракбеков" userId="617def1006c1eb61" providerId="LiveId" clId="{90D34A18-D8F2-4341-9288-388139CEBD6E}" dt="2021-03-15T23:36:13.853" v="2081" actId="478"/>
          <ac:spMkLst>
            <pc:docMk/>
            <pc:sldMk cId="1337931350" sldId="402"/>
            <ac:spMk id="41" creationId="{874DFFC7-1FF6-4948-B7E1-F071D8B0ED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2" creationId="{B0E4711A-1E4B-497F-B0E0-F5BD9D95EEB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3" creationId="{510C25B6-FBE9-4A05-BE23-E7F07CB5924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4" creationId="{9B599B1C-99E2-47D6-8C4E-BF595E779EF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9" creationId="{2A7CE704-EE9C-44E8-A30E-8AF3096828C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0" creationId="{C9F49C67-AAC0-4A98-8F2D-6ADB0DE935F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1" creationId="{D32BF09C-3D02-4C15-BB53-AACE9745D1DC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2" creationId="{530C65FF-605A-45D0-8D9B-411CF186E1F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3" creationId="{AF233CC7-7F10-41E8-A62A-2A6FBE0473A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4" creationId="{7A793881-A9EE-4642-9E90-C4E24F3F9E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5" creationId="{9F0704EC-E1CD-4AF3-ACDD-92B985EBBDA0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6" creationId="{0CA8B767-C217-416D-B0C3-A7BF5A5A874C}"/>
          </ac:spMkLst>
        </pc:spChg>
        <pc:spChg chg="del">
          <ac:chgData name="Алмат Кайракбеков" userId="617def1006c1eb61" providerId="LiveId" clId="{90D34A18-D8F2-4341-9288-388139CEBD6E}" dt="2021-03-15T23:36:13.853" v="2081" actId="478"/>
          <ac:spMkLst>
            <pc:docMk/>
            <pc:sldMk cId="1337931350" sldId="402"/>
            <ac:spMk id="57" creationId="{1074537F-0CA2-4BA5-9349-342539766CF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8" creationId="{757C4457-2063-4134-B745-72039DD03B3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9" creationId="{A9D86194-50A4-4EC5-A9FE-95BFEB214324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0" creationId="{BDF3C2E9-8AD0-458A-9AA0-D5FDBC84993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1" creationId="{2C8AB64E-475B-47F2-B3C7-8993E93C38C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2" creationId="{DAA1664C-0D76-42F5-B59F-7585AA0AB15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3" creationId="{D039C4C0-A51C-4002-8B38-E97CA7FC1861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4" creationId="{E37EEBC7-64AD-494B-9943-7C3E56FA5D3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5" creationId="{2A7498F0-AD44-43CF-A30B-0BC84C76FB9E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7" creationId="{2B697439-9AC0-4EC5-95F9-202AF16355D1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8" creationId="{6CC51F27-F41E-49F1-9D5E-07D3A75F43C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9" creationId="{5E6647EF-EA54-4AEF-8D29-BFB50D3568D0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0" creationId="{4408E465-BE7F-4C26-A46E-584DED718033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1" creationId="{4D076A59-0D80-456F-9958-3F22E748340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2" creationId="{955F8C33-B515-417D-83A7-D8F68F4D441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3" creationId="{DBBCB82A-5BDF-44BC-A65B-2DAE1DDA766F}"/>
          </ac:spMkLst>
        </pc:spChg>
        <pc:spChg chg="add del mod">
          <ac:chgData name="Алмат Кайракбеков" userId="617def1006c1eb61" providerId="LiveId" clId="{90D34A18-D8F2-4341-9288-388139CEBD6E}" dt="2021-03-15T23:41:28.895" v="2126" actId="478"/>
          <ac:spMkLst>
            <pc:docMk/>
            <pc:sldMk cId="1337931350" sldId="402"/>
            <ac:spMk id="80" creationId="{DC7F7CCA-CE98-4C08-AB28-0470AD40F05E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1" creationId="{2C276665-7C1C-4AE3-B85D-866B97BB8A4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2" creationId="{8510F7B9-9E8D-415E-92C1-00371A5945C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3" creationId="{C9F0BAAC-3B86-411F-9DFC-F779414C79D9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4" creationId="{6DAA98A4-3DF9-4417-A4D6-2C3F9698E5F8}"/>
          </ac:spMkLst>
        </pc:spChg>
        <pc:spChg chg="add del mod">
          <ac:chgData name="Алмат Кайракбеков" userId="617def1006c1eb61" providerId="LiveId" clId="{90D34A18-D8F2-4341-9288-388139CEBD6E}" dt="2021-03-15T23:45:21.422" v="2236" actId="478"/>
          <ac:spMkLst>
            <pc:docMk/>
            <pc:sldMk cId="1337931350" sldId="402"/>
            <ac:spMk id="85" creationId="{C1A13CB5-0276-4145-A458-A3BB35FE0DA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6" creationId="{4EC4AD94-ED0A-4C5E-BD54-92E281ED71F4}"/>
          </ac:spMkLst>
        </pc:spChg>
        <pc:spChg chg="add mod">
          <ac:chgData name="Алмат Кайракбеков" userId="617def1006c1eb61" providerId="LiveId" clId="{90D34A18-D8F2-4341-9288-388139CEBD6E}" dt="2021-03-15T23:45:35.938" v="2238" actId="1076"/>
          <ac:spMkLst>
            <pc:docMk/>
            <pc:sldMk cId="1337931350" sldId="402"/>
            <ac:spMk id="87" creationId="{E9271DCE-2F70-4DE9-A04A-AACEE34496CA}"/>
          </ac:spMkLst>
        </pc:spChg>
        <pc:grpChg chg="add del mod">
          <ac:chgData name="Алмат Кайракбеков" userId="617def1006c1eb61" providerId="LiveId" clId="{90D34A18-D8F2-4341-9288-388139CEBD6E}" dt="2021-03-15T23:40:29.809" v="2103" actId="478"/>
          <ac:grpSpMkLst>
            <pc:docMk/>
            <pc:sldMk cId="1337931350" sldId="402"/>
            <ac:grpSpMk id="18" creationId="{CF420E2F-8ABF-4A35-96A2-F256F91233C4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19" creationId="{9F4D8C5A-A458-4252-99FD-90E835F7038E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48" creationId="{E768FCE9-0609-4283-9909-7390CC2BF6B6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66" creationId="{BC8637CE-8EED-4A3B-8F92-3C85882A2CC9}"/>
          </ac:grpSpMkLst>
        </pc:grpChg>
        <pc:graphicFrameChg chg="del">
          <ac:chgData name="Алмат Кайракбеков" userId="617def1006c1eb61" providerId="LiveId" clId="{90D34A18-D8F2-4341-9288-388139CEBD6E}" dt="2021-03-15T23:36:13.853" v="2081" actId="478"/>
          <ac:graphicFrameMkLst>
            <pc:docMk/>
            <pc:sldMk cId="1337931350" sldId="402"/>
            <ac:graphicFrameMk id="30" creationId="{BC85C27F-FF75-4B50-B827-65720CD12815}"/>
          </ac:graphicFrameMkLst>
        </pc:graphicFrame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1" creationId="{12EECAEA-70BC-4B4D-91B9-C59ADB06E840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2" creationId="{1E8C8559-4A28-43D8-B87F-760BC26EFC21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3" creationId="{8B8A4DDC-5B76-4D68-AE3C-6BA6A71466C2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5" creationId="{C6DF440E-CFC2-4FBE-8BDD-C7E2D4CC6FEB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6" creationId="{98D1EDB3-598C-44FE-9EC1-1E72F816A339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7" creationId="{7D66B27E-22DE-4630-978C-5D3048B371A5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8" creationId="{235D4A2E-380F-4CD3-9AA4-552046E12ABE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9" creationId="{BEEA87D3-FBF5-4073-97BD-863E39D451BD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47" creationId="{F5127D55-FB1A-44E1-A9BB-F1D022F02841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74" creationId="{1F2AF8A4-909D-4D8C-B368-44B244774FA2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75" creationId="{BECC53D0-BB5E-4A8E-BF52-BCD694B3909E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6" creationId="{7C080D43-4A06-44A6-A5E7-7983D1946169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7" creationId="{1A2660CC-7E94-4EFF-AD16-FCDDBED4D6B5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8" creationId="{CCAE0440-A163-4084-A356-D8D429BD33DB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9" creationId="{858DF0F1-0CAE-4CF2-8DAC-72193A0C93A5}"/>
          </ac:picMkLst>
        </pc:picChg>
        <pc:cxnChg chg="mod">
          <ac:chgData name="Алмат Кайракбеков" userId="617def1006c1eb61" providerId="LiveId" clId="{90D34A18-D8F2-4341-9288-388139CEBD6E}" dt="2021-03-15T23:40:28.954" v="2102" actId="1076"/>
          <ac:cxnSpMkLst>
            <pc:docMk/>
            <pc:sldMk cId="1337931350" sldId="402"/>
            <ac:cxnSpMk id="45" creationId="{D1EC11F6-106A-4B87-93B6-F2BEE2BE5F85}"/>
          </ac:cxnSpMkLst>
        </pc:cxnChg>
        <pc:cxnChg chg="mod">
          <ac:chgData name="Алмат Кайракбеков" userId="617def1006c1eb61" providerId="LiveId" clId="{90D34A18-D8F2-4341-9288-388139CEBD6E}" dt="2021-03-15T23:40:28.954" v="2102" actId="1076"/>
          <ac:cxnSpMkLst>
            <pc:docMk/>
            <pc:sldMk cId="1337931350" sldId="402"/>
            <ac:cxnSpMk id="46" creationId="{BF0EA51F-7418-4FB4-B7D1-AC40BD0FED82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23:51:16.697" v="2284" actId="165"/>
        <pc:sldMkLst>
          <pc:docMk/>
          <pc:sldMk cId="2682684108" sldId="403"/>
        </pc:sldMkLst>
        <pc:spChg chg="mod">
          <ac:chgData name="Алмат Кайракбеков" userId="617def1006c1eb61" providerId="LiveId" clId="{90D34A18-D8F2-4341-9288-388139CEBD6E}" dt="2021-03-15T23:50:40.156" v="2277"/>
          <ac:spMkLst>
            <pc:docMk/>
            <pc:sldMk cId="2682684108" sldId="403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5T23:47:44.163" v="2252" actId="14100"/>
          <ac:spMkLst>
            <pc:docMk/>
            <pc:sldMk cId="2682684108" sldId="403"/>
            <ac:spMk id="18" creationId="{F57D4358-EBEF-4334-BC5B-2F4112D68DB0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2" creationId="{1F9D0B09-AFB4-462A-BE0F-D40A2DC158A9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3" creationId="{45FD5B77-F40F-4FCC-86DB-68845F4F34AC}"/>
          </ac:spMkLst>
        </pc:spChg>
        <pc:spChg chg="mod topLvl">
          <ac:chgData name="Алмат Кайракбеков" userId="617def1006c1eb61" providerId="LiveId" clId="{90D34A18-D8F2-4341-9288-388139CEBD6E}" dt="2021-03-15T23:50:22.586" v="2276" actId="1076"/>
          <ac:spMkLst>
            <pc:docMk/>
            <pc:sldMk cId="2682684108" sldId="403"/>
            <ac:spMk id="24" creationId="{6DE20C4F-8F4E-40D2-80C3-FA7B1D9161DE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5" creationId="{B74057AB-9AB3-4F80-B186-450B5AB6B03D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6" creationId="{9069A99C-D378-4718-B670-70DE6C9DBDDE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7" creationId="{5A6CD0E3-88CE-4FAC-9ACD-703C7C4BDC58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8" creationId="{E0CB478F-B028-4B6E-AB2A-E8DC39923A5A}"/>
          </ac:spMkLst>
        </pc:spChg>
        <pc:spChg chg="mod topLvl">
          <ac:chgData name="Алмат Кайракбеков" userId="617def1006c1eb61" providerId="LiveId" clId="{90D34A18-D8F2-4341-9288-388139CEBD6E}" dt="2021-03-15T23:50:22.586" v="2276" actId="1076"/>
          <ac:spMkLst>
            <pc:docMk/>
            <pc:sldMk cId="2682684108" sldId="403"/>
            <ac:spMk id="32" creationId="{B5C34757-2C8A-4763-BB3E-ECB483CEF406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3" creationId="{136CB41D-2ED7-486A-9BCA-6EEAB563C03C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5" creationId="{65C8EB4B-9CB0-47D0-BD34-2D2F8A9ED8A7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6" creationId="{A1AC04D5-5429-4BE5-BC16-75231C7C58F9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7" creationId="{59352CFE-7BCC-4C87-AA60-472E7378E500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8" creationId="{79BAF9BE-62AB-496B-9FC8-AB428CCB6567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9" creationId="{D96C11A9-7240-44F1-836D-6F1CC7382F8F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0" creationId="{EAB034B7-59CC-4CB4-B59C-40196A8CF03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1" creationId="{E7DB2674-EC21-4A5A-B437-0E2B42410A4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2" creationId="{BB718F21-2C4E-486E-A7AC-BFBB09439A4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3" creationId="{DF814B22-358C-4511-8307-F98300B67F96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4" creationId="{0A0FBADD-06DB-4A1D-A3EF-ED929ABC53A1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5" creationId="{72689185-7E7D-4E1C-8477-1ABC17A78A73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6" creationId="{B1EFB621-E7EE-44C9-9A07-3F08F65C2E9E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7" creationId="{95FF6909-12A0-40C1-BA68-7DEF34D23572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8" creationId="{99116675-5A56-453F-8BD8-DE0D2B47D7FB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9" creationId="{86CABA6C-F0ED-47D8-B7A9-A8500332C4BE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0" creationId="{3F28FD1A-43F9-4170-A77B-57387B50F39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1" creationId="{451CE7AE-D36B-4A69-A779-7A91788A90C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2" creationId="{74C1EAFE-CF08-4A34-9EAE-821DD7FC56B7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3" creationId="{55E2A56E-76C7-4CF9-AF17-67DCD43293DD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4" creationId="{A78362C1-88BB-48FD-92F3-74239DE81D2C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5" creationId="{EBDC6E20-85ED-4F47-AFF7-3D238E592489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6" creationId="{78E5E9EA-B756-45CE-95A7-E119EEB01C50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7" creationId="{20E5589C-209D-4075-89F3-F1D1204337EB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0" creationId="{4E27B49D-16BF-4F2B-9536-C8A836CFB0E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1" creationId="{EB1D7179-4BD1-41AA-8988-C3466DB6D4EA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2" creationId="{76EDB78E-B5EA-4CAA-9674-85C05B756BD4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3" creationId="{0602FC76-5CBB-428E-8857-96078B6F84AA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4" creationId="{A6CB247B-2E1C-45E2-872B-22E286D3E0C8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5" creationId="{CA3CA0D6-D20B-409F-801A-7C9E612283DE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6" creationId="{8B9976CA-EF2C-4DA7-A45E-E3BEEADA753F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7" creationId="{3F2F1699-FCFC-49F8-953F-C5E85F00E47F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8" creationId="{FC4780ED-D3F0-4675-8764-B847F1CF3132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1" creationId="{2C276665-7C1C-4AE3-B85D-866B97BB8A47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2" creationId="{8510F7B9-9E8D-415E-92C1-00371A5945C7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3" creationId="{C9F0BAAC-3B86-411F-9DFC-F779414C79D9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4" creationId="{6DAA98A4-3DF9-4417-A4D6-2C3F9698E5F8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6" creationId="{4EC4AD94-ED0A-4C5E-BD54-92E281ED71F4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7" creationId="{E9271DCE-2F70-4DE9-A04A-AACEE34496CA}"/>
          </ac:spMkLst>
        </pc:spChg>
        <pc:grpChg chg="add del mod">
          <ac:chgData name="Алмат Кайракбеков" userId="617def1006c1eb61" providerId="LiveId" clId="{90D34A18-D8F2-4341-9288-388139CEBD6E}" dt="2021-03-15T23:49:01.781" v="2263" actId="165"/>
          <ac:grpSpMkLst>
            <pc:docMk/>
            <pc:sldMk cId="2682684108" sldId="403"/>
            <ac:grpSpMk id="19" creationId="{CF05F059-B37D-4DB1-8DB4-B0C8E442404D}"/>
          </ac:grpSpMkLst>
        </pc:grpChg>
        <pc:grpChg chg="del mod topLvl">
          <ac:chgData name="Алмат Кайракбеков" userId="617def1006c1eb61" providerId="LiveId" clId="{90D34A18-D8F2-4341-9288-388139CEBD6E}" dt="2021-03-15T23:49:07.123" v="2266" actId="165"/>
          <ac:grpSpMkLst>
            <pc:docMk/>
            <pc:sldMk cId="2682684108" sldId="403"/>
            <ac:grpSpMk id="20" creationId="{DCC11587-A3AD-4041-9D05-1C168BED6F60}"/>
          </ac:grpSpMkLst>
        </pc:grpChg>
        <pc:grpChg chg="add del mod topLvl">
          <ac:chgData name="Алмат Кайракбеков" userId="617def1006c1eb61" providerId="LiveId" clId="{90D34A18-D8F2-4341-9288-388139CEBD6E}" dt="2021-03-15T23:51:16.697" v="2284" actId="165"/>
          <ac:grpSpMkLst>
            <pc:docMk/>
            <pc:sldMk cId="2682684108" sldId="403"/>
            <ac:grpSpMk id="21" creationId="{6A205F29-555D-4D8A-B3A8-4C5B8853F727}"/>
          </ac:grpSpMkLst>
        </pc:grpChg>
        <pc:grpChg chg="del mod topLvl">
          <ac:chgData name="Алмат Кайракбеков" userId="617def1006c1eb61" providerId="LiveId" clId="{90D34A18-D8F2-4341-9288-388139CEBD6E}" dt="2021-03-15T23:49:09.520" v="2267" actId="165"/>
          <ac:grpSpMkLst>
            <pc:docMk/>
            <pc:sldMk cId="2682684108" sldId="403"/>
            <ac:grpSpMk id="31" creationId="{F6928C0C-23B7-47C2-9C16-D07EB417043E}"/>
          </ac:grpSpMkLst>
        </pc:grpChg>
        <pc:picChg chg="mod topLvl">
          <ac:chgData name="Алмат Кайракбеков" userId="617def1006c1eb61" providerId="LiveId" clId="{90D34A18-D8F2-4341-9288-388139CEBD6E}" dt="2021-03-15T23:51:16.697" v="2284" actId="165"/>
          <ac:picMkLst>
            <pc:docMk/>
            <pc:sldMk cId="2682684108" sldId="403"/>
            <ac:picMk id="29" creationId="{560D20F9-E8FF-401A-9082-7F264996D05E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6" creationId="{7C080D43-4A06-44A6-A5E7-7983D1946169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7" creationId="{1A2660CC-7E94-4EFF-AD16-FCDDBED4D6B5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8" creationId="{CCAE0440-A163-4084-A356-D8D429BD33DB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9" creationId="{858DF0F1-0CAE-4CF2-8DAC-72193A0C93A5}"/>
          </ac:picMkLst>
        </pc:picChg>
        <pc:cxnChg chg="mod topLvl">
          <ac:chgData name="Алмат Кайракбеков" userId="617def1006c1eb61" providerId="LiveId" clId="{90D34A18-D8F2-4341-9288-388139CEBD6E}" dt="2021-03-15T23:51:16.697" v="2284" actId="165"/>
          <ac:cxnSpMkLst>
            <pc:docMk/>
            <pc:sldMk cId="2682684108" sldId="403"/>
            <ac:cxnSpMk id="30" creationId="{D6C3DE44-18DC-47D6-BA7C-17ED12EAE8C5}"/>
          </ac:cxnSpMkLst>
        </pc:cxnChg>
        <pc:cxnChg chg="mod topLvl">
          <ac:chgData name="Алмат Кайракбеков" userId="617def1006c1eb61" providerId="LiveId" clId="{90D34A18-D8F2-4341-9288-388139CEBD6E}" dt="2021-03-15T23:49:09.520" v="2267" actId="165"/>
          <ac:cxnSpMkLst>
            <pc:docMk/>
            <pc:sldMk cId="2682684108" sldId="403"/>
            <ac:cxnSpMk id="58" creationId="{D73D73E7-B457-4FC2-A518-299FD0172CF5}"/>
          </ac:cxnSpMkLst>
        </pc:cxnChg>
        <pc:cxnChg chg="mod topLvl">
          <ac:chgData name="Алмат Кайракбеков" userId="617def1006c1eb61" providerId="LiveId" clId="{90D34A18-D8F2-4341-9288-388139CEBD6E}" dt="2021-03-15T23:49:09.520" v="2267" actId="165"/>
          <ac:cxnSpMkLst>
            <pc:docMk/>
            <pc:sldMk cId="2682684108" sldId="403"/>
            <ac:cxnSpMk id="59" creationId="{4256631D-7601-462C-86B5-E96AA71C9863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00:40.082" v="2423" actId="1076"/>
        <pc:sldMkLst>
          <pc:docMk/>
          <pc:sldMk cId="3933130032" sldId="404"/>
        </pc:sldMkLst>
        <pc:spChg chg="mod">
          <ac:chgData name="Алмат Кайракбеков" userId="617def1006c1eb61" providerId="LiveId" clId="{90D34A18-D8F2-4341-9288-388139CEBD6E}" dt="2021-03-15T23:51:32.098" v="2286"/>
          <ac:spMkLst>
            <pc:docMk/>
            <pc:sldMk cId="3933130032" sldId="404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18" creationId="{F57D4358-EBEF-4334-BC5B-2F4112D68DB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2" creationId="{1F9D0B09-AFB4-462A-BE0F-D40A2DC158A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3" creationId="{45FD5B77-F40F-4FCC-86DB-68845F4F34A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4" creationId="{6DE20C4F-8F4E-40D2-80C3-FA7B1D9161D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5" creationId="{B74057AB-9AB3-4F80-B186-450B5AB6B03D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2" creationId="{B5C34757-2C8A-4763-BB3E-ECB483CEF406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3" creationId="{136CB41D-2ED7-486A-9BCA-6EEAB563C03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5" creationId="{65C8EB4B-9CB0-47D0-BD34-2D2F8A9ED8A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6" creationId="{A1AC04D5-5429-4BE5-BC16-75231C7C58F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7" creationId="{59352CFE-7BCC-4C87-AA60-472E7378E50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8" creationId="{79BAF9BE-62AB-496B-9FC8-AB428CCB656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9" creationId="{D96C11A9-7240-44F1-836D-6F1CC7382F8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0" creationId="{EAB034B7-59CC-4CB4-B59C-40196A8CF03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1" creationId="{E7DB2674-EC21-4A5A-B437-0E2B42410A4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2" creationId="{BB718F21-2C4E-486E-A7AC-BFBB09439A4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3" creationId="{DF814B22-358C-4511-8307-F98300B67F96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4" creationId="{0A0FBADD-06DB-4A1D-A3EF-ED929ABC53A1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5" creationId="{72689185-7E7D-4E1C-8477-1ABC17A78A73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6" creationId="{B1EFB621-E7EE-44C9-9A07-3F08F65C2E9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7" creationId="{95FF6909-12A0-40C1-BA68-7DEF34D23572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8" creationId="{99116675-5A56-453F-8BD8-DE0D2B47D7FB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9" creationId="{86CABA6C-F0ED-47D8-B7A9-A8500332C4B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0" creationId="{3F28FD1A-43F9-4170-A77B-57387B50F39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1" creationId="{451CE7AE-D36B-4A69-A779-7A91788A90C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2" creationId="{74C1EAFE-CF08-4A34-9EAE-821DD7FC56B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3" creationId="{55E2A56E-76C7-4CF9-AF17-67DCD43293DD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4" creationId="{A78362C1-88BB-48FD-92F3-74239DE81D2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5" creationId="{EBDC6E20-85ED-4F47-AFF7-3D238E59248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6" creationId="{78E5E9EA-B756-45CE-95A7-E119EEB01C5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7" creationId="{20E5589C-209D-4075-89F3-F1D1204337EB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0" creationId="{4E27B49D-16BF-4F2B-9536-C8A836CFB0E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1" creationId="{EB1D7179-4BD1-41AA-8988-C3466DB6D4EA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2" creationId="{76EDB78E-B5EA-4CAA-9674-85C05B756BD4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3" creationId="{0602FC76-5CBB-428E-8857-96078B6F84AA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4" creationId="{A6CB247B-2E1C-45E2-872B-22E286D3E0C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5" creationId="{CA3CA0D6-D20B-409F-801A-7C9E612283D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6" creationId="{8B9976CA-EF2C-4DA7-A45E-E3BEEADA753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7" creationId="{3F2F1699-FCFC-49F8-953F-C5E85F00E47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8" creationId="{FC4780ED-D3F0-4675-8764-B847F1CF3132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0" creationId="{83E9C2B3-3C38-4FE8-B67E-C88291BD99F0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1" creationId="{6DBACE50-708B-4D91-B4B2-52AEF35BC3EE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2" creationId="{745EE530-95E1-43B2-82E8-BE682EC3F0A9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3" creationId="{1FEE1D0D-0279-4AB0-89E8-D9B3D20D3E40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4" creationId="{B50AD4DA-2AD0-42C0-9153-C9567AA3FF15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5" creationId="{439CEDC3-4594-471F-B995-4496CA1D6F17}"/>
          </ac:spMkLst>
        </pc:spChg>
        <pc:spChg chg="add mod">
          <ac:chgData name="Алмат Кайракбеков" userId="617def1006c1eb61" providerId="LiveId" clId="{90D34A18-D8F2-4341-9288-388139CEBD6E}" dt="2021-03-16T00:00:16.898" v="2417" actId="1076"/>
          <ac:spMkLst>
            <pc:docMk/>
            <pc:sldMk cId="3933130032" sldId="404"/>
            <ac:spMk id="76" creationId="{38EFCB57-EFCC-4AD3-A868-AE2E54B31A52}"/>
          </ac:spMkLst>
        </pc:spChg>
        <pc:spChg chg="add mod">
          <ac:chgData name="Алмат Кайракбеков" userId="617def1006c1eb61" providerId="LiveId" clId="{90D34A18-D8F2-4341-9288-388139CEBD6E}" dt="2021-03-15T23:59:37.296" v="2370" actId="404"/>
          <ac:spMkLst>
            <pc:docMk/>
            <pc:sldMk cId="3933130032" sldId="404"/>
            <ac:spMk id="77" creationId="{14151436-2CC2-4083-AD0B-E6169442E157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9" creationId="{A7FE0709-AB1F-469A-B041-B19EAF8BFCC8}"/>
          </ac:spMkLst>
        </pc:spChg>
        <pc:spChg chg="add mod">
          <ac:chgData name="Алмат Кайракбеков" userId="617def1006c1eb61" providerId="LiveId" clId="{90D34A18-D8F2-4341-9288-388139CEBD6E}" dt="2021-03-16T00:00:40.082" v="2423" actId="1076"/>
          <ac:spMkLst>
            <pc:docMk/>
            <pc:sldMk cId="3933130032" sldId="404"/>
            <ac:spMk id="80" creationId="{6545869F-9F2F-4872-BF45-50B83BE01F5A}"/>
          </ac:spMkLst>
        </pc:spChg>
        <pc:grpChg chg="del">
          <ac:chgData name="Алмат Кайракбеков" userId="617def1006c1eb61" providerId="LiveId" clId="{90D34A18-D8F2-4341-9288-388139CEBD6E}" dt="2021-03-15T23:51:39.027" v="2287" actId="478"/>
          <ac:grpSpMkLst>
            <pc:docMk/>
            <pc:sldMk cId="3933130032" sldId="404"/>
            <ac:grpSpMk id="21" creationId="{6A205F29-555D-4D8A-B3A8-4C5B8853F727}"/>
          </ac:grpSpMkLst>
        </pc:grpChg>
        <pc:graphicFrameChg chg="add mod modGraphic">
          <ac:chgData name="Алмат Кайракбеков" userId="617def1006c1eb61" providerId="LiveId" clId="{90D34A18-D8F2-4341-9288-388139CEBD6E}" dt="2021-03-16T00:00:13.115" v="2416" actId="1035"/>
          <ac:graphicFrameMkLst>
            <pc:docMk/>
            <pc:sldMk cId="3933130032" sldId="404"/>
            <ac:graphicFrameMk id="69" creationId="{DA5786FE-754F-4CEE-A140-0AEA873AF33E}"/>
          </ac:graphicFrameMkLst>
        </pc:graphicFrameChg>
        <pc:cxnChg chg="add mod">
          <ac:chgData name="Алмат Кайракбеков" userId="617def1006c1eb61" providerId="LiveId" clId="{90D34A18-D8F2-4341-9288-388139CEBD6E}" dt="2021-03-16T00:00:13.115" v="2416" actId="1035"/>
          <ac:cxnSpMkLst>
            <pc:docMk/>
            <pc:sldMk cId="3933130032" sldId="404"/>
            <ac:cxnSpMk id="8" creationId="{81A583A1-A39F-4FC7-9684-F2556B41BAB8}"/>
          </ac:cxnSpMkLst>
        </pc:cxnChg>
        <pc:cxnChg chg="del">
          <ac:chgData name="Алмат Кайракбеков" userId="617def1006c1eb61" providerId="LiveId" clId="{90D34A18-D8F2-4341-9288-388139CEBD6E}" dt="2021-03-15T23:51:39.027" v="2287" actId="478"/>
          <ac:cxnSpMkLst>
            <pc:docMk/>
            <pc:sldMk cId="3933130032" sldId="404"/>
            <ac:cxnSpMk id="58" creationId="{D73D73E7-B457-4FC2-A518-299FD0172CF5}"/>
          </ac:cxnSpMkLst>
        </pc:cxnChg>
        <pc:cxnChg chg="del">
          <ac:chgData name="Алмат Кайракбеков" userId="617def1006c1eb61" providerId="LiveId" clId="{90D34A18-D8F2-4341-9288-388139CEBD6E}" dt="2021-03-15T23:51:39.027" v="2287" actId="478"/>
          <ac:cxnSpMkLst>
            <pc:docMk/>
            <pc:sldMk cId="3933130032" sldId="404"/>
            <ac:cxnSpMk id="59" creationId="{4256631D-7601-462C-86B5-E96AA71C9863}"/>
          </ac:cxnSpMkLst>
        </pc:cxnChg>
        <pc:cxnChg chg="add mod">
          <ac:chgData name="Алмат Кайракбеков" userId="617def1006c1eb61" providerId="LiveId" clId="{90D34A18-D8F2-4341-9288-388139CEBD6E}" dt="2021-03-16T00:00:13.115" v="2416" actId="1035"/>
          <ac:cxnSpMkLst>
            <pc:docMk/>
            <pc:sldMk cId="3933130032" sldId="404"/>
            <ac:cxnSpMk id="78" creationId="{B320B7A1-F063-4229-93C1-09FD6F6596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10:57.011" v="2529" actId="1035"/>
        <pc:sldMkLst>
          <pc:docMk/>
          <pc:sldMk cId="795528138" sldId="405"/>
        </pc:sldMkLst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" creationId="{599D85E1-6512-4975-8B3F-18C3D450D506}"/>
          </ac:spMkLst>
        </pc:spChg>
        <pc:spChg chg="mod">
          <ac:chgData name="Алмат Кайракбеков" userId="617def1006c1eb61" providerId="LiveId" clId="{90D34A18-D8F2-4341-9288-388139CEBD6E}" dt="2021-03-16T00:02:56.667" v="2428" actId="1076"/>
          <ac:spMkLst>
            <pc:docMk/>
            <pc:sldMk cId="795528138" sldId="405"/>
            <ac:spMk id="7" creationId="{9F186664-5952-4780-8F71-72E2BBCB3342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1" creationId="{1FF0C6A2-7183-427B-9B9A-0963E7B61522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2" creationId="{A79B1320-62F3-4EE2-82F2-F43668BC8568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3" creationId="{C3A3579B-3EFB-4FB8-B8FD-42357D085E54}"/>
          </ac:spMkLst>
        </pc:spChg>
        <pc:spChg chg="add mod ord">
          <ac:chgData name="Алмат Кайракбеков" userId="617def1006c1eb61" providerId="LiveId" clId="{90D34A18-D8F2-4341-9288-388139CEBD6E}" dt="2021-03-16T00:07:18.323" v="2490" actId="1076"/>
          <ac:spMkLst>
            <pc:docMk/>
            <pc:sldMk cId="795528138" sldId="405"/>
            <ac:spMk id="31" creationId="{C984153F-BF44-4287-A8A4-60FDF6F5A601}"/>
          </ac:spMkLst>
        </pc:spChg>
        <pc:spChg chg="add mod">
          <ac:chgData name="Алмат Кайракбеков" userId="617def1006c1eb61" providerId="LiveId" clId="{90D34A18-D8F2-4341-9288-388139CEBD6E}" dt="2021-03-16T00:07:28.291" v="2492" actId="1076"/>
          <ac:spMkLst>
            <pc:docMk/>
            <pc:sldMk cId="795528138" sldId="405"/>
            <ac:spMk id="33" creationId="{A835FC46-2FC1-4052-8385-584357C92B92}"/>
          </ac:spMkLst>
        </pc:spChg>
        <pc:spChg chg="add mod">
          <ac:chgData name="Алмат Кайракбеков" userId="617def1006c1eb61" providerId="LiveId" clId="{90D34A18-D8F2-4341-9288-388139CEBD6E}" dt="2021-03-16T00:10:53.519" v="2522" actId="948"/>
          <ac:spMkLst>
            <pc:docMk/>
            <pc:sldMk cId="795528138" sldId="405"/>
            <ac:spMk id="35" creationId="{B7B5D782-4B08-4D69-A3CE-D8E58D71DD1B}"/>
          </ac:spMkLst>
        </pc:spChg>
        <pc:spChg chg="add mod">
          <ac:chgData name="Алмат Кайракбеков" userId="617def1006c1eb61" providerId="LiveId" clId="{90D34A18-D8F2-4341-9288-388139CEBD6E}" dt="2021-03-16T00:07:44.515" v="2495" actId="1076"/>
          <ac:spMkLst>
            <pc:docMk/>
            <pc:sldMk cId="795528138" sldId="405"/>
            <ac:spMk id="36" creationId="{DE90874A-E33B-4CEB-931E-620532D52EE4}"/>
          </ac:spMkLst>
        </pc:spChg>
        <pc:spChg chg="add mod">
          <ac:chgData name="Алмат Кайракбеков" userId="617def1006c1eb61" providerId="LiveId" clId="{90D34A18-D8F2-4341-9288-388139CEBD6E}" dt="2021-03-16T00:08:01.716" v="2498" actId="948"/>
          <ac:spMkLst>
            <pc:docMk/>
            <pc:sldMk cId="795528138" sldId="405"/>
            <ac:spMk id="37" creationId="{67741F3A-2C9A-41D0-AC93-32C05F61BD64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38" creationId="{65D5FCEC-F927-4072-9BBB-E1167555732E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39" creationId="{7A7F2013-8FDF-484C-9FE7-04E3FB450E65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0" creationId="{B32C7861-2EE1-4141-8173-0005A21F6625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1" creationId="{DC4FCAB6-B9DD-44CC-B269-BB8B6025C3D6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2" creationId="{4996D50E-9687-4657-96BE-531CFFDD7758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0" creationId="{83E9C2B3-3C38-4FE8-B67E-C88291BD99F0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1" creationId="{6DBACE50-708B-4D91-B4B2-52AEF35BC3EE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2" creationId="{745EE530-95E1-43B2-82E8-BE682EC3F0A9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3" creationId="{1FEE1D0D-0279-4AB0-89E8-D9B3D20D3E40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4" creationId="{B50AD4DA-2AD0-42C0-9153-C9567AA3FF15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5" creationId="{439CEDC3-4594-471F-B995-4496CA1D6F17}"/>
          </ac:spMkLst>
        </pc:spChg>
        <pc:spChg chg="del">
          <ac:chgData name="Алмат Кайракбеков" userId="617def1006c1eb61" providerId="LiveId" clId="{90D34A18-D8F2-4341-9288-388139CEBD6E}" dt="2021-03-16T00:03:03.349" v="2430" actId="478"/>
          <ac:spMkLst>
            <pc:docMk/>
            <pc:sldMk cId="795528138" sldId="405"/>
            <ac:spMk id="76" creationId="{38EFCB57-EFCC-4AD3-A868-AE2E54B31A52}"/>
          </ac:spMkLst>
        </pc:spChg>
        <pc:spChg chg="del">
          <ac:chgData name="Алмат Кайракбеков" userId="617def1006c1eb61" providerId="LiveId" clId="{90D34A18-D8F2-4341-9288-388139CEBD6E}" dt="2021-03-16T00:03:03.349" v="2430" actId="478"/>
          <ac:spMkLst>
            <pc:docMk/>
            <pc:sldMk cId="795528138" sldId="405"/>
            <ac:spMk id="77" creationId="{14151436-2CC2-4083-AD0B-E6169442E157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9" creationId="{A7FE0709-AB1F-469A-B041-B19EAF8BFCC8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80" creationId="{6545869F-9F2F-4872-BF45-50B83BE01F5A}"/>
          </ac:spMkLst>
        </pc:spChg>
        <pc:grpChg chg="add del mod">
          <ac:chgData name="Алмат Кайракбеков" userId="617def1006c1eb61" providerId="LiveId" clId="{90D34A18-D8F2-4341-9288-388139CEBD6E}" dt="2021-03-16T00:04:38.334" v="2441" actId="165"/>
          <ac:grpSpMkLst>
            <pc:docMk/>
            <pc:sldMk cId="795528138" sldId="405"/>
            <ac:grpSpMk id="3" creationId="{21AC31D6-ADEE-47E8-8F22-64970068D8EE}"/>
          </ac:grpSpMkLst>
        </pc:grpChg>
        <pc:graphicFrameChg chg="del">
          <ac:chgData name="Алмат Кайракбеков" userId="617def1006c1eb61" providerId="LiveId" clId="{90D34A18-D8F2-4341-9288-388139CEBD6E}" dt="2021-03-16T00:03:00.587" v="2429" actId="478"/>
          <ac:graphicFrameMkLst>
            <pc:docMk/>
            <pc:sldMk cId="795528138" sldId="405"/>
            <ac:graphicFrameMk id="69" creationId="{DA5786FE-754F-4CEE-A140-0AEA873AF33E}"/>
          </ac:graphicFrameMkLst>
        </pc:graphicFrameChg>
        <pc:cxnChg chg="del">
          <ac:chgData name="Алмат Кайракбеков" userId="617def1006c1eb61" providerId="LiveId" clId="{90D34A18-D8F2-4341-9288-388139CEBD6E}" dt="2021-03-16T00:03:00.587" v="2429" actId="478"/>
          <ac:cxnSpMkLst>
            <pc:docMk/>
            <pc:sldMk cId="795528138" sldId="405"/>
            <ac:cxnSpMk id="8" creationId="{81A583A1-A39F-4FC7-9684-F2556B41BAB8}"/>
          </ac:cxnSpMkLst>
        </pc:cxnChg>
        <pc:cxnChg chg="add del">
          <ac:chgData name="Алмат Кайракбеков" userId="617def1006c1eb61" providerId="LiveId" clId="{90D34A18-D8F2-4341-9288-388139CEBD6E}" dt="2021-03-16T00:04:45.863" v="2443" actId="478"/>
          <ac:cxnSpMkLst>
            <pc:docMk/>
            <pc:sldMk cId="795528138" sldId="405"/>
            <ac:cxnSpMk id="10" creationId="{B3597CD0-D3D8-465C-A89A-9841823D06FD}"/>
          </ac:cxnSpMkLst>
        </pc:cxnChg>
        <pc:cxnChg chg="add mod">
          <ac:chgData name="Алмат Кайракбеков" userId="617def1006c1eb61" providerId="LiveId" clId="{90D34A18-D8F2-4341-9288-388139CEBD6E}" dt="2021-03-16T00:04:57.915" v="2446" actId="14100"/>
          <ac:cxnSpMkLst>
            <pc:docMk/>
            <pc:sldMk cId="795528138" sldId="405"/>
            <ac:cxnSpMk id="27" creationId="{B86FAC34-A361-4B5A-A272-9CF6648CFE66}"/>
          </ac:cxnSpMkLst>
        </pc:cxnChg>
        <pc:cxnChg chg="add mod">
          <ac:chgData name="Алмат Кайракбеков" userId="617def1006c1eb61" providerId="LiveId" clId="{90D34A18-D8F2-4341-9288-388139CEBD6E}" dt="2021-03-16T00:05:02.529" v="2450" actId="1038"/>
          <ac:cxnSpMkLst>
            <pc:docMk/>
            <pc:sldMk cId="795528138" sldId="405"/>
            <ac:cxnSpMk id="29" creationId="{01870AD0-0B2E-4384-99D7-362F0D353058}"/>
          </ac:cxnSpMkLst>
        </pc:cxnChg>
        <pc:cxnChg chg="add mod">
          <ac:chgData name="Алмат Кайракбеков" userId="617def1006c1eb61" providerId="LiveId" clId="{90D34A18-D8F2-4341-9288-388139CEBD6E}" dt="2021-03-16T00:05:05.730" v="2451" actId="571"/>
          <ac:cxnSpMkLst>
            <pc:docMk/>
            <pc:sldMk cId="795528138" sldId="405"/>
            <ac:cxnSpMk id="30" creationId="{8007BB7F-23BE-486B-B6BB-31F12A234E1D}"/>
          </ac:cxnSpMkLst>
        </pc:cxnChg>
        <pc:cxnChg chg="del">
          <ac:chgData name="Алмат Кайракбеков" userId="617def1006c1eb61" providerId="LiveId" clId="{90D34A18-D8F2-4341-9288-388139CEBD6E}" dt="2021-03-16T00:03:00.587" v="2429" actId="478"/>
          <ac:cxnSpMkLst>
            <pc:docMk/>
            <pc:sldMk cId="795528138" sldId="405"/>
            <ac:cxnSpMk id="78" creationId="{B320B7A1-F063-4229-93C1-09FD6F6596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36:14.258" v="2678" actId="1076"/>
        <pc:sldMkLst>
          <pc:docMk/>
          <pc:sldMk cId="1571563804" sldId="406"/>
        </pc:sldMkLst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" creationId="{599D85E1-6512-4975-8B3F-18C3D450D506}"/>
          </ac:spMkLst>
        </pc:spChg>
        <pc:spChg chg="mod">
          <ac:chgData name="Алмат Кайракбеков" userId="617def1006c1eb61" providerId="LiveId" clId="{90D34A18-D8F2-4341-9288-388139CEBD6E}" dt="2021-03-16T00:29:55.327" v="2575" actId="1076"/>
          <ac:spMkLst>
            <pc:docMk/>
            <pc:sldMk cId="1571563804" sldId="406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6T00:29:08.853" v="2558" actId="2085"/>
          <ac:spMkLst>
            <pc:docMk/>
            <pc:sldMk cId="1571563804" sldId="406"/>
            <ac:spMk id="8" creationId="{F00ABA94-27E6-48AB-A217-D8B679E47B84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11" creationId="{C4CAA6BE-671B-4ED4-BF98-9F2AA86F89AA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1" creationId="{1FF0C6A2-7183-427B-9B9A-0963E7B61522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2" creationId="{A79B1320-62F3-4EE2-82F2-F43668BC8568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3" creationId="{C3A3579B-3EFB-4FB8-B8FD-42357D085E54}"/>
          </ac:spMkLst>
        </pc:spChg>
        <pc:spChg chg="add mod">
          <ac:chgData name="Алмат Кайракбеков" userId="617def1006c1eb61" providerId="LiveId" clId="{90D34A18-D8F2-4341-9288-388139CEBD6E}" dt="2021-03-16T00:29:22.330" v="2564" actId="1076"/>
          <ac:spMkLst>
            <pc:docMk/>
            <pc:sldMk cId="1571563804" sldId="406"/>
            <ac:spMk id="25" creationId="{A7B19AF8-047B-4EFB-A9C9-CC462C41D45F}"/>
          </ac:spMkLst>
        </pc:spChg>
        <pc:spChg chg="add mod">
          <ac:chgData name="Алмат Кайракбеков" userId="617def1006c1eb61" providerId="LiveId" clId="{90D34A18-D8F2-4341-9288-388139CEBD6E}" dt="2021-03-16T00:33:51.978" v="2652" actId="1076"/>
          <ac:spMkLst>
            <pc:docMk/>
            <pc:sldMk cId="1571563804" sldId="406"/>
            <ac:spMk id="28" creationId="{49C13A83-0BA1-4B7C-8A7B-E14AD6B0D306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1" creationId="{C984153F-BF44-4287-A8A4-60FDF6F5A601}"/>
          </ac:spMkLst>
        </pc:spChg>
        <pc:spChg chg="add mod">
          <ac:chgData name="Алмат Кайракбеков" userId="617def1006c1eb61" providerId="LiveId" clId="{90D34A18-D8F2-4341-9288-388139CEBD6E}" dt="2021-03-16T00:33:51.978" v="2652" actId="1076"/>
          <ac:spMkLst>
            <pc:docMk/>
            <pc:sldMk cId="1571563804" sldId="406"/>
            <ac:spMk id="32" creationId="{A8A6A928-AD7E-4AAA-9F71-512553DDD898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3" creationId="{A835FC46-2FC1-4052-8385-584357C92B92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5" creationId="{B7B5D782-4B08-4D69-A3CE-D8E58D71DD1B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6" creationId="{DE90874A-E33B-4CEB-931E-620532D52EE4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7" creationId="{67741F3A-2C9A-41D0-AC93-32C05F61BD64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8" creationId="{65D5FCEC-F927-4072-9BBB-E1167555732E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9" creationId="{7A7F2013-8FDF-484C-9FE7-04E3FB450E65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0" creationId="{B32C7861-2EE1-4141-8173-0005A21F6625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1" creationId="{DC4FCAB6-B9DD-44CC-B269-BB8B6025C3D6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2" creationId="{4996D50E-9687-4657-96BE-531CFFDD7758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4" creationId="{94CC8717-9401-4E0E-8611-E2C5113602E4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5" creationId="{4E5087C8-20BB-402B-93AE-DB9A09EB241A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6" creationId="{BADEFE2F-68D1-4C84-BDED-A8FBC1F47765}"/>
          </ac:spMkLst>
        </pc:spChg>
        <pc:spChg chg="add mod">
          <ac:chgData name="Алмат Кайракбеков" userId="617def1006c1eb61" providerId="LiveId" clId="{90D34A18-D8F2-4341-9288-388139CEBD6E}" dt="2021-03-16T00:36:14.258" v="2678" actId="1076"/>
          <ac:spMkLst>
            <pc:docMk/>
            <pc:sldMk cId="1571563804" sldId="406"/>
            <ac:spMk id="47" creationId="{81E8689A-53DF-4AED-AC70-8203DE6960FA}"/>
          </ac:spMkLst>
        </pc:spChg>
        <pc:spChg chg="add mod">
          <ac:chgData name="Алмат Кайракбеков" userId="617def1006c1eb61" providerId="LiveId" clId="{90D34A18-D8F2-4341-9288-388139CEBD6E}" dt="2021-03-16T00:36:08.539" v="2676" actId="1076"/>
          <ac:spMkLst>
            <pc:docMk/>
            <pc:sldMk cId="1571563804" sldId="406"/>
            <ac:spMk id="48" creationId="{8DDDE471-B8E1-4BA3-9952-D26E22F12FF2}"/>
          </ac:spMkLst>
        </pc:spChg>
        <pc:spChg chg="add mod">
          <ac:chgData name="Алмат Кайракбеков" userId="617def1006c1eb61" providerId="LiveId" clId="{90D34A18-D8F2-4341-9288-388139CEBD6E}" dt="2021-03-16T00:36:08.539" v="2676" actId="1076"/>
          <ac:spMkLst>
            <pc:docMk/>
            <pc:sldMk cId="1571563804" sldId="406"/>
            <ac:spMk id="49" creationId="{1AE572E1-FD01-44A7-8166-C685B57DF202}"/>
          </ac:spMkLst>
        </pc:spChg>
        <pc:picChg chg="add mod">
          <ac:chgData name="Алмат Кайракбеков" userId="617def1006c1eb61" providerId="LiveId" clId="{90D34A18-D8F2-4341-9288-388139CEBD6E}" dt="2021-03-16T00:36:05.411" v="2675" actId="1076"/>
          <ac:picMkLst>
            <pc:docMk/>
            <pc:sldMk cId="1571563804" sldId="406"/>
            <ac:picMk id="19" creationId="{1CBEF128-70CE-43C2-9257-55988EF710E7}"/>
          </ac:picMkLst>
        </pc:picChg>
        <pc:picChg chg="add mod">
          <ac:chgData name="Алмат Кайракбеков" userId="617def1006c1eb61" providerId="LiveId" clId="{90D34A18-D8F2-4341-9288-388139CEBD6E}" dt="2021-03-16T00:36:05.411" v="2675" actId="1076"/>
          <ac:picMkLst>
            <pc:docMk/>
            <pc:sldMk cId="1571563804" sldId="406"/>
            <ac:picMk id="24" creationId="{33F96D0C-EAB8-4A33-9DFB-12FAA343C812}"/>
          </ac:picMkLst>
        </pc:picChg>
        <pc:cxnChg chg="add mod">
          <ac:chgData name="Алмат Кайракбеков" userId="617def1006c1eb61" providerId="LiveId" clId="{90D34A18-D8F2-4341-9288-388139CEBD6E}" dt="2021-03-16T00:36:05.411" v="2675" actId="1076"/>
          <ac:cxnSpMkLst>
            <pc:docMk/>
            <pc:sldMk cId="1571563804" sldId="406"/>
            <ac:cxnSpMk id="13" creationId="{A2F43650-5F2A-4844-A508-C5FE64F7A0B3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27" creationId="{B86FAC34-A361-4B5A-A272-9CF6648CFE66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29" creationId="{01870AD0-0B2E-4384-99D7-362F0D353058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30" creationId="{8007BB7F-23BE-486B-B6BB-31F12A234E1D}"/>
          </ac:cxnSpMkLst>
        </pc:cxnChg>
        <pc:cxnChg chg="add mod">
          <ac:chgData name="Алмат Кайракбеков" userId="617def1006c1eb61" providerId="LiveId" clId="{90D34A18-D8F2-4341-9288-388139CEBD6E}" dt="2021-03-16T00:33:53.890" v="2653" actId="1076"/>
          <ac:cxnSpMkLst>
            <pc:docMk/>
            <pc:sldMk cId="1571563804" sldId="406"/>
            <ac:cxnSpMk id="43" creationId="{D6A4D3F7-282D-47A1-825A-CFE95EDD4B1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984947246" sldId="406"/>
        </pc:sldMkLst>
      </pc:sldChg>
      <pc:sldChg chg="addSp delSp modSp add mod">
        <pc:chgData name="Алмат Кайракбеков" userId="617def1006c1eb61" providerId="LiveId" clId="{90D34A18-D8F2-4341-9288-388139CEBD6E}" dt="2021-03-16T00:48:53.805" v="2906" actId="20577"/>
        <pc:sldMkLst>
          <pc:docMk/>
          <pc:sldMk cId="2066259319" sldId="407"/>
        </pc:sldMkLst>
        <pc:spChg chg="mod">
          <ac:chgData name="Алмат Кайракбеков" userId="617def1006c1eb61" providerId="LiveId" clId="{90D34A18-D8F2-4341-9288-388139CEBD6E}" dt="2021-03-16T00:37:20.114" v="2681" actId="403"/>
          <ac:spMkLst>
            <pc:docMk/>
            <pc:sldMk cId="2066259319" sldId="407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8" creationId="{F00ABA94-27E6-48AB-A217-D8B679E47B84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11" creationId="{C4CAA6BE-671B-4ED4-BF98-9F2AA86F89A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25" creationId="{A7B19AF8-047B-4EFB-A9C9-CC462C41D45F}"/>
          </ac:spMkLst>
        </pc:spChg>
        <pc:spChg chg="del">
          <ac:chgData name="Алмат Кайракбеков" userId="617def1006c1eb61" providerId="LiveId" clId="{90D34A18-D8F2-4341-9288-388139CEBD6E}" dt="2021-03-16T00:37:28.220" v="2683" actId="478"/>
          <ac:spMkLst>
            <pc:docMk/>
            <pc:sldMk cId="2066259319" sldId="407"/>
            <ac:spMk id="28" creationId="{49C13A83-0BA1-4B7C-8A7B-E14AD6B0D306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1" creationId="{840C60BD-9B20-4606-87BC-127993E3EA15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32" creationId="{A8A6A928-AD7E-4AAA-9F71-512553DDD898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3" creationId="{B5DB2635-3FE3-43B9-A35E-2E4BDAE2CFFC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5" creationId="{FAD93A73-FD1C-4A67-92B5-63A9DC12DF09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6" creationId="{82BC2AA4-1649-48E4-B434-A85C9C08435E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7" creationId="{547D8B37-C82B-4D54-83F9-FA168E741293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8" creationId="{91517409-AF92-45C3-BD4C-AB4F92D8CD2B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9" creationId="{45E81692-203A-4710-BC37-9641CADDB0EB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40" creationId="{CD2ADB45-B423-43AC-9102-7B4641F619D9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4" creationId="{94CC8717-9401-4E0E-8611-E2C5113602E4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5" creationId="{4E5087C8-20BB-402B-93AE-DB9A09EB241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6" creationId="{BADEFE2F-68D1-4C84-BDED-A8FBC1F47765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7" creationId="{81E8689A-53DF-4AED-AC70-8203DE6960F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8" creationId="{8DDDE471-B8E1-4BA3-9952-D26E22F12FF2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9" creationId="{1AE572E1-FD01-44A7-8166-C685B57DF202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2" creationId="{7411857E-50E1-494B-AC34-E7E310BBE0E0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3" creationId="{A72FCF47-B030-4001-A232-119825CDA5F2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4" creationId="{66D1DA1E-4723-48C0-AF29-07351B694BB1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5" creationId="{8D11E5F0-1BF0-4CCC-A103-9D3D2F72B801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6" creationId="{375F85EC-D539-4FBF-8F3B-1D2DB0FDA29D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7" creationId="{71004CB7-4A1C-46D6-965B-BDF9266092BD}"/>
          </ac:spMkLst>
        </pc:spChg>
        <pc:spChg chg="add mod">
          <ac:chgData name="Алмат Кайракбеков" userId="617def1006c1eb61" providerId="LiveId" clId="{90D34A18-D8F2-4341-9288-388139CEBD6E}" dt="2021-03-16T00:46:25.347" v="2851" actId="1076"/>
          <ac:spMkLst>
            <pc:docMk/>
            <pc:sldMk cId="2066259319" sldId="407"/>
            <ac:spMk id="69" creationId="{5657F819-42C0-46B6-A807-96A52EFF0A16}"/>
          </ac:spMkLst>
        </pc:spChg>
        <pc:spChg chg="add mod">
          <ac:chgData name="Алмат Кайракбеков" userId="617def1006c1eb61" providerId="LiveId" clId="{90D34A18-D8F2-4341-9288-388139CEBD6E}" dt="2021-03-16T00:46:11.035" v="2845" actId="1076"/>
          <ac:spMkLst>
            <pc:docMk/>
            <pc:sldMk cId="2066259319" sldId="407"/>
            <ac:spMk id="70" creationId="{5A31A3BE-455F-44B0-AAC2-2412D1E25477}"/>
          </ac:spMkLst>
        </pc:spChg>
        <pc:spChg chg="add mod">
          <ac:chgData name="Алмат Кайракбеков" userId="617def1006c1eb61" providerId="LiveId" clId="{90D34A18-D8F2-4341-9288-388139CEBD6E}" dt="2021-03-16T00:45:05.946" v="2824" actId="255"/>
          <ac:spMkLst>
            <pc:docMk/>
            <pc:sldMk cId="2066259319" sldId="407"/>
            <ac:spMk id="71" creationId="{69AB69B3-39B5-4E82-9CF7-85A589586671}"/>
          </ac:spMkLst>
        </pc:spChg>
        <pc:spChg chg="add mod">
          <ac:chgData name="Алмат Кайракбеков" userId="617def1006c1eb61" providerId="LiveId" clId="{90D34A18-D8F2-4341-9288-388139CEBD6E}" dt="2021-03-16T00:45:05.946" v="2824" actId="255"/>
          <ac:spMkLst>
            <pc:docMk/>
            <pc:sldMk cId="2066259319" sldId="407"/>
            <ac:spMk id="72" creationId="{8F860B42-1ECA-4B0F-8B83-D4B5F8AE2627}"/>
          </ac:spMkLst>
        </pc:spChg>
        <pc:spChg chg="add del mod">
          <ac:chgData name="Алмат Кайракбеков" userId="617def1006c1eb61" providerId="LiveId" clId="{90D34A18-D8F2-4341-9288-388139CEBD6E}" dt="2021-03-16T00:45:24.904" v="2828" actId="478"/>
          <ac:spMkLst>
            <pc:docMk/>
            <pc:sldMk cId="2066259319" sldId="407"/>
            <ac:spMk id="83" creationId="{88768B2B-0A5D-4F5E-AAA4-B8E19C0D758A}"/>
          </ac:spMkLst>
        </pc:spChg>
        <pc:spChg chg="add mod">
          <ac:chgData name="Алмат Кайракбеков" userId="617def1006c1eb61" providerId="LiveId" clId="{90D34A18-D8F2-4341-9288-388139CEBD6E}" dt="2021-03-16T00:48:16.547" v="2886" actId="1076"/>
          <ac:spMkLst>
            <pc:docMk/>
            <pc:sldMk cId="2066259319" sldId="407"/>
            <ac:spMk id="100" creationId="{22759427-5941-4801-B2C0-007A4B4EE8DF}"/>
          </ac:spMkLst>
        </pc:spChg>
        <pc:spChg chg="add mod">
          <ac:chgData name="Алмат Кайракбеков" userId="617def1006c1eb61" providerId="LiveId" clId="{90D34A18-D8F2-4341-9288-388139CEBD6E}" dt="2021-03-16T00:48:26.829" v="2893" actId="20577"/>
          <ac:spMkLst>
            <pc:docMk/>
            <pc:sldMk cId="2066259319" sldId="407"/>
            <ac:spMk id="107" creationId="{6A596BB6-BEFA-4261-B306-3744BA8EED62}"/>
          </ac:spMkLst>
        </pc:spChg>
        <pc:spChg chg="add mod">
          <ac:chgData name="Алмат Кайракбеков" userId="617def1006c1eb61" providerId="LiveId" clId="{90D34A18-D8F2-4341-9288-388139CEBD6E}" dt="2021-03-16T00:48:38.274" v="2898" actId="1076"/>
          <ac:spMkLst>
            <pc:docMk/>
            <pc:sldMk cId="2066259319" sldId="407"/>
            <ac:spMk id="108" creationId="{14139767-7F76-496E-8350-EC52FA6A7165}"/>
          </ac:spMkLst>
        </pc:spChg>
        <pc:spChg chg="add mod">
          <ac:chgData name="Алмат Кайракбеков" userId="617def1006c1eb61" providerId="LiveId" clId="{90D34A18-D8F2-4341-9288-388139CEBD6E}" dt="2021-03-16T00:48:45.760" v="2902" actId="20577"/>
          <ac:spMkLst>
            <pc:docMk/>
            <pc:sldMk cId="2066259319" sldId="407"/>
            <ac:spMk id="109" creationId="{05CE5E0E-006F-4206-8498-F8E0F2288734}"/>
          </ac:spMkLst>
        </pc:spChg>
        <pc:spChg chg="add mod">
          <ac:chgData name="Алмат Кайракбеков" userId="617def1006c1eb61" providerId="LiveId" clId="{90D34A18-D8F2-4341-9288-388139CEBD6E}" dt="2021-03-16T00:48:53.805" v="2906" actId="20577"/>
          <ac:spMkLst>
            <pc:docMk/>
            <pc:sldMk cId="2066259319" sldId="407"/>
            <ac:spMk id="110" creationId="{39B77859-D975-4859-9347-FB127638A725}"/>
          </ac:spMkLst>
        </pc:spChg>
        <pc:grpChg chg="add del mod">
          <ac:chgData name="Алмат Кайракбеков" userId="617def1006c1eb61" providerId="LiveId" clId="{90D34A18-D8F2-4341-9288-388139CEBD6E}" dt="2021-03-16T00:43:48.516" v="2798" actId="165"/>
          <ac:grpSpMkLst>
            <pc:docMk/>
            <pc:sldMk cId="2066259319" sldId="407"/>
            <ac:grpSpMk id="20" creationId="{165AACF7-0A97-461F-A249-7678E9207E11}"/>
          </ac:grpSpMkLst>
        </pc:grpChg>
        <pc:grpChg chg="add mod">
          <ac:chgData name="Алмат Кайракбеков" userId="617def1006c1eb61" providerId="LiveId" clId="{90D34A18-D8F2-4341-9288-388139CEBD6E}" dt="2021-03-16T00:44:03.987" v="2803" actId="14100"/>
          <ac:grpSpMkLst>
            <pc:docMk/>
            <pc:sldMk cId="2066259319" sldId="407"/>
            <ac:grpSpMk id="21" creationId="{24A5F7B9-B772-4A5A-9194-3CB97E725C17}"/>
          </ac:grpSpMkLst>
        </pc:grpChg>
        <pc:grpChg chg="add mod">
          <ac:chgData name="Алмат Кайракбеков" userId="617def1006c1eb61" providerId="LiveId" clId="{90D34A18-D8F2-4341-9288-388139CEBD6E}" dt="2021-03-16T00:48:20.294" v="2888" actId="571"/>
          <ac:grpSpMkLst>
            <pc:docMk/>
            <pc:sldMk cId="2066259319" sldId="407"/>
            <ac:grpSpMk id="101" creationId="{4577BCED-89BB-4BBD-8AA5-93983A9F039B}"/>
          </ac:grpSpMkLst>
        </pc:grpChg>
        <pc:picChg chg="del">
          <ac:chgData name="Алмат Кайракбеков" userId="617def1006c1eb61" providerId="LiveId" clId="{90D34A18-D8F2-4341-9288-388139CEBD6E}" dt="2021-03-16T00:37:25.094" v="2682" actId="478"/>
          <ac:picMkLst>
            <pc:docMk/>
            <pc:sldMk cId="2066259319" sldId="407"/>
            <ac:picMk id="19" creationId="{1CBEF128-70CE-43C2-9257-55988EF710E7}"/>
          </ac:picMkLst>
        </pc:picChg>
        <pc:picChg chg="del">
          <ac:chgData name="Алмат Кайракбеков" userId="617def1006c1eb61" providerId="LiveId" clId="{90D34A18-D8F2-4341-9288-388139CEBD6E}" dt="2021-03-16T00:37:25.094" v="2682" actId="478"/>
          <ac:picMkLst>
            <pc:docMk/>
            <pc:sldMk cId="2066259319" sldId="407"/>
            <ac:picMk id="24" creationId="{33F96D0C-EAB8-4A33-9DFB-12FAA343C812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41" creationId="{4A46FBCD-CA55-4C41-806E-833F8864CC8E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42" creationId="{0996E4CA-BBA6-4078-8EB1-D0AAB4874753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50" creationId="{999A7590-0FC3-4542-BDDB-C38ADBA01734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51" creationId="{A0D4BDB9-3EA8-4CE4-8F71-1198014CA6FC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0" creationId="{C78C5B1D-DA8E-4F31-AB95-C6F0CE3FDF2F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1" creationId="{9C2F3F61-2C55-4DB5-8868-03BAFFB37F46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2" creationId="{32679560-EA15-4ACB-9566-C626356B3F59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3" creationId="{967C36DA-A667-4B4D-B1F7-B272D064C3E8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3" creationId="{B40376FE-FF96-4994-BF05-472406A44A42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4" creationId="{A9783756-E138-42FB-9D33-AA734120FF2A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5" creationId="{B4868CEC-1DC6-4F2C-9154-DF15174EEA13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6" creationId="{870540F8-2418-4E4C-94BE-A7462FB04FE1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7" creationId="{B547732E-C73B-4553-BECB-8FB01811544A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8" creationId="{A6F49F1C-C3CE-41C1-A251-A8F2034F2E8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9" creationId="{867EE928-A155-42EF-A258-8A672C55E17F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0" creationId="{18F9D3BC-9960-47B4-8660-40B93DDDF61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1" creationId="{893277DD-B459-4B7F-BEC6-4D8E1C834F4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2" creationId="{73C5BC2B-DD25-4B8A-84E3-6058113E2799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4" creationId="{7E385884-D2E3-48A9-9348-E65F66BD976D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5" creationId="{C58A43B2-B133-4A5F-9FA9-BF2FDB5050E0}"/>
          </ac:picMkLst>
        </pc:picChg>
        <pc:picChg chg="add mod">
          <ac:chgData name="Алмат Кайракбеков" userId="617def1006c1eb61" providerId="LiveId" clId="{90D34A18-D8F2-4341-9288-388139CEBD6E}" dt="2021-03-16T00:48:29.891" v="2894" actId="1076"/>
          <ac:picMkLst>
            <pc:docMk/>
            <pc:sldMk cId="2066259319" sldId="407"/>
            <ac:picMk id="86" creationId="{D06012B8-AC0E-42CB-BD1A-C512149B9E31}"/>
          </ac:picMkLst>
        </pc:picChg>
        <pc:picChg chg="add mod">
          <ac:chgData name="Алмат Кайракбеков" userId="617def1006c1eb61" providerId="LiveId" clId="{90D34A18-D8F2-4341-9288-388139CEBD6E}" dt="2021-03-16T00:45:56.058" v="2839" actId="1076"/>
          <ac:picMkLst>
            <pc:docMk/>
            <pc:sldMk cId="2066259319" sldId="407"/>
            <ac:picMk id="87" creationId="{50A191FA-DF77-4242-95DE-C0DA1A29CEB0}"/>
          </ac:picMkLst>
        </pc:picChg>
        <pc:picChg chg="add mod">
          <ac:chgData name="Алмат Кайракбеков" userId="617def1006c1eb61" providerId="LiveId" clId="{90D34A18-D8F2-4341-9288-388139CEBD6E}" dt="2021-03-16T00:48:29.891" v="2894" actId="1076"/>
          <ac:picMkLst>
            <pc:docMk/>
            <pc:sldMk cId="2066259319" sldId="407"/>
            <ac:picMk id="88" creationId="{FF4FBA09-67BC-475E-8334-4D097F2BC0C1}"/>
          </ac:picMkLst>
        </pc:picChg>
        <pc:picChg chg="add mod">
          <ac:chgData name="Алмат Кайракбеков" userId="617def1006c1eb61" providerId="LiveId" clId="{90D34A18-D8F2-4341-9288-388139CEBD6E}" dt="2021-03-16T00:45:54.147" v="2838" actId="1076"/>
          <ac:picMkLst>
            <pc:docMk/>
            <pc:sldMk cId="2066259319" sldId="407"/>
            <ac:picMk id="89" creationId="{14371933-DA81-4B39-ACAA-7FE137F9C914}"/>
          </ac:picMkLst>
        </pc:picChg>
        <pc:picChg chg="add mod">
          <ac:chgData name="Алмат Кайракбеков" userId="617def1006c1eb61" providerId="LiveId" clId="{90D34A18-D8F2-4341-9288-388139CEBD6E}" dt="2021-03-16T00:48:48.243" v="2903" actId="1076"/>
          <ac:picMkLst>
            <pc:docMk/>
            <pc:sldMk cId="2066259319" sldId="407"/>
            <ac:picMk id="90" creationId="{927C5416-CE20-403F-8F95-1D69A8C17E41}"/>
          </ac:picMkLst>
        </pc:picChg>
        <pc:picChg chg="add mod">
          <ac:chgData name="Алмат Кайракбеков" userId="617def1006c1eb61" providerId="LiveId" clId="{90D34A18-D8F2-4341-9288-388139CEBD6E}" dt="2021-03-16T00:47:10.114" v="2861" actId="1076"/>
          <ac:picMkLst>
            <pc:docMk/>
            <pc:sldMk cId="2066259319" sldId="407"/>
            <ac:picMk id="91" creationId="{66E01BAB-1F9A-4474-BD59-60ED87F07942}"/>
          </ac:picMkLst>
        </pc:picChg>
        <pc:picChg chg="add mod">
          <ac:chgData name="Алмат Кайракбеков" userId="617def1006c1eb61" providerId="LiveId" clId="{90D34A18-D8F2-4341-9288-388139CEBD6E}" dt="2021-03-16T00:47:12.435" v="2863" actId="14100"/>
          <ac:picMkLst>
            <pc:docMk/>
            <pc:sldMk cId="2066259319" sldId="407"/>
            <ac:picMk id="92" creationId="{69C4468D-BBC3-4C72-8D5F-12EBBEDBD40A}"/>
          </ac:picMkLst>
        </pc:picChg>
        <pc:picChg chg="add mod">
          <ac:chgData name="Алмат Кайракбеков" userId="617def1006c1eb61" providerId="LiveId" clId="{90D34A18-D8F2-4341-9288-388139CEBD6E}" dt="2021-03-16T00:47:14.403" v="2864" actId="1076"/>
          <ac:picMkLst>
            <pc:docMk/>
            <pc:sldMk cId="2066259319" sldId="407"/>
            <ac:picMk id="93" creationId="{8E81F447-EB19-4554-88DE-C5AA73BA5AD6}"/>
          </ac:picMkLst>
        </pc:picChg>
        <pc:picChg chg="add mod">
          <ac:chgData name="Алмат Кайракбеков" userId="617def1006c1eb61" providerId="LiveId" clId="{90D34A18-D8F2-4341-9288-388139CEBD6E}" dt="2021-03-16T00:47:20.602" v="2867" actId="1076"/>
          <ac:picMkLst>
            <pc:docMk/>
            <pc:sldMk cId="2066259319" sldId="407"/>
            <ac:picMk id="94" creationId="{C434A0BD-0A72-43D7-8708-05CB0C3C70BF}"/>
          </ac:picMkLst>
        </pc:picChg>
        <pc:picChg chg="add del mod">
          <ac:chgData name="Алмат Кайракбеков" userId="617def1006c1eb61" providerId="LiveId" clId="{90D34A18-D8F2-4341-9288-388139CEBD6E}" dt="2021-03-16T00:47:02.239" v="2856" actId="478"/>
          <ac:picMkLst>
            <pc:docMk/>
            <pc:sldMk cId="2066259319" sldId="407"/>
            <ac:picMk id="95" creationId="{7A64E186-28D3-4A72-B8B3-3184E88756ED}"/>
          </ac:picMkLst>
        </pc:picChg>
        <pc:picChg chg="add mod">
          <ac:chgData name="Алмат Кайракбеков" userId="617def1006c1eb61" providerId="LiveId" clId="{90D34A18-D8F2-4341-9288-388139CEBD6E}" dt="2021-03-16T00:47:06.171" v="2858" actId="1076"/>
          <ac:picMkLst>
            <pc:docMk/>
            <pc:sldMk cId="2066259319" sldId="407"/>
            <ac:picMk id="96" creationId="{D05CB529-88E4-4B69-88EF-CA297B76FC09}"/>
          </ac:picMkLst>
        </pc:picChg>
        <pc:picChg chg="add mod">
          <ac:chgData name="Алмат Кайракбеков" userId="617def1006c1eb61" providerId="LiveId" clId="{90D34A18-D8F2-4341-9288-388139CEBD6E}" dt="2021-03-16T00:47:33.570" v="2871" actId="1076"/>
          <ac:picMkLst>
            <pc:docMk/>
            <pc:sldMk cId="2066259319" sldId="407"/>
            <ac:picMk id="97" creationId="{1B5D6F1C-4058-4ACB-AD31-E1243FFB6774}"/>
          </ac:picMkLst>
        </pc:picChg>
        <pc:picChg chg="add mod">
          <ac:chgData name="Алмат Кайракбеков" userId="617def1006c1eb61" providerId="LiveId" clId="{90D34A18-D8F2-4341-9288-388139CEBD6E}" dt="2021-03-16T00:47:28.674" v="2869" actId="1076"/>
          <ac:picMkLst>
            <pc:docMk/>
            <pc:sldMk cId="2066259319" sldId="407"/>
            <ac:picMk id="98" creationId="{CF6515F3-87A7-4218-A8E3-C8886474B4AA}"/>
          </ac:picMkLst>
        </pc:picChg>
        <pc:picChg chg="add mod">
          <ac:chgData name="Алмат Кайракбеков" userId="617def1006c1eb61" providerId="LiveId" clId="{90D34A18-D8F2-4341-9288-388139CEBD6E}" dt="2021-03-16T00:47:39.562" v="2873" actId="1076"/>
          <ac:picMkLst>
            <pc:docMk/>
            <pc:sldMk cId="2066259319" sldId="407"/>
            <ac:picMk id="99" creationId="{24817568-0683-47C1-B512-D83F9E7BCF03}"/>
          </ac:picMkLst>
        </pc:pic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3" creationId="{8AEBC6D5-2369-4BC8-A6BF-62F7A4BD5D86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10" creationId="{8E488896-E666-4E2E-B7D2-7F1366F7B588}"/>
          </ac:cxnSpMkLst>
        </pc:cxnChg>
        <pc:cxnChg chg="del mod">
          <ac:chgData name="Алмат Кайракбеков" userId="617def1006c1eb61" providerId="LiveId" clId="{90D34A18-D8F2-4341-9288-388139CEBD6E}" dt="2021-03-16T00:37:25.094" v="2682" actId="478"/>
          <ac:cxnSpMkLst>
            <pc:docMk/>
            <pc:sldMk cId="2066259319" sldId="407"/>
            <ac:cxnSpMk id="13" creationId="{A2F43650-5F2A-4844-A508-C5FE64F7A0B3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16" creationId="{8C2AB750-A1E2-4E3C-8240-C2364538A1C1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18" creationId="{67633B1E-BA3D-4BEF-9875-DCD26FFE4942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6" creationId="{5389FD86-768F-4673-9913-050B755F37C9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7" creationId="{8571AE2E-0B1D-4562-BA42-001A7A32E84F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9" creationId="{BE66BFBE-C17C-449A-9E5E-BA438A1A5C83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30" creationId="{1152F3FA-72E8-42C6-A682-3EDC16BD3983}"/>
          </ac:cxnSpMkLst>
        </pc:cxnChg>
        <pc:cxnChg chg="del">
          <ac:chgData name="Алмат Кайракбеков" userId="617def1006c1eb61" providerId="LiveId" clId="{90D34A18-D8F2-4341-9288-388139CEBD6E}" dt="2021-03-16T00:37:25.094" v="2682" actId="478"/>
          <ac:cxnSpMkLst>
            <pc:docMk/>
            <pc:sldMk cId="2066259319" sldId="407"/>
            <ac:cxnSpMk id="43" creationId="{D6A4D3F7-282D-47A1-825A-CFE95EDD4B1B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58" creationId="{663DA147-B8F6-4416-9CD6-C37ED96CCCC9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59" creationId="{01CC2065-E81D-4C7D-96C9-B389F6CE9AE2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4" creationId="{79D38B32-EB32-4A44-B7E9-B2F299D90C6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5" creationId="{D9A0F0C1-BAED-435A-A2EB-D7068C057D19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6" creationId="{DAD8406F-B694-4750-98CE-D4A645350B2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7" creationId="{1A20CCCE-7D73-45F5-B343-7FC520C64B0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8" creationId="{6CDAF2BF-34C0-40FA-A75A-DD0DD04E30FD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2" creationId="{AC1F94B2-9B5B-4E6B-9210-17EDF6380CB2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3" creationId="{D30A314E-01BF-471E-8144-25B0FD92902B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4" creationId="{C8E3B5EB-7E70-4B63-9342-A4D10A409A81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5" creationId="{674215A6-9FCA-4B24-9CDD-8638BE8ED8A6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6" creationId="{002BB312-6CA0-4545-8074-2A36F9C750D6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066726498" sldId="407"/>
        </pc:sldMkLst>
      </pc:sldChg>
      <pc:sldChg chg="addSp delSp modSp add mod">
        <pc:chgData name="Алмат Кайракбеков" userId="617def1006c1eb61" providerId="LiveId" clId="{90D34A18-D8F2-4341-9288-388139CEBD6E}" dt="2021-03-16T00:57:54.209" v="2991"/>
        <pc:sldMkLst>
          <pc:docMk/>
          <pc:sldMk cId="2311019222" sldId="408"/>
        </pc:sldMkLst>
        <pc:spChg chg="add del mod">
          <ac:chgData name="Алмат Кайракбеков" userId="617def1006c1eb61" providerId="LiveId" clId="{90D34A18-D8F2-4341-9288-388139CEBD6E}" dt="2021-03-16T00:52:48.488" v="2951"/>
          <ac:spMkLst>
            <pc:docMk/>
            <pc:sldMk cId="2311019222" sldId="408"/>
            <ac:spMk id="2" creationId="{64051737-2F48-45DF-87CF-C7EBAB327EAC}"/>
          </ac:spMkLst>
        </pc:spChg>
        <pc:spChg chg="mod">
          <ac:chgData name="Алмат Кайракбеков" userId="617def1006c1eb61" providerId="LiveId" clId="{90D34A18-D8F2-4341-9288-388139CEBD6E}" dt="2021-03-16T00:50:45.489" v="2920" actId="2711"/>
          <ac:spMkLst>
            <pc:docMk/>
            <pc:sldMk cId="2311019222" sldId="408"/>
            <ac:spMk id="5" creationId="{8B39F586-8D52-4032-B8A9-B6167D5D5227}"/>
          </ac:spMkLst>
        </pc:spChg>
        <pc:spChg chg="mod">
          <ac:chgData name="Алмат Кайракбеков" userId="617def1006c1eb61" providerId="LiveId" clId="{90D34A18-D8F2-4341-9288-388139CEBD6E}" dt="2021-03-16T00:50:45.489" v="2920" actId="2711"/>
          <ac:spMkLst>
            <pc:docMk/>
            <pc:sldMk cId="2311019222" sldId="408"/>
            <ac:spMk id="6" creationId="{453D4FC8-EDE8-447C-9DB4-A494ED301789}"/>
          </ac:spMkLst>
        </pc:spChg>
        <pc:spChg chg="mod">
          <ac:chgData name="Алмат Кайракбеков" userId="617def1006c1eb61" providerId="LiveId" clId="{90D34A18-D8F2-4341-9288-388139CEBD6E}" dt="2021-03-16T00:57:54.209" v="2991"/>
          <ac:spMkLst>
            <pc:docMk/>
            <pc:sldMk cId="2311019222" sldId="408"/>
            <ac:spMk id="7" creationId="{9F186664-5952-4780-8F71-72E2BBCB3342}"/>
          </ac:spMkLst>
        </pc:spChg>
        <pc:spChg chg="add del mod">
          <ac:chgData name="Алмат Кайракбеков" userId="617def1006c1eb61" providerId="LiveId" clId="{90D34A18-D8F2-4341-9288-388139CEBD6E}" dt="2021-03-16T00:52:48.488" v="2951"/>
          <ac:spMkLst>
            <pc:docMk/>
            <pc:sldMk cId="2311019222" sldId="408"/>
            <ac:spMk id="8" creationId="{A065F266-5677-4487-9C80-AAF2DD45F7AE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6" creationId="{82BC2AA4-1649-48E4-B434-A85C9C08435E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7" creationId="{547D8B37-C82B-4D54-83F9-FA168E741293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8" creationId="{91517409-AF92-45C3-BD4C-AB4F92D8CD2B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9" creationId="{45E81692-203A-4710-BC37-9641CADDB0EB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40" creationId="{CD2ADB45-B423-43AC-9102-7B4641F619D9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2" creationId="{7411857E-50E1-494B-AC34-E7E310BBE0E0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3" creationId="{A72FCF47-B030-4001-A232-119825CDA5F2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4" creationId="{66D1DA1E-4723-48C0-AF29-07351B694BB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5" creationId="{8D11E5F0-1BF0-4CCC-A103-9D3D2F72B80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6" creationId="{375F85EC-D539-4FBF-8F3B-1D2DB0FDA29D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7" creationId="{71004CB7-4A1C-46D6-965B-BDF9266092BD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69" creationId="{5657F819-42C0-46B6-A807-96A52EFF0A16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0" creationId="{5A31A3BE-455F-44B0-AAC2-2412D1E25477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1" creationId="{69AB69B3-39B5-4E82-9CF7-85A58958667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2" creationId="{8F860B42-1ECA-4B0F-8B83-D4B5F8AE2627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3" creationId="{A2B09F98-BDFD-43E4-A76B-2C49215A5D49}"/>
          </ac:spMkLst>
        </pc:spChg>
        <pc:spChg chg="add del mod">
          <ac:chgData name="Алмат Кайракбеков" userId="617def1006c1eb61" providerId="LiveId" clId="{90D34A18-D8F2-4341-9288-388139CEBD6E}" dt="2021-03-16T00:50:03.771" v="2913" actId="478"/>
          <ac:spMkLst>
            <pc:docMk/>
            <pc:sldMk cId="2311019222" sldId="408"/>
            <ac:spMk id="74" creationId="{78A062F1-D337-4B64-9209-B119BC5FCCA1}"/>
          </ac:spMkLst>
        </pc:spChg>
        <pc:spChg chg="add del mod">
          <ac:chgData name="Алмат Кайракбеков" userId="617def1006c1eb61" providerId="LiveId" clId="{90D34A18-D8F2-4341-9288-388139CEBD6E}" dt="2021-03-16T00:50:09.954" v="2915" actId="478"/>
          <ac:spMkLst>
            <pc:docMk/>
            <pc:sldMk cId="2311019222" sldId="408"/>
            <ac:spMk id="75" creationId="{D6C4A4A0-0BB6-4503-9752-57C5385B7600}"/>
          </ac:spMkLst>
        </pc:spChg>
        <pc:spChg chg="add del mod">
          <ac:chgData name="Алмат Кайракбеков" userId="617def1006c1eb61" providerId="LiveId" clId="{90D34A18-D8F2-4341-9288-388139CEBD6E}" dt="2021-03-16T00:50:13.369" v="2916" actId="478"/>
          <ac:spMkLst>
            <pc:docMk/>
            <pc:sldMk cId="2311019222" sldId="408"/>
            <ac:spMk id="76" creationId="{05A17B48-814E-406F-BA73-054C2B992E8C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8" creationId="{7DB10B65-116B-4B48-87BD-24B33908C6C7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9" creationId="{9BF41D0F-73B7-4D73-ADB0-3C06B95CB590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0" creationId="{6915B01B-BBAA-4FBB-9968-DB9EABB73CD6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1" creationId="{EC607DB1-23F5-4A4D-AD74-128E92EC7050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2" creationId="{228FDE5C-3692-4918-84AD-67A95AB12AAA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3" creationId="{2750F5A6-92D6-457D-8EEF-1A952E6BFC3F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4" creationId="{18ECCB90-EFE4-4F19-9F63-818446B25CCC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5" creationId="{B53E137A-CEC5-4C9A-B634-27CCF03CDA6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0" creationId="{22759427-5941-4801-B2C0-007A4B4EE8DF}"/>
          </ac:spMkLst>
        </pc:spChg>
        <pc:spChg chg="mod topLvl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101" creationId="{F5F2D9C8-974C-4E6F-8F94-6170D1DE7DE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7" creationId="{6A596BB6-BEFA-4261-B306-3744BA8EED62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8" creationId="{14139767-7F76-496E-8350-EC52FA6A7165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9" creationId="{05CE5E0E-006F-4206-8498-F8E0F228873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10" creationId="{39B77859-D975-4859-9347-FB127638A725}"/>
          </ac:spMkLst>
        </pc:spChg>
        <pc:spChg chg="mod topLvl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112" creationId="{6BBA4ACC-90CA-4ABF-8A2B-3251D6E1DF76}"/>
          </ac:spMkLst>
        </pc:spChg>
        <pc:spChg chg="mod">
          <ac:chgData name="Алмат Кайракбеков" userId="617def1006c1eb61" providerId="LiveId" clId="{90D34A18-D8F2-4341-9288-388139CEBD6E}" dt="2021-03-16T00:55:17.287" v="2983" actId="1582"/>
          <ac:spMkLst>
            <pc:docMk/>
            <pc:sldMk cId="2311019222" sldId="408"/>
            <ac:spMk id="117" creationId="{172F8347-B578-4161-8D42-3C7BEC9CC7C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18" creationId="{617A0AA9-0749-4F18-A52C-15F80321C7BB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2" creationId="{EE5F4C49-D935-48B1-A1E6-828187D865D1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3" creationId="{D0F231B1-9137-49F0-8ED8-28DAE3E43F4A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7" creationId="{0B07C785-A549-45E8-97FA-2D005979609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8" creationId="{54093A56-F952-4D56-974C-2B1FF6114BD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9" creationId="{57DC7662-A98F-4A67-8D24-327B2C0F52C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0" creationId="{6199344A-3844-44FF-9336-878A98CA686D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1" creationId="{0692D546-B3BD-4FAA-8AEF-A2625B00A18C}"/>
          </ac:spMkLst>
        </pc:spChg>
        <pc:spChg chg="add mod">
          <ac:chgData name="Алмат Кайракбеков" userId="617def1006c1eb61" providerId="LiveId" clId="{90D34A18-D8F2-4341-9288-388139CEBD6E}" dt="2021-03-16T00:53:43.491" v="2963" actId="1076"/>
          <ac:spMkLst>
            <pc:docMk/>
            <pc:sldMk cId="2311019222" sldId="408"/>
            <ac:spMk id="132" creationId="{DD9D9078-450D-4B06-8AE0-8AEAFAB03796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6" creationId="{17EBD6F9-5BAE-43ED-B1F2-7EC3EFF6B8A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0" creationId="{93214571-872D-4CF2-85AE-791F7E96C542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1" creationId="{FC68A911-6C7E-419D-B758-91C0C7A31F62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2" creationId="{2176CD7E-B154-42F8-A309-8E2C449BBC4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3" creationId="{446DB6B3-8349-42FE-B62A-B1B6532892B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7" creationId="{7609A73D-474E-4D53-A535-B51E34144B07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1" creationId="{4F462AE5-D834-4C3F-B279-F88E5525BA21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2" creationId="{93A0F29D-681A-45CE-963B-B7B1284AC203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3" creationId="{2A615CAD-1D63-4E3B-8F93-F88E43D6E2DC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4" creationId="{2ACDFE13-95B6-49FA-B310-E6BE640D416B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5" creationId="{B451275B-D8DB-4FDB-9179-411A3589A18D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6" creationId="{A100B082-066B-4B71-A444-AC7EF498F73D}"/>
          </ac:spMkLst>
        </pc:spChg>
        <pc:spChg chg="add del mod">
          <ac:chgData name="Алмат Кайракбеков" userId="617def1006c1eb61" providerId="LiveId" clId="{90D34A18-D8F2-4341-9288-388139CEBD6E}" dt="2021-03-16T00:53:37.065" v="2961" actId="478"/>
          <ac:spMkLst>
            <pc:docMk/>
            <pc:sldMk cId="2311019222" sldId="408"/>
            <ac:spMk id="157" creationId="{77065DF9-99A3-4636-99FB-36890873465F}"/>
          </ac:spMkLst>
        </pc:spChg>
        <pc:spChg chg="add mod">
          <ac:chgData name="Алмат Кайракбеков" userId="617def1006c1eb61" providerId="LiveId" clId="{90D34A18-D8F2-4341-9288-388139CEBD6E}" dt="2021-03-16T00:53:21.347" v="2957" actId="1076"/>
          <ac:spMkLst>
            <pc:docMk/>
            <pc:sldMk cId="2311019222" sldId="408"/>
            <ac:spMk id="158" creationId="{120B6F7D-D934-4191-A7C7-7FC94744E7F7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9" creationId="{81FE606F-C365-43A0-AE16-C7942073293E}"/>
          </ac:spMkLst>
        </pc:spChg>
        <pc:spChg chg="add del mod">
          <ac:chgData name="Алмат Кайракбеков" userId="617def1006c1eb61" providerId="LiveId" clId="{90D34A18-D8F2-4341-9288-388139CEBD6E}" dt="2021-03-16T00:53:55.932" v="2966" actId="478"/>
          <ac:spMkLst>
            <pc:docMk/>
            <pc:sldMk cId="2311019222" sldId="408"/>
            <ac:spMk id="161" creationId="{4BCB1A18-699F-4FCE-8659-07ADF395DDB5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63" creationId="{3CDA637A-596E-45FE-8D42-C0F0F74C8096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64" creationId="{1DB1A339-7E20-44F2-9504-D0F0E686C59F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6" creationId="{07182CC7-82B2-4E39-BB3F-8A68BBEF0EC9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7" creationId="{FDEB8E89-600A-4630-8DF6-47A8F6A164C1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8" creationId="{3EF307ED-B8E7-44BB-B3BB-D7F756C0431C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0" creationId="{52393F27-B793-42C4-91FF-7D1F2BFFFC08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1" creationId="{CF723115-34A0-4148-B031-2246A7A45DEE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2" creationId="{1CB8148C-6A2A-4FDE-86CE-2045D0949533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4" creationId="{550FF78C-78E2-4D52-A7D9-007B9F656EB0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5" creationId="{042FEC9C-F9E8-4E0F-8CA4-23FFE7ADA70F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6" creationId="{A2C7EAB0-FC35-4EAF-875B-785A55FE7EF5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77" creationId="{F0690D72-1173-4C57-8CFF-AF737547B099}"/>
          </ac:spMkLst>
        </pc:spChg>
        <pc:grpChg chg="add mod">
          <ac:chgData name="Алмат Кайракбеков" userId="617def1006c1eb61" providerId="LiveId" clId="{90D34A18-D8F2-4341-9288-388139CEBD6E}" dt="2021-03-16T00:53:17.532" v="2956" actId="14100"/>
          <ac:grpSpMkLst>
            <pc:docMk/>
            <pc:sldMk cId="2311019222" sldId="408"/>
            <ac:grpSpMk id="9" creationId="{451AA080-E4BD-41BF-AA17-898083A772DD}"/>
          </ac:grpSpMkLst>
        </pc:grpChg>
        <pc:grpChg chg="del">
          <ac:chgData name="Алмат Кайракбеков" userId="617def1006c1eb61" providerId="LiveId" clId="{90D34A18-D8F2-4341-9288-388139CEBD6E}" dt="2021-03-16T00:49:41.108" v="2910" actId="478"/>
          <ac:grpSpMkLst>
            <pc:docMk/>
            <pc:sldMk cId="2311019222" sldId="408"/>
            <ac:grpSpMk id="21" creationId="{24A5F7B9-B772-4A5A-9194-3CB97E725C17}"/>
          </ac:grpSpMkLst>
        </pc:grpChg>
        <pc:grpChg chg="add del mod">
          <ac:chgData name="Алмат Кайракбеков" userId="617def1006c1eb61" providerId="LiveId" clId="{90D34A18-D8F2-4341-9288-388139CEBD6E}" dt="2021-03-16T00:50:29.480" v="2918" actId="165"/>
          <ac:grpSpMkLst>
            <pc:docMk/>
            <pc:sldMk cId="2311019222" sldId="408"/>
            <ac:grpSpMk id="95" creationId="{9EADF484-8E0F-4E0B-88A9-2F8AED4F3883}"/>
          </ac:grpSpMkLst>
        </pc:grpChg>
        <pc:grpChg chg="add del mod">
          <ac:chgData name="Алмат Кайракбеков" userId="617def1006c1eb61" providerId="LiveId" clId="{90D34A18-D8F2-4341-9288-388139CEBD6E}" dt="2021-03-16T00:50:29.480" v="2918" actId="165"/>
          <ac:grpSpMkLst>
            <pc:docMk/>
            <pc:sldMk cId="2311019222" sldId="408"/>
            <ac:grpSpMk id="111" creationId="{A12147F5-5D00-46CE-854B-80F27BB23400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19" creationId="{99A8C231-FE94-4E7E-BFD6-E6534E293381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24" creationId="{CECBC7C4-71C7-438A-AB47-0306B5331603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33" creationId="{71A72F84-1C07-47CF-82FB-3389B80802DF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37" creationId="{62BDD6CC-24D2-406B-BA0F-F576AA832EDA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44" creationId="{A4C75020-99EA-41EC-A677-CD39989B3017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48" creationId="{0B0BB734-15C3-4678-A0C1-EE8E3D0B5FAE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65" creationId="{7CEB4363-C695-41B1-BAC1-380691778986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69" creationId="{CBE5C208-A11E-4C18-88E9-17A97BA7CBAB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73" creationId="{2640BE43-4A94-4E8C-8673-2C47F491E04C}"/>
          </ac:grpSpMkLst>
        </pc:grp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0" creationId="{C78C5B1D-DA8E-4F31-AB95-C6F0CE3FDF2F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1" creationId="{9C2F3F61-2C55-4DB5-8868-03BAFFB37F4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2" creationId="{32679560-EA15-4ACB-9566-C626356B3F59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3" creationId="{967C36DA-A667-4B4D-B1F7-B272D064C3E8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77" creationId="{B1F840DF-6174-4183-BE88-859729484AD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6" creationId="{D06012B8-AC0E-42CB-BD1A-C512149B9E3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7" creationId="{50A191FA-DF77-4242-95DE-C0DA1A29CEB0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8" creationId="{FF4FBA09-67BC-475E-8334-4D097F2BC0C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9" creationId="{14371933-DA81-4B39-ACAA-7FE137F9C914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0" creationId="{927C5416-CE20-403F-8F95-1D69A8C17E4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1" creationId="{66E01BAB-1F9A-4474-BD59-60ED87F07942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2" creationId="{69C4468D-BBC3-4C72-8D5F-12EBBEDBD40A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3" creationId="{8E81F447-EB19-4554-88DE-C5AA73BA5AD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4" creationId="{C434A0BD-0A72-43D7-8708-05CB0C3C70BF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6" creationId="{D05CB529-88E4-4B69-88EF-CA297B76FC09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7" creationId="{1B5D6F1C-4058-4ACB-AD31-E1243FFB6774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8" creationId="{CF6515F3-87A7-4218-A8E3-C8886474B4AA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9" creationId="{24817568-0683-47C1-B512-D83F9E7BCF03}"/>
          </ac:picMkLst>
        </pc:picChg>
        <pc:picChg chg="mod topLvl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2" creationId="{7C95FCA5-814D-4867-AB54-6AC47B10C2F3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3" creationId="{5CFBD68A-DB25-424D-B47B-6B505A4FDD63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4" creationId="{84268F91-04D8-47B2-9950-4B815A9470B5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5" creationId="{26005C8C-9D30-4A14-8277-E433BAC8E985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6" creationId="{F6AFBE66-2740-424F-A55B-826AC6F940FA}"/>
          </ac:picMkLst>
        </pc:picChg>
        <pc:picChg chg="mod topLvl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3" creationId="{316AE6E2-82CB-437A-9C0E-CE861AD0D212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4" creationId="{78AED589-83A4-4893-9DC5-D40AF8D31F76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5" creationId="{256895C2-B3F7-4B91-9C01-D8628C26AF88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6" creationId="{855DB60F-B9A7-4886-899B-E51C503E8FFA}"/>
          </ac:picMkLst>
        </pc:picChg>
        <pc:picChg chg="add del mod">
          <ac:chgData name="Алмат Кайракбеков" userId="617def1006c1eb61" providerId="LiveId" clId="{90D34A18-D8F2-4341-9288-388139CEBD6E}" dt="2021-03-16T00:53:55.932" v="2966" actId="478"/>
          <ac:picMkLst>
            <pc:docMk/>
            <pc:sldMk cId="2311019222" sldId="408"/>
            <ac:picMk id="160" creationId="{496C9BFF-3634-426D-A68A-D249202DE7FB}"/>
          </ac:picMkLst>
        </pc:picChg>
        <pc:picChg chg="add mod">
          <ac:chgData name="Алмат Кайракбеков" userId="617def1006c1eb61" providerId="LiveId" clId="{90D34A18-D8F2-4341-9288-388139CEBD6E}" dt="2021-03-16T00:55:05.067" v="2981" actId="1076"/>
          <ac:picMkLst>
            <pc:docMk/>
            <pc:sldMk cId="2311019222" sldId="408"/>
            <ac:picMk id="162" creationId="{1D578547-28E7-4F37-A591-E76C2EF67ACA}"/>
          </ac:picMkLst>
        </pc:pic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0" creationId="{8E488896-E666-4E2E-B7D2-7F1366F7B588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6" creationId="{8C2AB750-A1E2-4E3C-8240-C2364538A1C1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8" creationId="{67633B1E-BA3D-4BEF-9875-DCD26FFE4942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58" creationId="{663DA147-B8F6-4416-9CD6-C37ED96CCCC9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59" creationId="{01CC2065-E81D-4C7D-96C9-B389F6CE9AE2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4" creationId="{79D38B32-EB32-4A44-B7E9-B2F299D90C6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5" creationId="{D9A0F0C1-BAED-435A-A2EB-D7068C057D19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6" creationId="{DAD8406F-B694-4750-98CE-D4A645350B2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7" creationId="{1A20CCCE-7D73-45F5-B343-7FC520C64B0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8" creationId="{6CDAF2BF-34C0-40FA-A75A-DD0DD04E30FD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20" creationId="{5DAF5E31-4ED8-47FE-9DDE-6C171AC41110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21" creationId="{38123561-5E97-4787-A791-14948E6F444D}"/>
          </ac:cxnSpMkLst>
        </pc:cxnChg>
        <pc:cxnChg chg="mod">
          <ac:chgData name="Алмат Кайракбеков" userId="617def1006c1eb61" providerId="LiveId" clId="{90D34A18-D8F2-4341-9288-388139CEBD6E}" dt="2021-03-16T00:53:29.739" v="2959" actId="1076"/>
          <ac:cxnSpMkLst>
            <pc:docMk/>
            <pc:sldMk cId="2311019222" sldId="408"/>
            <ac:cxnSpMk id="125" creationId="{2EEACF3F-764D-4611-B471-711DB7DC726B}"/>
          </ac:cxnSpMkLst>
        </pc:cxnChg>
        <pc:cxnChg chg="mod">
          <ac:chgData name="Алмат Кайракбеков" userId="617def1006c1eb61" providerId="LiveId" clId="{90D34A18-D8F2-4341-9288-388139CEBD6E}" dt="2021-03-16T00:53:29.739" v="2959" actId="1076"/>
          <ac:cxnSpMkLst>
            <pc:docMk/>
            <pc:sldMk cId="2311019222" sldId="408"/>
            <ac:cxnSpMk id="126" creationId="{911C48B5-5310-483D-B292-0C0F7A4CEAA1}"/>
          </ac:cxnSpMkLst>
        </pc:cxnChg>
        <pc:cxnChg chg="mod">
          <ac:chgData name="Алмат Кайракбеков" userId="617def1006c1eb61" providerId="LiveId" clId="{90D34A18-D8F2-4341-9288-388139CEBD6E}" dt="2021-03-16T00:53:24.674" v="2958" actId="1076"/>
          <ac:cxnSpMkLst>
            <pc:docMk/>
            <pc:sldMk cId="2311019222" sldId="408"/>
            <ac:cxnSpMk id="134" creationId="{DBE08E3D-4953-4712-8709-497483F6720F}"/>
          </ac:cxnSpMkLst>
        </pc:cxnChg>
        <pc:cxnChg chg="mod">
          <ac:chgData name="Алмат Кайракбеков" userId="617def1006c1eb61" providerId="LiveId" clId="{90D34A18-D8F2-4341-9288-388139CEBD6E}" dt="2021-03-16T00:53:24.674" v="2958" actId="1076"/>
          <ac:cxnSpMkLst>
            <pc:docMk/>
            <pc:sldMk cId="2311019222" sldId="408"/>
            <ac:cxnSpMk id="135" creationId="{54876813-818D-4533-85DA-DDB754C3D7EE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38" creationId="{FF6C12FB-86D7-4A99-8E28-6EEDAB4BAA85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39" creationId="{EDCF794F-D7DC-4A70-AC39-BC1C2350F8B6}"/>
          </ac:cxnSpMkLst>
        </pc:cxnChg>
        <pc:cxnChg chg="mod">
          <ac:chgData name="Алмат Кайракбеков" userId="617def1006c1eb61" providerId="LiveId" clId="{90D34A18-D8F2-4341-9288-388139CEBD6E}" dt="2021-03-16T00:53:32.691" v="2960" actId="1076"/>
          <ac:cxnSpMkLst>
            <pc:docMk/>
            <pc:sldMk cId="2311019222" sldId="408"/>
            <ac:cxnSpMk id="145" creationId="{49A3BB63-2BEA-4AFD-9234-7FB8EEFF9B93}"/>
          </ac:cxnSpMkLst>
        </pc:cxnChg>
        <pc:cxnChg chg="mod">
          <ac:chgData name="Алмат Кайракбеков" userId="617def1006c1eb61" providerId="LiveId" clId="{90D34A18-D8F2-4341-9288-388139CEBD6E}" dt="2021-03-16T00:53:32.691" v="2960" actId="1076"/>
          <ac:cxnSpMkLst>
            <pc:docMk/>
            <pc:sldMk cId="2311019222" sldId="408"/>
            <ac:cxnSpMk id="146" creationId="{EF3C2A7B-E676-4468-84B9-54E50EF83FDB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49" creationId="{D1FE6428-DE0D-4E29-9FB3-385DE44327BD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50" creationId="{53FF3AB5-3D15-47F4-9254-E49C31AF94D2}"/>
          </ac:cxnSpMkLst>
        </pc:cxnChg>
      </pc:sldChg>
      <pc:sldChg chg="add del">
        <pc:chgData name="Алмат Кайракбеков" userId="617def1006c1eb61" providerId="LiveId" clId="{90D34A18-D8F2-4341-9288-388139CEBD6E}" dt="2021-03-16T00:55:38.754" v="2984" actId="47"/>
        <pc:sldMkLst>
          <pc:docMk/>
          <pc:sldMk cId="947998246" sldId="409"/>
        </pc:sldMkLst>
      </pc:sldChg>
      <pc:sldChg chg="addSp delSp modSp add mod">
        <pc:chgData name="Алмат Кайракбеков" userId="617def1006c1eb61" providerId="LiveId" clId="{90D34A18-D8F2-4341-9288-388139CEBD6E}" dt="2021-03-16T01:10:30.228" v="3268" actId="1076"/>
        <pc:sldMkLst>
          <pc:docMk/>
          <pc:sldMk cId="3498863852" sldId="409"/>
        </pc:sldMkLst>
        <pc:spChg chg="add mod ord">
          <ac:chgData name="Алмат Кайракбеков" userId="617def1006c1eb61" providerId="LiveId" clId="{90D34A18-D8F2-4341-9288-388139CEBD6E}" dt="2021-03-16T00:58:46.960" v="3009" actId="404"/>
          <ac:spMkLst>
            <pc:docMk/>
            <pc:sldMk cId="3498863852" sldId="409"/>
            <ac:spMk id="2" creationId="{00FEC5AB-6A8F-498D-A78C-080FEAFE0C75}"/>
          </ac:spMkLst>
        </pc:spChg>
        <pc:spChg chg="mod">
          <ac:chgData name="Алмат Кайракбеков" userId="617def1006c1eb61" providerId="LiveId" clId="{90D34A18-D8F2-4341-9288-388139CEBD6E}" dt="2021-03-16T00:57:58.702" v="2994" actId="404"/>
          <ac:spMkLst>
            <pc:docMk/>
            <pc:sldMk cId="3498863852" sldId="409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6T01:02:59.105" v="3083" actId="1036"/>
          <ac:spMkLst>
            <pc:docMk/>
            <pc:sldMk cId="3498863852" sldId="409"/>
            <ac:spMk id="10" creationId="{3BDEA38C-8805-45D3-9737-F2DB9D19318D}"/>
          </ac:spMkLst>
        </pc:spChg>
        <pc:spChg chg="add mod">
          <ac:chgData name="Алмат Кайракбеков" userId="617def1006c1eb61" providerId="LiveId" clId="{90D34A18-D8F2-4341-9288-388139CEBD6E}" dt="2021-03-16T01:05:56.580" v="3152" actId="2085"/>
          <ac:spMkLst>
            <pc:docMk/>
            <pc:sldMk cId="3498863852" sldId="409"/>
            <ac:spMk id="11" creationId="{DC9D7D78-57DD-41DA-89B6-8D4A77F5D5EE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3" creationId="{A2B09F98-BDFD-43E4-A76B-2C49215A5D49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8" creationId="{7DB10B65-116B-4B48-87BD-24B33908C6C7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9" creationId="{9BF41D0F-73B7-4D73-ADB0-3C06B95CB590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0" creationId="{6915B01B-BBAA-4FBB-9968-DB9EABB73CD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1" creationId="{EC607DB1-23F5-4A4D-AD74-128E92EC7050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2" creationId="{228FDE5C-3692-4918-84AD-67A95AB12AAA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3" creationId="{2750F5A6-92D6-457D-8EEF-1A952E6BFC3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4" creationId="{18ECCB90-EFE4-4F19-9F63-818446B25CCC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5" creationId="{B53E137A-CEC5-4C9A-B634-27CCF03CDA64}"/>
          </ac:spMkLst>
        </pc:spChg>
        <pc:spChg chg="add mod">
          <ac:chgData name="Алмат Кайракбеков" userId="617def1006c1eb61" providerId="LiveId" clId="{90D34A18-D8F2-4341-9288-388139CEBD6E}" dt="2021-03-16T01:00:55.147" v="3042" actId="1076"/>
          <ac:spMkLst>
            <pc:docMk/>
            <pc:sldMk cId="3498863852" sldId="409"/>
            <ac:spMk id="90" creationId="{19440C2F-7C4B-403B-8ACC-09A0C673B0BB}"/>
          </ac:spMkLst>
        </pc:spChg>
        <pc:spChg chg="add mod">
          <ac:chgData name="Алмат Кайракбеков" userId="617def1006c1eb61" providerId="LiveId" clId="{90D34A18-D8F2-4341-9288-388139CEBD6E}" dt="2021-03-16T01:07:22.807" v="3176" actId="1076"/>
          <ac:spMkLst>
            <pc:docMk/>
            <pc:sldMk cId="3498863852" sldId="409"/>
            <ac:spMk id="92" creationId="{C2CCC9D1-7BE0-422D-8983-8EE345F02E0A}"/>
          </ac:spMkLst>
        </pc:spChg>
        <pc:spChg chg="add mod">
          <ac:chgData name="Алмат Кайракбеков" userId="617def1006c1eb61" providerId="LiveId" clId="{90D34A18-D8F2-4341-9288-388139CEBD6E}" dt="2021-03-16T01:03:32.484" v="3098" actId="14100"/>
          <ac:spMkLst>
            <pc:docMk/>
            <pc:sldMk cId="3498863852" sldId="409"/>
            <ac:spMk id="95" creationId="{228AA919-3A68-42D8-B669-A5AFDD7597CF}"/>
          </ac:spMkLst>
        </pc:spChg>
        <pc:spChg chg="add mod">
          <ac:chgData name="Алмат Кайракбеков" userId="617def1006c1eb61" providerId="LiveId" clId="{90D34A18-D8F2-4341-9288-388139CEBD6E}" dt="2021-03-16T01:03:34.148" v="3099" actId="1076"/>
          <ac:spMkLst>
            <pc:docMk/>
            <pc:sldMk cId="3498863852" sldId="409"/>
            <ac:spMk id="96" creationId="{C4AEC0A1-F7D3-4196-8DBD-87B03801B620}"/>
          </ac:spMkLst>
        </pc:spChg>
        <pc:spChg chg="add mod">
          <ac:chgData name="Алмат Кайракбеков" userId="617def1006c1eb61" providerId="LiveId" clId="{90D34A18-D8F2-4341-9288-388139CEBD6E}" dt="2021-03-16T01:04:05.068" v="3114" actId="14100"/>
          <ac:spMkLst>
            <pc:docMk/>
            <pc:sldMk cId="3498863852" sldId="409"/>
            <ac:spMk id="97" creationId="{996BB4D8-33AE-479F-B0EF-94A368A6187F}"/>
          </ac:spMkLst>
        </pc:spChg>
        <pc:spChg chg="add mod">
          <ac:chgData name="Алмат Кайракбеков" userId="617def1006c1eb61" providerId="LiveId" clId="{90D34A18-D8F2-4341-9288-388139CEBD6E}" dt="2021-03-16T01:04:08.563" v="3116" actId="1076"/>
          <ac:spMkLst>
            <pc:docMk/>
            <pc:sldMk cId="3498863852" sldId="409"/>
            <ac:spMk id="98" creationId="{0C913435-71C6-4712-8844-5DDC1ACCF792}"/>
          </ac:spMkLst>
        </pc:spChg>
        <pc:spChg chg="add mod">
          <ac:chgData name="Алмат Кайракбеков" userId="617def1006c1eb61" providerId="LiveId" clId="{90D34A18-D8F2-4341-9288-388139CEBD6E}" dt="2021-03-16T01:04:22.283" v="3122" actId="14100"/>
          <ac:spMkLst>
            <pc:docMk/>
            <pc:sldMk cId="3498863852" sldId="409"/>
            <ac:spMk id="99" creationId="{CD4E0485-B595-477E-8E0F-BEFE4E072C8F}"/>
          </ac:spMkLst>
        </pc:spChg>
        <pc:spChg chg="add mod">
          <ac:chgData name="Алмат Кайракбеков" userId="617def1006c1eb61" providerId="LiveId" clId="{90D34A18-D8F2-4341-9288-388139CEBD6E}" dt="2021-03-16T01:04:18.964" v="3121" actId="20577"/>
          <ac:spMkLst>
            <pc:docMk/>
            <pc:sldMk cId="3498863852" sldId="409"/>
            <ac:spMk id="100" creationId="{CC1EB142-5666-4392-B7CF-5E77A33DB2FB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01" creationId="{F5F2D9C8-974C-4E6F-8F94-6170D1DE7DE4}"/>
          </ac:spMkLst>
        </pc:spChg>
        <pc:spChg chg="add mod">
          <ac:chgData name="Алмат Кайракбеков" userId="617def1006c1eb61" providerId="LiveId" clId="{90D34A18-D8F2-4341-9288-388139CEBD6E}" dt="2021-03-16T01:04:36.764" v="3129" actId="14100"/>
          <ac:spMkLst>
            <pc:docMk/>
            <pc:sldMk cId="3498863852" sldId="409"/>
            <ac:spMk id="107" creationId="{5D98BAEE-67DF-4F02-86FB-F73CA66943B8}"/>
          </ac:spMkLst>
        </pc:spChg>
        <pc:spChg chg="add mod">
          <ac:chgData name="Алмат Кайракбеков" userId="617def1006c1eb61" providerId="LiveId" clId="{90D34A18-D8F2-4341-9288-388139CEBD6E}" dt="2021-03-16T01:04:38.627" v="3130" actId="1076"/>
          <ac:spMkLst>
            <pc:docMk/>
            <pc:sldMk cId="3498863852" sldId="409"/>
            <ac:spMk id="108" creationId="{6B0F0C22-62A6-4E7F-87DE-BA447713CFD0}"/>
          </ac:spMkLst>
        </pc:spChg>
        <pc:spChg chg="add mod">
          <ac:chgData name="Алмат Кайракбеков" userId="617def1006c1eb61" providerId="LiveId" clId="{90D34A18-D8F2-4341-9288-388139CEBD6E}" dt="2021-03-16T01:04:52.284" v="3133" actId="14100"/>
          <ac:spMkLst>
            <pc:docMk/>
            <pc:sldMk cId="3498863852" sldId="409"/>
            <ac:spMk id="109" creationId="{5C5C710F-6AD5-425F-8F02-D906881C732D}"/>
          </ac:spMkLst>
        </pc:spChg>
        <pc:spChg chg="add mod">
          <ac:chgData name="Алмат Кайракбеков" userId="617def1006c1eb61" providerId="LiveId" clId="{90D34A18-D8F2-4341-9288-388139CEBD6E}" dt="2021-03-16T01:04:56.051" v="3135" actId="1076"/>
          <ac:spMkLst>
            <pc:docMk/>
            <pc:sldMk cId="3498863852" sldId="409"/>
            <ac:spMk id="110" creationId="{D0F79B76-C979-4303-8037-1F0202FF70EC}"/>
          </ac:spMkLst>
        </pc:spChg>
        <pc:spChg chg="add mod">
          <ac:chgData name="Алмат Кайракбеков" userId="617def1006c1eb61" providerId="LiveId" clId="{90D34A18-D8F2-4341-9288-388139CEBD6E}" dt="2021-03-16T01:05:43.804" v="3146" actId="1076"/>
          <ac:spMkLst>
            <pc:docMk/>
            <pc:sldMk cId="3498863852" sldId="409"/>
            <ac:spMk id="111" creationId="{0C135454-8849-450B-88F2-E9D4C836688D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12" creationId="{6BBA4ACC-90CA-4ABF-8A2B-3251D6E1DF7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17" creationId="{172F8347-B578-4161-8D42-3C7BEC9CC7C8}"/>
          </ac:spMkLst>
        </pc:spChg>
        <pc:spChg chg="add mod">
          <ac:chgData name="Алмат Кайракбеков" userId="617def1006c1eb61" providerId="LiveId" clId="{90D34A18-D8F2-4341-9288-388139CEBD6E}" dt="2021-03-16T01:05:43.804" v="3146" actId="1076"/>
          <ac:spMkLst>
            <pc:docMk/>
            <pc:sldMk cId="3498863852" sldId="409"/>
            <ac:spMk id="157" creationId="{DB76844B-4A73-44DC-850F-382DCFFB17FE}"/>
          </ac:spMkLst>
        </pc:spChg>
        <pc:spChg chg="add mod">
          <ac:chgData name="Алмат Кайракбеков" userId="617def1006c1eb61" providerId="LiveId" clId="{90D34A18-D8F2-4341-9288-388139CEBD6E}" dt="2021-03-16T01:06:05.322" v="3153" actId="207"/>
          <ac:spMkLst>
            <pc:docMk/>
            <pc:sldMk cId="3498863852" sldId="409"/>
            <ac:spMk id="160" creationId="{B4B262AF-2B32-4D8B-BD3D-A8708B58A4AB}"/>
          </ac:spMkLst>
        </pc:spChg>
        <pc:spChg chg="add mod">
          <ac:chgData name="Алмат Кайракбеков" userId="617def1006c1eb61" providerId="LiveId" clId="{90D34A18-D8F2-4341-9288-388139CEBD6E}" dt="2021-03-16T01:07:46.360" v="3180" actId="207"/>
          <ac:spMkLst>
            <pc:docMk/>
            <pc:sldMk cId="3498863852" sldId="409"/>
            <ac:spMk id="161" creationId="{A19901EB-B193-463B-BFEB-F3F8E0BB582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63" creationId="{3CDA637A-596E-45FE-8D42-C0F0F74C809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64" creationId="{1DB1A339-7E20-44F2-9504-D0F0E686C59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77" creationId="{F0690D72-1173-4C57-8CFF-AF737547B099}"/>
          </ac:spMkLst>
        </pc:spChg>
        <pc:spChg chg="add mod">
          <ac:chgData name="Алмат Кайракбеков" userId="617def1006c1eb61" providerId="LiveId" clId="{90D34A18-D8F2-4341-9288-388139CEBD6E}" dt="2021-03-16T01:08:01.523" v="3193" actId="14100"/>
          <ac:spMkLst>
            <pc:docMk/>
            <pc:sldMk cId="3498863852" sldId="409"/>
            <ac:spMk id="179" creationId="{6A5D3CC6-C975-49F3-8893-1F8973EC5A07}"/>
          </ac:spMkLst>
        </pc:spChg>
        <pc:spChg chg="add mod">
          <ac:chgData name="Алмат Кайракбеков" userId="617def1006c1eb61" providerId="LiveId" clId="{90D34A18-D8F2-4341-9288-388139CEBD6E}" dt="2021-03-16T01:09:47.540" v="3256" actId="14100"/>
          <ac:spMkLst>
            <pc:docMk/>
            <pc:sldMk cId="3498863852" sldId="409"/>
            <ac:spMk id="180" creationId="{99725946-6B4B-4C58-A67D-D70F129E1C46}"/>
          </ac:spMkLst>
        </pc:spChg>
        <pc:spChg chg="add mod">
          <ac:chgData name="Алмат Кайракбеков" userId="617def1006c1eb61" providerId="LiveId" clId="{90D34A18-D8F2-4341-9288-388139CEBD6E}" dt="2021-03-16T01:08:33.315" v="3223" actId="1076"/>
          <ac:spMkLst>
            <pc:docMk/>
            <pc:sldMk cId="3498863852" sldId="409"/>
            <ac:spMk id="181" creationId="{EA30B057-89C2-4200-B882-6D49FFB0E110}"/>
          </ac:spMkLst>
        </pc:spChg>
        <pc:spChg chg="add del mod">
          <ac:chgData name="Алмат Кайракбеков" userId="617def1006c1eb61" providerId="LiveId" clId="{90D34A18-D8F2-4341-9288-388139CEBD6E}" dt="2021-03-16T01:09:49.570" v="3257" actId="478"/>
          <ac:spMkLst>
            <pc:docMk/>
            <pc:sldMk cId="3498863852" sldId="409"/>
            <ac:spMk id="182" creationId="{B20BE336-67C6-4751-9FAB-4E971A397AA0}"/>
          </ac:spMkLst>
        </pc:spChg>
        <pc:spChg chg="add mod">
          <ac:chgData name="Алмат Кайракбеков" userId="617def1006c1eb61" providerId="LiveId" clId="{90D34A18-D8F2-4341-9288-388139CEBD6E}" dt="2021-03-16T01:09:20.924" v="3254" actId="1076"/>
          <ac:spMkLst>
            <pc:docMk/>
            <pc:sldMk cId="3498863852" sldId="409"/>
            <ac:spMk id="183" creationId="{ED449EA0-92F7-4E21-8BD3-FF37DF2FB8E3}"/>
          </ac:spMkLst>
        </pc:spChg>
        <pc:spChg chg="add mod">
          <ac:chgData name="Алмат Кайракбеков" userId="617def1006c1eb61" providerId="LiveId" clId="{90D34A18-D8F2-4341-9288-388139CEBD6E}" dt="2021-03-16T01:09:57.370" v="3260" actId="1037"/>
          <ac:spMkLst>
            <pc:docMk/>
            <pc:sldMk cId="3498863852" sldId="409"/>
            <ac:spMk id="184" creationId="{AE8D4107-AD44-4908-94E3-2D8CC4E5D2F2}"/>
          </ac:spMkLst>
        </pc:spChg>
        <pc:spChg chg="add mod">
          <ac:chgData name="Алмат Кайракбеков" userId="617def1006c1eb61" providerId="LiveId" clId="{90D34A18-D8F2-4341-9288-388139CEBD6E}" dt="2021-03-16T01:10:18.215" v="3265" actId="20577"/>
          <ac:spMkLst>
            <pc:docMk/>
            <pc:sldMk cId="3498863852" sldId="409"/>
            <ac:spMk id="185" creationId="{A2B40B13-1924-44E6-B0E9-429882E0AA47}"/>
          </ac:spMkLst>
        </pc:s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9" creationId="{451AA080-E4BD-41BF-AA17-898083A772DD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65" creationId="{7CEB4363-C695-41B1-BAC1-380691778986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69" creationId="{CBE5C208-A11E-4C18-88E9-17A97BA7CBAB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73" creationId="{2640BE43-4A94-4E8C-8673-2C47F491E04C}"/>
          </ac:grpSpMkLst>
        </pc:grpChg>
        <pc:graphicFrameChg chg="add mod">
          <ac:chgData name="Алмат Кайракбеков" userId="617def1006c1eb61" providerId="LiveId" clId="{90D34A18-D8F2-4341-9288-388139CEBD6E}" dt="2021-03-16T01:07:28.097" v="3179"/>
          <ac:graphicFrameMkLst>
            <pc:docMk/>
            <pc:sldMk cId="3498863852" sldId="409"/>
            <ac:graphicFrameMk id="88" creationId="{871E0D96-A04E-4321-AFE9-69A5274BC03C}"/>
          </ac:graphicFrameMkLst>
        </pc:graphicFrame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77" creationId="{B1F840DF-6174-4183-BE88-859729484AD6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2" creationId="{7C95FCA5-814D-4867-AB54-6AC47B10C2F3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3" creationId="{5CFBD68A-DB25-424D-B47B-6B505A4FDD63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4" creationId="{84268F91-04D8-47B2-9950-4B815A9470B5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5" creationId="{26005C8C-9D30-4A14-8277-E433BAC8E985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6" creationId="{F6AFBE66-2740-424F-A55B-826AC6F940FA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3" creationId="{316AE6E2-82CB-437A-9C0E-CE861AD0D212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4" creationId="{78AED589-83A4-4893-9DC5-D40AF8D31F76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5" creationId="{256895C2-B3F7-4B91-9C01-D8628C26AF88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6" creationId="{855DB60F-B9A7-4886-899B-E51C503E8FFA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62" creationId="{1D578547-28E7-4F37-A591-E76C2EF67ACA}"/>
          </ac:picMkLst>
        </pc:picChg>
        <pc:cxnChg chg="add mod">
          <ac:chgData name="Алмат Кайракбеков" userId="617def1006c1eb61" providerId="LiveId" clId="{90D34A18-D8F2-4341-9288-388139CEBD6E}" dt="2021-03-16T01:07:01.371" v="3170" actId="1076"/>
          <ac:cxnSpMkLst>
            <pc:docMk/>
            <pc:sldMk cId="3498863852" sldId="409"/>
            <ac:cxnSpMk id="93" creationId="{65DF8BF2-FDA5-49D2-A75B-663131763A8F}"/>
          </ac:cxnSpMkLst>
        </pc:cxnChg>
        <pc:cxnChg chg="add mod">
          <ac:chgData name="Алмат Кайракбеков" userId="617def1006c1eb61" providerId="LiveId" clId="{90D34A18-D8F2-4341-9288-388139CEBD6E}" dt="2021-03-16T01:07:17.740" v="3174" actId="14100"/>
          <ac:cxnSpMkLst>
            <pc:docMk/>
            <pc:sldMk cId="3498863852" sldId="409"/>
            <ac:cxnSpMk id="178" creationId="{0D29D546-CEB2-4BC9-951B-CA35A74B8384}"/>
          </ac:cxnSpMkLst>
        </pc:cxnChg>
        <pc:cxnChg chg="add mod">
          <ac:chgData name="Алмат Кайракбеков" userId="617def1006c1eb61" providerId="LiveId" clId="{90D34A18-D8F2-4341-9288-388139CEBD6E}" dt="2021-03-16T01:10:30.228" v="3268" actId="1076"/>
          <ac:cxnSpMkLst>
            <pc:docMk/>
            <pc:sldMk cId="3498863852" sldId="409"/>
            <ac:cxnSpMk id="186" creationId="{CC673ED5-55FE-42E2-A1D1-3B1A4F2993BA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1:29:54.646" v="3318" actId="167"/>
        <pc:sldMkLst>
          <pc:docMk/>
          <pc:sldMk cId="1310793439" sldId="410"/>
        </pc:sldMkLst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2" creationId="{00FEC5AB-6A8F-498D-A78C-080FEAFE0C75}"/>
          </ac:spMkLst>
        </pc:spChg>
        <pc:spChg chg="mod">
          <ac:chgData name="Алмат Кайракбеков" userId="617def1006c1eb61" providerId="LiveId" clId="{90D34A18-D8F2-4341-9288-388139CEBD6E}" dt="2021-03-16T01:11:15.239" v="3272"/>
          <ac:spMkLst>
            <pc:docMk/>
            <pc:sldMk cId="1310793439" sldId="410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" creationId="{3BDEA38C-8805-45D3-9737-F2DB9D19318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" creationId="{DC9D7D78-57DD-41DA-89B6-8D4A77F5D5EE}"/>
          </ac:spMkLst>
        </pc:spChg>
        <pc:spChg chg="add mod">
          <ac:chgData name="Алмат Кайракбеков" userId="617def1006c1eb61" providerId="LiveId" clId="{90D34A18-D8F2-4341-9288-388139CEBD6E}" dt="2021-03-16T01:28:58.566" v="3299" actId="1076"/>
          <ac:spMkLst>
            <pc:docMk/>
            <pc:sldMk cId="1310793439" sldId="410"/>
            <ac:spMk id="37" creationId="{78438380-72E0-40A8-A363-991EAED0A467}"/>
          </ac:spMkLst>
        </pc:spChg>
        <pc:spChg chg="add mod">
          <ac:chgData name="Алмат Кайракбеков" userId="617def1006c1eb61" providerId="LiveId" clId="{90D34A18-D8F2-4341-9288-388139CEBD6E}" dt="2021-03-16T01:29:03.552" v="3302" actId="20577"/>
          <ac:spMkLst>
            <pc:docMk/>
            <pc:sldMk cId="1310793439" sldId="410"/>
            <ac:spMk id="38" creationId="{49FEB9BA-8AB5-4959-9414-988FE7544F3A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0" creationId="{11086024-2AB3-415C-AD6C-3FF984D29165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1" creationId="{5774DF92-92CB-4E2A-B750-3FCD74498002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2" creationId="{564A96DD-0310-479F-BD56-672515818D73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3" creationId="{5D51A517-941E-4D22-930B-09DCE5CFC467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4" creationId="{9457CE5D-4052-44AB-B658-64C148847BA6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0" creationId="{19440C2F-7C4B-403B-8ACC-09A0C673B0B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2" creationId="{C2CCC9D1-7BE0-422D-8983-8EE345F02E0A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5" creationId="{228AA919-3A68-42D8-B669-A5AFDD7597C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6" creationId="{C4AEC0A1-F7D3-4196-8DBD-87B03801B62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7" creationId="{996BB4D8-33AE-479F-B0EF-94A368A6187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8" creationId="{0C913435-71C6-4712-8844-5DDC1ACCF79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9" creationId="{CD4E0485-B595-477E-8E0F-BEFE4E072C8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0" creationId="{CC1EB142-5666-4392-B7CF-5E77A33DB2F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7" creationId="{5D98BAEE-67DF-4F02-86FB-F73CA66943B8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8" creationId="{6B0F0C22-62A6-4E7F-87DE-BA447713CFD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9" creationId="{5C5C710F-6AD5-425F-8F02-D906881C732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0" creationId="{D0F79B76-C979-4303-8037-1F0202FF70EC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1" creationId="{0C135454-8849-450B-88F2-E9D4C836688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57" creationId="{DB76844B-4A73-44DC-850F-382DCFFB17FE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60" creationId="{B4B262AF-2B32-4D8B-BD3D-A8708B58A4A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61" creationId="{A19901EB-B193-463B-BFEB-F3F8E0BB582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79" creationId="{6A5D3CC6-C975-49F3-8893-1F8973EC5A07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0" creationId="{99725946-6B4B-4C58-A67D-D70F129E1C46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1" creationId="{EA30B057-89C2-4200-B882-6D49FFB0E11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3" creationId="{ED449EA0-92F7-4E21-8BD3-FF37DF2FB8E3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4" creationId="{AE8D4107-AD44-4908-94E3-2D8CC4E5D2F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5" creationId="{A2B40B13-1924-44E6-B0E9-429882E0AA47}"/>
          </ac:spMkLst>
        </pc:spChg>
        <pc:graphicFrameChg chg="del">
          <ac:chgData name="Алмат Кайракбеков" userId="617def1006c1eb61" providerId="LiveId" clId="{90D34A18-D8F2-4341-9288-388139CEBD6E}" dt="2021-03-16T01:27:48.641" v="3273" actId="478"/>
          <ac:graphicFrameMkLst>
            <pc:docMk/>
            <pc:sldMk cId="1310793439" sldId="410"/>
            <ac:graphicFrameMk id="88" creationId="{871E0D96-A04E-4321-AFE9-69A5274BC03C}"/>
          </ac:graphicFrameMkLst>
        </pc:graphicFrame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93" creationId="{65DF8BF2-FDA5-49D2-A75B-663131763A8F}"/>
          </ac:cxnSpMkLst>
        </pc:cxn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178" creationId="{0D29D546-CEB2-4BC9-951B-CA35A74B8384}"/>
          </ac:cxnSpMkLst>
        </pc:cxn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186" creationId="{CC673ED5-55FE-42E2-A1D1-3B1A4F2993BA}"/>
          </ac:cxnSpMkLst>
        </pc:cxnChg>
      </pc:sldChg>
      <pc:sldChg chg="modSp add mod">
        <pc:chgData name="Алмат Кайракбеков" userId="617def1006c1eb61" providerId="LiveId" clId="{90D34A18-D8F2-4341-9288-388139CEBD6E}" dt="2021-03-16T01:30:30.036" v="3343" actId="1076"/>
        <pc:sldMkLst>
          <pc:docMk/>
          <pc:sldMk cId="668181392" sldId="411"/>
        </pc:sldMkLst>
        <pc:spChg chg="mod">
          <ac:chgData name="Алмат Кайракбеков" userId="617def1006c1eb61" providerId="LiveId" clId="{90D34A18-D8F2-4341-9288-388139CEBD6E}" dt="2021-03-16T01:30:30.036" v="3343" actId="1076"/>
          <ac:spMkLst>
            <pc:docMk/>
            <pc:sldMk cId="668181392" sldId="411"/>
            <ac:spMk id="10" creationId="{FB113C3A-13DC-4AE8-AC9D-DE9373234535}"/>
          </ac:spMkLst>
        </pc:spChg>
      </pc:sldChg>
      <pc:sldMasterChg chg="delSldLayout">
        <pc:chgData name="Алмат Кайракбеков" userId="617def1006c1eb61" providerId="LiveId" clId="{90D34A18-D8F2-4341-9288-388139CEBD6E}" dt="2021-03-16T00:55:38.754" v="2984" actId="47"/>
        <pc:sldMasterMkLst>
          <pc:docMk/>
          <pc:sldMasterMk cId="3832570505" sldId="2147483672"/>
        </pc:sldMasterMkLst>
        <pc:sldLayoutChg chg="del">
          <pc:chgData name="Алмат Кайракбеков" userId="617def1006c1eb61" providerId="LiveId" clId="{90D34A18-D8F2-4341-9288-388139CEBD6E}" dt="2021-03-16T00:55:38.754" v="2984" actId="47"/>
          <pc:sldLayoutMkLst>
            <pc:docMk/>
            <pc:sldMasterMk cId="3832570505" sldId="2147483672"/>
            <pc:sldLayoutMk cId="1787549396" sldId="21474836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netdocs\SHAREFOLDERS\&#1069;&#1082;&#1086;&#1085;&#1086;&#1084;&#1080;&#1095;&#1077;&#1089;&#1082;&#1080;&#1081;%20&#1086;&#1090;&#1076;&#1077;&#1083;\&#1055;&#1088;&#1077;&#1079;&#1077;&#1085;&#1090;&#1072;&#1094;&#1080;&#1080;\2019\12.%20&#1057;&#1091;&#1073;&#1089;&#1080;&#1076;&#1080;&#1103;%202,9%20&#1084;&#1083;&#1088;&#1076;.&#1090;&#1075;\&#1076;&#1086;&#1083;&#1103;%20&#1090;&#1072;&#1088;&#1080;&#1092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netdocs\SHAREFOLDERS\&#1069;&#1082;&#1086;&#1085;&#1086;&#1084;&#1080;&#1095;&#1077;&#1089;&#1082;&#1080;&#1081;%20&#1086;&#1090;&#1076;&#1077;&#1083;\&#1054;&#1090;&#1076;&#1077;&#1083;&#1072;%20&#1094;&#1077;&#1085;&#1086;&#1086;&#1073;&#1088;&#1072;&#1079;&#1086;&#1074;&#1072;&#1085;&#1080;&#1103;%20&#1080;%20&#1090;&#1072;&#1088;&#1080;&#1092;&#1086;&#1074;\&#1058;&#1072;&#1088;&#1080;&#1092;\&#1058;&#1072;&#1088;&#1080;&#1092;\&#1090;&#1072;&#1088;&#1080;&#1092;%20&#1085;&#1072;%202022-2026&#1075;&#1075;\&#1044;&#1050;&#1056;&#1045;&#1052;%20&#1086;&#1073;&#1089;&#1091;&#1078;&#1076;&#1077;&#1085;&#1080;&#1103;\04.11.21%20&#1040;&#1083;&#1069;&#1057;%2015%25,%20&#1040;&#1058;&#1050;&#1069;%2010%25\&#1055;&#1088;&#1086;&#1077;&#1082;&#1090;%20&#1040;&#1083;&#1069;&#1057;%2015%25,%20&#1040;&#1058;&#1050;&#1069;%2010%25%20%2004.11.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holdasbek\Downloads\&#1055;&#1088;&#1086;&#1077;&#1082;&#1090;%20&#1040;&#1083;&#1058;&#1057;%206-15-&#1073;&#1102;&#1076;&#1078;&#1077;&#1090;%2021.11.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21343142292422"/>
          <c:y val="0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F1C0-4E36-B3E3-F681909141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F1C0-4E36-B3E3-F6819091418B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F1C0-4E36-B3E3-F681909141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F1C0-4E36-B3E3-F6819091418B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F1C0-4E36-B3E3-F6819091418B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B-F1C0-4E36-B3E3-F6819091418B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1C0-4E36-B3E3-F6819091418B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1C0-4E36-B3E3-F6819091418B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1C0-4E36-B3E3-F6819091418B}"/>
                </c:ext>
              </c:extLst>
            </c:dLbl>
            <c:dLbl>
              <c:idx val="3"/>
              <c:layout>
                <c:manualLayout>
                  <c:x val="1.0570636823992386E-2"/>
                  <c:y val="-5.7881606137090988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C0-4E36-B3E3-F6819091418B}"/>
                </c:ext>
              </c:extLst>
            </c:dLbl>
            <c:dLbl>
              <c:idx val="4"/>
              <c:layout>
                <c:manualLayout>
                  <c:x val="9.1612185807935134E-2"/>
                  <c:y val="0.1215513728878908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C0-4E36-B3E3-F6819091418B}"/>
                </c:ext>
              </c:extLst>
            </c:dLbl>
            <c:dLbl>
              <c:idx val="5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1C0-4E36-B3E3-F68190914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 5 лет </c:v>
                </c:pt>
                <c:pt idx="1">
                  <c:v>до 10 лет </c:v>
                </c:pt>
                <c:pt idx="2">
                  <c:v>до 15 лет </c:v>
                </c:pt>
                <c:pt idx="3">
                  <c:v>до 20 лет </c:v>
                </c:pt>
                <c:pt idx="4">
                  <c:v>до 25 лет </c:v>
                </c:pt>
                <c:pt idx="5">
                  <c:v>свыше 25 лет 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9.7199999999999995E-2</c:v>
                </c:pt>
                <c:pt idx="1">
                  <c:v>0.12280000000000001</c:v>
                </c:pt>
                <c:pt idx="2">
                  <c:v>0.1159</c:v>
                </c:pt>
                <c:pt idx="3">
                  <c:v>4.7699999999999999E-2</c:v>
                </c:pt>
                <c:pt idx="4">
                  <c:v>2.4799999999999999E-2</c:v>
                </c:pt>
                <c:pt idx="5">
                  <c:v>0.59160000000000001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C0-4E36-B3E3-F681909141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8214999539442065E-2"/>
          <c:y val="0.14260039588612264"/>
          <c:w val="0.2917406981170394"/>
          <c:h val="0.6947371769791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3048717354496673E-2"/>
          <c:y val="1.2491666079858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21343142292422"/>
          <c:y val="0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251F-4CBD-9C6C-865467EB93DD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251F-4CBD-9C6C-865467EB93DD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251F-4CBD-9C6C-865467EB93D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251F-4CBD-9C6C-865467EB93DD}"/>
              </c:ext>
            </c:extLst>
          </c:dPt>
          <c:dPt>
            <c:idx val="4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251F-4CBD-9C6C-865467EB93DD}"/>
              </c:ext>
            </c:extLst>
          </c:dPt>
          <c:dLbls>
            <c:dLbl>
              <c:idx val="0"/>
              <c:layout>
                <c:manualLayout>
                  <c:x val="-3.4860656301558476E-2"/>
                  <c:y val="-7.671283626943786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1F-4CBD-9C6C-865467EB93DD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51F-4CBD-9C6C-865467EB93DD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51F-4CBD-9C6C-865467EB93DD}"/>
                </c:ext>
              </c:extLst>
            </c:dLbl>
            <c:dLbl>
              <c:idx val="3"/>
              <c:layout>
                <c:manualLayout>
                  <c:x val="-2.4872547167648109E-2"/>
                  <c:y val="-2.456824220891548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1F-4CBD-9C6C-865467EB93DD}"/>
                </c:ext>
              </c:extLst>
            </c:dLbl>
            <c:dLbl>
              <c:idx val="4"/>
              <c:layout>
                <c:manualLayout>
                  <c:x val="-8.3203305420554412E-3"/>
                  <c:y val="-2.922393762645251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1F-4CBD-9C6C-865467EB9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Начисление физическим лицам</c:v>
                </c:pt>
                <c:pt idx="1">
                  <c:v>Начисление юридическим лицам</c:v>
                </c:pt>
                <c:pt idx="2">
                  <c:v>Начисление бюджетным организациям</c:v>
                </c:pt>
                <c:pt idx="3">
                  <c:v>Прочие доходы</c:v>
                </c:pt>
                <c:pt idx="4">
                  <c:v>Выделенные денежные срелства из МИО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18629044</c:v>
                </c:pt>
                <c:pt idx="1">
                  <c:v>9891439</c:v>
                </c:pt>
                <c:pt idx="2">
                  <c:v>11676862</c:v>
                </c:pt>
                <c:pt idx="3">
                  <c:v>3624033</c:v>
                </c:pt>
                <c:pt idx="4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1F-4CBD-9C6C-865467EB93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047535649116029E-2"/>
          <c:y val="0.12425234435982759"/>
          <c:w val="0.30283448110946481"/>
          <c:h val="0.84375469134156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28575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0216149225175921E-2"/>
          <c:y val="2.3954790703961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21343142292422"/>
          <c:y val="0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C24C-4096-9718-0B63EECD59BD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C24C-4096-9718-0B63EECD59BD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C24C-4096-9718-0B63EECD59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C24C-4096-9718-0B63EECD59BD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C24C-4096-9718-0B63EECD59BD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B-4543-4D3D-B9E4-2B8E7FF97D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E-C24C-4096-9718-0B63EECD59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D-C24C-4096-9718-0B63EECD59BD}"/>
              </c:ext>
            </c:extLst>
          </c:dPt>
          <c:dLbls>
            <c:dLbl>
              <c:idx val="0"/>
              <c:layout>
                <c:manualLayout>
                  <c:x val="-1.7430282301950241E-2"/>
                  <c:y val="-7.671292437915117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C-4096-9718-0B63EECD59BD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24C-4096-9718-0B63EECD59BD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24C-4096-9718-0B63EECD59BD}"/>
                </c:ext>
              </c:extLst>
            </c:dLbl>
            <c:dLbl>
              <c:idx val="3"/>
              <c:layout>
                <c:manualLayout>
                  <c:x val="-1.7430282301950185E-2"/>
                  <c:y val="-4.1775178964926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4C-4096-9718-0B63EECD59BD}"/>
                </c:ext>
              </c:extLst>
            </c:dLbl>
            <c:dLbl>
              <c:idx val="4"/>
              <c:layout>
                <c:manualLayout>
                  <c:x val="-5.9733028463513756E-2"/>
                  <c:y val="-6.254554675695128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4C-4096-9718-0B63EECD59BD}"/>
                </c:ext>
              </c:extLst>
            </c:dLbl>
            <c:dLbl>
              <c:idx val="5"/>
              <c:layout>
                <c:manualLayout>
                  <c:x val="-8.9661646653866112E-2"/>
                  <c:y val="-0.1279654172090412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43-4D3D-B9E4-2B8E7FF97D37}"/>
                </c:ext>
              </c:extLst>
            </c:dLbl>
            <c:dLbl>
              <c:idx val="6"/>
              <c:layout>
                <c:manualLayout>
                  <c:x val="-3.1955517553575244E-2"/>
                  <c:y val="-0.13292102397931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4C-4096-9718-0B63EECD5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Покупка т/э АО "АлЭС"</c:v>
                </c:pt>
                <c:pt idx="1">
                  <c:v>Покупка т/э ТОО "АТКЭ"</c:v>
                </c:pt>
                <c:pt idx="2">
                  <c:v>Заработная плата</c:v>
                </c:pt>
                <c:pt idx="3">
                  <c:v>Амортизация</c:v>
                </c:pt>
                <c:pt idx="4">
                  <c:v>Электроэнергия</c:v>
                </c:pt>
                <c:pt idx="5">
                  <c:v>Ремонты</c:v>
                </c:pt>
                <c:pt idx="6">
                  <c:v>Налоги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21199128.370000001</c:v>
                </c:pt>
                <c:pt idx="1">
                  <c:v>12601890.84</c:v>
                </c:pt>
                <c:pt idx="2">
                  <c:v>4701363.01</c:v>
                </c:pt>
                <c:pt idx="3">
                  <c:v>5042622.2</c:v>
                </c:pt>
                <c:pt idx="4">
                  <c:v>1454369</c:v>
                </c:pt>
                <c:pt idx="5">
                  <c:v>1408425</c:v>
                </c:pt>
                <c:pt idx="6">
                  <c:v>1122714</c:v>
                </c:pt>
                <c:pt idx="7">
                  <c:v>3870332.06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4C-4096-9718-0B63EECD59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0784586872572742E-2"/>
          <c:y val="0.11461769431513676"/>
          <c:w val="0.37255558590224125"/>
          <c:h val="0.8853823056848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28575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21343142292422"/>
          <c:y val="0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Причины убытка за 2022 год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F1C0-4E36-B3E3-F681909141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F1C0-4E36-B3E3-F6819091418B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F1C0-4E36-B3E3-F681909141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F1C0-4E36-B3E3-F6819091418B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F1C0-4E36-B3E3-F6819091418B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B-F1C0-4E36-B3E3-F6819091418B}"/>
              </c:ext>
            </c:extLst>
          </c:dPt>
          <c:dPt>
            <c:idx val="6"/>
            <c:bubble3D val="0"/>
            <c:explosion val="9"/>
            <c:spPr>
              <a:solidFill>
                <a:srgbClr val="70AD47"/>
              </a:solidFill>
              <a:ln>
                <a:noFill/>
              </a:ln>
              <a:effectLst>
                <a:softEdge rad="419100"/>
              </a:effectLst>
              <a:scene3d>
                <a:camera prst="orthographicFront"/>
                <a:lightRig rig="contrasting" dir="t"/>
              </a:scene3d>
              <a:sp3d>
                <a:bevelT w="139700" h="139700"/>
                <a:bevelB/>
              </a:sp3d>
            </c:spPr>
            <c:extLst>
              <c:ext xmlns:c16="http://schemas.microsoft.com/office/drawing/2014/chart" uri="{C3380CC4-5D6E-409C-BE32-E72D297353CC}">
                <c16:uniqueId val="{0000000D-5483-4F5F-A03A-393C3F1F3B4A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1C0-4E36-B3E3-F6819091418B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1C0-4E36-B3E3-F6819091418B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1C0-4E36-B3E3-F6819091418B}"/>
                </c:ext>
              </c:extLst>
            </c:dLbl>
            <c:dLbl>
              <c:idx val="3"/>
              <c:layout>
                <c:manualLayout>
                  <c:x val="1.0570636823992386E-2"/>
                  <c:y val="-5.7881606137090988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C0-4E36-B3E3-F6819091418B}"/>
                </c:ext>
              </c:extLst>
            </c:dLbl>
            <c:dLbl>
              <c:idx val="5"/>
              <c:layout>
                <c:manualLayout>
                  <c:x val="-8.7222297524112979E-4"/>
                  <c:y val="1.997022021632220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C0-4E36-B3E3-F6819091418B}"/>
                </c:ext>
              </c:extLst>
            </c:dLbl>
            <c:dLbl>
              <c:idx val="6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483-4F5F-A03A-393C3F1F3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Лист1!$B$2:$B$8</c:f>
              <c:strCache>
                <c:ptCount val="7"/>
                <c:pt idx="0">
                  <c:v>повышение тарифа у теплоисточников</c:v>
                </c:pt>
                <c:pt idx="1">
                  <c:v>снижение объемов реализации</c:v>
                </c:pt>
                <c:pt idx="2">
                  <c:v>выплата основного долга по кредитному договору «Нурлы жол»</c:v>
                </c:pt>
                <c:pt idx="3">
                  <c:v> несоответствие нормативных потерь утвержденному уровню в тарифной смете</c:v>
                </c:pt>
                <c:pt idx="4">
                  <c:v>не распределенный дисбаланс</c:v>
                </c:pt>
                <c:pt idx="5">
                  <c:v>увеличение стоимости электроэнергии</c:v>
                </c:pt>
                <c:pt idx="6">
                  <c:v>прочий убыток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1220.4549199999999</c:v>
                </c:pt>
                <c:pt idx="1">
                  <c:v>826.11793811999996</c:v>
                </c:pt>
                <c:pt idx="2">
                  <c:v>724.87300000000005</c:v>
                </c:pt>
                <c:pt idx="3">
                  <c:v>557.12</c:v>
                </c:pt>
                <c:pt idx="4">
                  <c:v>526</c:v>
                </c:pt>
                <c:pt idx="5">
                  <c:v>213</c:v>
                </c:pt>
                <c:pt idx="6">
                  <c:v>2205.5940000000001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C0-4E36-B3E3-F681909141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9265016482500692E-2"/>
          <c:y val="4.6365363509956278E-2"/>
          <c:w val="0.35140790131124733"/>
          <c:h val="0.92997793669122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97832448544344E-2"/>
          <c:y val="9.5703299512818266E-2"/>
          <c:w val="0.90638080527606235"/>
          <c:h val="0.817102493942297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Pt>
            <c:idx val="4"/>
            <c:marker>
              <c:symbol val="circle"/>
              <c:size val="6"/>
              <c:spPr>
                <a:solidFill>
                  <a:schemeClr val="tx1"/>
                </a:solidFill>
                <a:ln w="9525">
                  <a:solidFill>
                    <a:schemeClr val="accent1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876-4B2C-8810-FB882EA61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12372</c:v>
                </c:pt>
                <c:pt idx="1">
                  <c:v>14500</c:v>
                </c:pt>
                <c:pt idx="2">
                  <c:v>14937</c:v>
                </c:pt>
                <c:pt idx="3">
                  <c:v>11599</c:v>
                </c:pt>
                <c:pt idx="4">
                  <c:v>15262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76-4B2C-8810-FB882EA619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АО "АлЭС"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9193</c:v>
                </c:pt>
                <c:pt idx="1">
                  <c:v>10649</c:v>
                </c:pt>
                <c:pt idx="2">
                  <c:v>11909</c:v>
                </c:pt>
                <c:pt idx="3">
                  <c:v>9730</c:v>
                </c:pt>
                <c:pt idx="4">
                  <c:v>12035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876-4B2C-8810-FB882EA619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ТОО "АТКЭ"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3179</c:v>
                </c:pt>
                <c:pt idx="1">
                  <c:v>3851</c:v>
                </c:pt>
                <c:pt idx="2">
                  <c:v>3028</c:v>
                </c:pt>
                <c:pt idx="3">
                  <c:v>1869</c:v>
                </c:pt>
                <c:pt idx="4">
                  <c:v>3227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876-4B2C-8810-FB882EA619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871544"/>
        <c:axId val="566872720"/>
      </c:lineChart>
      <c:catAx>
        <c:axId val="56687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6872720"/>
        <c:crosses val="autoZero"/>
        <c:auto val="1"/>
        <c:lblAlgn val="ctr"/>
        <c:lblOffset val="100"/>
        <c:noMultiLvlLbl val="0"/>
      </c:catAx>
      <c:valAx>
        <c:axId val="56687272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t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7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 </a:t>
                </a:r>
                <a:r>
                  <a:rPr lang="ru-RU" sz="700" b="1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тг</a:t>
                </a:r>
                <a:r>
                  <a:rPr lang="ru-RU" sz="7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7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8.5348487282067339E-3"/>
              <c:y val="4.56660996002225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6871544"/>
        <c:crosses val="autoZero"/>
        <c:crossBetween val="between"/>
      </c:valAx>
      <c:spPr>
        <a:solidFill>
          <a:srgbClr val="FBFBFB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6230421650648703E-2"/>
          <c:y val="7.1212398673365304E-2"/>
          <c:w val="0.30446650363089484"/>
          <c:h val="0.17531332275893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40-80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ТОО "АлТС"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0.68</c:v>
                </c:pt>
                <c:pt idx="1">
                  <c:v>535.30700000000002</c:v>
                </c:pt>
                <c:pt idx="2">
                  <c:v>535.98699999999997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6-47A1-A4C6-76DB055D75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100-250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ТОО "АлТС"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48.869</c:v>
                </c:pt>
                <c:pt idx="1">
                  <c:v>489.62099999999998</c:v>
                </c:pt>
                <c:pt idx="2">
                  <c:v>538.49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6-47A1-A4C6-76DB055D75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300-400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ТОО "АлТС"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58.073999999999998</c:v>
                </c:pt>
                <c:pt idx="1">
                  <c:v>36.771000000000001</c:v>
                </c:pt>
                <c:pt idx="2">
                  <c:v>94.843999999999994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6-47A1-A4C6-76DB055D756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500-800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ТОО "АлТС"</c:v>
                </c:pt>
              </c:strCache>
            </c:strRef>
          </c:cat>
          <c:val>
            <c:numRef>
              <c:f>Лист1!$E$2:$E$4</c:f>
              <c:numCache>
                <c:formatCode>0.00</c:formatCode>
                <c:ptCount val="3"/>
                <c:pt idx="0">
                  <c:v>145.78100000000001</c:v>
                </c:pt>
                <c:pt idx="1">
                  <c:v>5.3879999999999999</c:v>
                </c:pt>
                <c:pt idx="2">
                  <c:v>151.16900000000001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6-47A1-A4C6-76DB055D756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ТОО "АлТС"</c:v>
                </c:pt>
              </c:strCache>
            </c:strRef>
          </c:cat>
          <c:val>
            <c:numRef>
              <c:f>Лист1!$F$2:$F$4</c:f>
              <c:numCache>
                <c:formatCode>0.00</c:formatCode>
                <c:ptCount val="3"/>
                <c:pt idx="0">
                  <c:v>39.393000000000001</c:v>
                </c:pt>
                <c:pt idx="1">
                  <c:v>0</c:v>
                </c:pt>
                <c:pt idx="2">
                  <c:v>39.393000000000001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6-47A1-A4C6-76DB055D7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495311"/>
        <c:axId val="1701511535"/>
      </c:barChart>
      <c:catAx>
        <c:axId val="170149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1511535"/>
        <c:crosses val="autoZero"/>
        <c:auto val="1"/>
        <c:lblAlgn val="ctr"/>
        <c:lblOffset val="100"/>
        <c:noMultiLvlLbl val="0"/>
      </c:catAx>
      <c:valAx>
        <c:axId val="1701511535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dirty="0" smtClean="0"/>
                  <a:t>Диаметр, мм</a:t>
                </a:r>
                <a:endParaRPr lang="ru-RU" sz="9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149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1222.8</c:v>
                </c:pt>
                <c:pt idx="1">
                  <c:v>1241.4000000000001</c:v>
                </c:pt>
                <c:pt idx="2">
                  <c:v>1284.1500000000001</c:v>
                </c:pt>
                <c:pt idx="3">
                  <c:v>1352.33</c:v>
                </c:pt>
                <c:pt idx="4">
                  <c:v>1359.88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barChart>
        <c:barDir val="col"/>
        <c:grouping val="stacked"/>
        <c:varyColors val="0"/>
        <c:ser>
          <c:idx val="1"/>
          <c:order val="1"/>
          <c:tx>
            <c:strRef>
              <c:f>Лист1!$B$4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Лист1!$C$4:$G$4</c:f>
              <c:numCache>
                <c:formatCode>General</c:formatCode>
                <c:ptCount val="5"/>
                <c:pt idx="0">
                  <c:v>947.3</c:v>
                </c:pt>
                <c:pt idx="1">
                  <c:v>958.96</c:v>
                </c:pt>
                <c:pt idx="2">
                  <c:v>994.89</c:v>
                </c:pt>
                <c:pt idx="3">
                  <c:v>1060.21</c:v>
                </c:pt>
                <c:pt idx="4">
                  <c:v>1067.08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Лист1!$C$5:$G$5</c:f>
              <c:numCache>
                <c:formatCode>General</c:formatCode>
                <c:ptCount val="5"/>
                <c:pt idx="0">
                  <c:v>275.5</c:v>
                </c:pt>
                <c:pt idx="1">
                  <c:v>282.43</c:v>
                </c:pt>
                <c:pt idx="2">
                  <c:v>289.26</c:v>
                </c:pt>
                <c:pt idx="3">
                  <c:v>292.13</c:v>
                </c:pt>
                <c:pt idx="4">
                  <c:v>292.79000000000002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096031"/>
        <c:axId val="1884101855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05824"/>
        <c:crosses val="autoZero"/>
        <c:auto val="1"/>
        <c:lblAlgn val="ctr"/>
        <c:lblOffset val="100"/>
        <c:tickLblSkip val="1"/>
        <c:noMultiLvlLbl val="1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Протяженность, км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10400"/>
        <c:crosses val="autoZero"/>
        <c:crossBetween val="between"/>
      </c:valAx>
      <c:valAx>
        <c:axId val="1884101855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884096031"/>
        <c:crosses val="max"/>
        <c:crossBetween val="between"/>
      </c:valAx>
      <c:catAx>
        <c:axId val="1884096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101855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Лист1!$B$38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fld id="{F5726019-C496-4AB5-98AB-BD4BFFAECA72}" type="SERIESNAME">
                      <a:rPr lang="ru-RU"/>
                      <a:pPr/>
                      <a:t>[ИМЯ РЯДА]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804,5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26-404B-A9CB-C88197AF2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Лист1!$C$38:$G$38</c:f>
              <c:numCache>
                <c:formatCode>#,##0.0</c:formatCode>
                <c:ptCount val="5"/>
                <c:pt idx="0">
                  <c:v>749.8</c:v>
                </c:pt>
                <c:pt idx="1">
                  <c:v>758</c:v>
                </c:pt>
                <c:pt idx="2">
                  <c:v>801.9</c:v>
                </c:pt>
                <c:pt idx="3">
                  <c:v>811.5</c:v>
                </c:pt>
                <c:pt idx="4">
                  <c:v>804.6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barChart>
        <c:barDir val="col"/>
        <c:grouping val="stacked"/>
        <c:varyColors val="0"/>
        <c:ser>
          <c:idx val="1"/>
          <c:order val="1"/>
          <c:tx>
            <c:strRef>
              <c:f>Лист1!$B$39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Лист1!$C$39:$G$39</c:f>
              <c:numCache>
                <c:formatCode>#,##0.0</c:formatCode>
                <c:ptCount val="5"/>
                <c:pt idx="0">
                  <c:v>631.54999999999995</c:v>
                </c:pt>
                <c:pt idx="1">
                  <c:v>647</c:v>
                </c:pt>
                <c:pt idx="2">
                  <c:v>691.1</c:v>
                </c:pt>
                <c:pt idx="3">
                  <c:v>703.1</c:v>
                </c:pt>
                <c:pt idx="4">
                  <c:v>699.4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Лист1!$B$40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Лист1!$C$40:$G$40</c:f>
              <c:numCache>
                <c:formatCode>#,##0.0</c:formatCode>
                <c:ptCount val="5"/>
                <c:pt idx="0">
                  <c:v>118.25</c:v>
                </c:pt>
                <c:pt idx="1">
                  <c:v>111</c:v>
                </c:pt>
                <c:pt idx="2">
                  <c:v>110.8</c:v>
                </c:pt>
                <c:pt idx="3">
                  <c:v>108.4</c:v>
                </c:pt>
                <c:pt idx="4">
                  <c:v>105.2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096031"/>
        <c:axId val="1884101855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05824"/>
        <c:crosses val="autoZero"/>
        <c:auto val="1"/>
        <c:lblAlgn val="ctr"/>
        <c:lblOffset val="100"/>
        <c:tickLblSkip val="1"/>
        <c:noMultiLvlLbl val="1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b="1" i="0" baseline="0" dirty="0" smtClean="0">
                    <a:solidFill>
                      <a:schemeClr val="tx1"/>
                    </a:solidFill>
                    <a:effectLst/>
                  </a:rPr>
                  <a:t>Протяженность, км</a:t>
                </a:r>
                <a:endParaRPr lang="en-US" sz="200" dirty="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10400"/>
        <c:crosses val="autoZero"/>
        <c:crossBetween val="between"/>
      </c:valAx>
      <c:valAx>
        <c:axId val="1884101855"/>
        <c:scaling>
          <c:orientation val="minMax"/>
        </c:scaling>
        <c:delete val="1"/>
        <c:axPos val="r"/>
        <c:numFmt formatCode="#,##0.0" sourceLinked="1"/>
        <c:majorTickMark val="out"/>
        <c:minorTickMark val="none"/>
        <c:tickLblPos val="nextTo"/>
        <c:crossAx val="1884096031"/>
        <c:crosses val="max"/>
        <c:crossBetween val="between"/>
      </c:valAx>
      <c:catAx>
        <c:axId val="1884096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101855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Лист1!$B$38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Лист1!$C$38:$G$38</c:f>
              <c:numCache>
                <c:formatCode>#,##0</c:formatCode>
                <c:ptCount val="5"/>
                <c:pt idx="0">
                  <c:v>2180</c:v>
                </c:pt>
                <c:pt idx="1">
                  <c:v>2170</c:v>
                </c:pt>
                <c:pt idx="2">
                  <c:v>2363</c:v>
                </c:pt>
                <c:pt idx="3">
                  <c:v>2138</c:v>
                </c:pt>
                <c:pt idx="4">
                  <c:v>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barChart>
        <c:barDir val="col"/>
        <c:grouping val="stacked"/>
        <c:varyColors val="0"/>
        <c:ser>
          <c:idx val="1"/>
          <c:order val="1"/>
          <c:tx>
            <c:strRef>
              <c:f>Лист1!$B$39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Лист1!$C$39:$G$39</c:f>
              <c:numCache>
                <c:formatCode>#,##0</c:formatCode>
                <c:ptCount val="5"/>
                <c:pt idx="0">
                  <c:v>1890</c:v>
                </c:pt>
                <c:pt idx="1">
                  <c:v>1880</c:v>
                </c:pt>
                <c:pt idx="2">
                  <c:v>2098</c:v>
                </c:pt>
                <c:pt idx="3">
                  <c:v>1840</c:v>
                </c:pt>
                <c:pt idx="4">
                  <c:v>1915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Лист1!$B$40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Лист1!$C$40:$G$40</c:f>
              <c:numCache>
                <c:formatCode>#,##0</c:formatCode>
                <c:ptCount val="5"/>
                <c:pt idx="0">
                  <c:v>290</c:v>
                </c:pt>
                <c:pt idx="1">
                  <c:v>290</c:v>
                </c:pt>
                <c:pt idx="2">
                  <c:v>265</c:v>
                </c:pt>
                <c:pt idx="3">
                  <c:v>298</c:v>
                </c:pt>
                <c:pt idx="4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096031"/>
        <c:axId val="1884101855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05824"/>
        <c:crosses val="autoZero"/>
        <c:auto val="1"/>
        <c:lblAlgn val="ctr"/>
        <c:lblOffset val="100"/>
        <c:tickLblSkip val="1"/>
        <c:noMultiLvlLbl val="0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dirty="0" smtClean="0">
                    <a:solidFill>
                      <a:schemeClr val="tx1"/>
                    </a:solidFill>
                  </a:rPr>
                  <a:t>Количество, ед.</a:t>
                </a:r>
                <a:endParaRPr lang="ru-RU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10400"/>
        <c:crosses val="autoZero"/>
        <c:crossBetween val="between"/>
      </c:valAx>
      <c:valAx>
        <c:axId val="1884101855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884096031"/>
        <c:crosses val="max"/>
        <c:crossBetween val="between"/>
      </c:valAx>
      <c:catAx>
        <c:axId val="1884096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1018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Лист1!$B$38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Лист1!$C$38:$G$38</c:f>
              <c:numCache>
                <c:formatCode>0.0</c:formatCode>
                <c:ptCount val="5"/>
                <c:pt idx="0">
                  <c:v>8.8999999999999986</c:v>
                </c:pt>
                <c:pt idx="1">
                  <c:v>8.1999999999999993</c:v>
                </c:pt>
                <c:pt idx="2">
                  <c:v>0.5</c:v>
                </c:pt>
                <c:pt idx="3">
                  <c:v>8.5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barChart>
        <c:barDir val="col"/>
        <c:grouping val="stacked"/>
        <c:varyColors val="0"/>
        <c:ser>
          <c:idx val="1"/>
          <c:order val="1"/>
          <c:tx>
            <c:strRef>
              <c:f>Лист1!$B$39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83-4E71-85FC-1744638AC4A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83-4E71-85FC-1744638AC4A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83-4E71-85FC-1744638AC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Лист1!$C$39:$G$39</c:f>
              <c:numCache>
                <c:formatCode>0.0</c:formatCode>
                <c:ptCount val="5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Лист1!$B$40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83-4E71-85FC-1744638AC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Лист1!$C$40:$G$40</c:f>
              <c:numCache>
                <c:formatCode>0.0</c:formatCode>
                <c:ptCount val="5"/>
                <c:pt idx="0">
                  <c:v>6.6</c:v>
                </c:pt>
                <c:pt idx="1">
                  <c:v>8.1999999999999993</c:v>
                </c:pt>
                <c:pt idx="2">
                  <c:v>0.5</c:v>
                </c:pt>
                <c:pt idx="3">
                  <c:v>8.5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096031"/>
        <c:axId val="1884101855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05824"/>
        <c:crosses val="autoZero"/>
        <c:auto val="1"/>
        <c:lblAlgn val="ctr"/>
        <c:lblOffset val="100"/>
        <c:tickLblSkip val="1"/>
        <c:noMultiLvlLbl val="0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dirty="0" smtClean="0">
                    <a:solidFill>
                      <a:schemeClr val="tx1"/>
                    </a:solidFill>
                  </a:rPr>
                  <a:t>Протяженность, км</a:t>
                </a:r>
                <a:endParaRPr lang="ru-RU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10400"/>
        <c:crosses val="autoZero"/>
        <c:crossBetween val="between"/>
      </c:valAx>
      <c:valAx>
        <c:axId val="1884101855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1884096031"/>
        <c:crosses val="max"/>
        <c:crossBetween val="between"/>
      </c:valAx>
      <c:catAx>
        <c:axId val="1884096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1018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650-44C1-9CAE-2D26504DE0B3}"/>
              </c:ext>
            </c:extLst>
          </c:dPt>
          <c:dPt>
            <c:idx val="1"/>
            <c:bubble3D val="0"/>
            <c:explosion val="2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650-44C1-9CAE-2D26504DE0B3}"/>
              </c:ext>
            </c:extLst>
          </c:dPt>
          <c:dPt>
            <c:idx val="2"/>
            <c:bubble3D val="0"/>
            <c:explosion val="9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650-44C1-9CAE-2D26504DE0B3}"/>
              </c:ext>
            </c:extLst>
          </c:dPt>
          <c:val>
            <c:numRef>
              <c:f>'ПРОЕКТ 2017-2021 гг.'!$D$79:$D$81</c:f>
              <c:numCache>
                <c:formatCode>#,##0</c:formatCode>
                <c:ptCount val="3"/>
                <c:pt idx="0">
                  <c:v>3552.54</c:v>
                </c:pt>
                <c:pt idx="1">
                  <c:v>685.48840604901784</c:v>
                </c:pt>
                <c:pt idx="2">
                  <c:v>1160.361158201247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0-44C1-9CAE-2D26504DE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3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64-4C27-A835-FD5DDFEB71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64-4C27-A835-FD5DDFEB71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64-4C27-A835-FD5DDFEB71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64-4C27-A835-FD5DDFEB71AE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64-4C27-A835-FD5DDFEB71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64-4C27-A835-FD5DDFEB71AE}"/>
              </c:ext>
            </c:extLst>
          </c:dPt>
          <c:cat>
            <c:strRef>
              <c:f>'СВОД по ПФТ Ф30 без'!$O$33:$O$38</c:f>
              <c:strCache>
                <c:ptCount val="6"/>
                <c:pt idx="0">
                  <c:v>ФОТ</c:v>
                </c:pt>
                <c:pt idx="1">
                  <c:v>Амортизация</c:v>
                </c:pt>
                <c:pt idx="2">
                  <c:v>Ремонт</c:v>
                </c:pt>
                <c:pt idx="3">
                  <c:v>Энергия</c:v>
                </c:pt>
                <c:pt idx="4">
                  <c:v>Налоги</c:v>
                </c:pt>
                <c:pt idx="5">
                  <c:v>Остальные статьи</c:v>
                </c:pt>
              </c:strCache>
            </c:strRef>
          </c:cat>
          <c:val>
            <c:numRef>
              <c:f>'СВОД по ПФТ Ф30 без'!$P$33:$P$38</c:f>
              <c:numCache>
                <c:formatCode>#,##0.00</c:formatCode>
                <c:ptCount val="6"/>
                <c:pt idx="0">
                  <c:v>5223211.0290539991</c:v>
                </c:pt>
                <c:pt idx="1">
                  <c:v>1579399.8411588499</c:v>
                </c:pt>
                <c:pt idx="2">
                  <c:v>835178.87</c:v>
                </c:pt>
                <c:pt idx="3">
                  <c:v>1361889.89</c:v>
                </c:pt>
                <c:pt idx="4">
                  <c:v>1224294.4896</c:v>
                </c:pt>
                <c:pt idx="5">
                  <c:v>703784.38227959792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64-4C27-A835-FD5DDFEB7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62-49FC-B949-3F3293DB0A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62-49FC-B949-3F3293DB0A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62-49FC-B949-3F3293DB0A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62-49FC-B949-3F3293DB0A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62-49FC-B949-3F3293DB0A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62-49FC-B949-3F3293DB0A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62-49FC-B949-3F3293DB0A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62-49FC-B949-3F3293DB0AA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62-49FC-B949-3F3293DB0AA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062-49FC-B949-3F3293DB0AA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062-49FC-B949-3F3293DB0AA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'[Проект АлТС 6-15-бюджет 21.11.21.xlsx]ДКРЕМ с корр. ЗП по АЛТС'!$S$44:$S$54</c:f>
              <c:strCache>
                <c:ptCount val="11"/>
                <c:pt idx="0">
                  <c:v>Сырье и материалы</c:v>
                </c:pt>
                <c:pt idx="1">
                  <c:v>ГСМ</c:v>
                </c:pt>
                <c:pt idx="2">
                  <c:v>Вода и канализация</c:v>
                </c:pt>
                <c:pt idx="3">
                  <c:v>Услуги связи</c:v>
                </c:pt>
                <c:pt idx="4">
                  <c:v>Другие производственные услуги</c:v>
                </c:pt>
                <c:pt idx="5">
                  <c:v>Обслуживание вычислительной техники</c:v>
                </c:pt>
                <c:pt idx="6">
                  <c:v>Услуги ИВЦ</c:v>
                </c:pt>
                <c:pt idx="7">
                  <c:v>Услуги банка</c:v>
                </c:pt>
                <c:pt idx="8">
                  <c:v>Услуги вневед. Охраны</c:v>
                </c:pt>
                <c:pt idx="9">
                  <c:v>Охрана труда</c:v>
                </c:pt>
                <c:pt idx="10">
                  <c:v>Страхование</c:v>
                </c:pt>
              </c:strCache>
            </c:strRef>
          </c:cat>
          <c:val>
            <c:numRef>
              <c:f>'[Проект АлТС 6-15-бюджет 21.11.21.xlsx]ДКРЕМ с корр. ЗП по АЛТС'!$T$44:$T$54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6-7062-49FC-B949-3F3293DB0AA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062-49FC-B949-3F3293DB0A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7062-49FC-B949-3F3293DB0A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7062-49FC-B949-3F3293DB0A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7062-49FC-B949-3F3293DB0A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7062-49FC-B949-3F3293DB0A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7062-49FC-B949-3F3293DB0A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7062-49FC-B949-3F3293DB0A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7062-49FC-B949-3F3293DB0AA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7062-49FC-B949-3F3293DB0AA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7062-49FC-B949-3F3293DB0AA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7062-49FC-B949-3F3293DB0AA7}"/>
              </c:ext>
            </c:extLst>
          </c:dPt>
          <c:dLbls>
            <c:dLbl>
              <c:idx val="0"/>
              <c:layout>
                <c:manualLayout>
                  <c:x val="0.11592670902841307"/>
                  <c:y val="-4.11473785997697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062-49FC-B949-3F3293DB0AA7}"/>
                </c:ext>
              </c:extLst>
            </c:dLbl>
            <c:dLbl>
              <c:idx val="1"/>
              <c:layout>
                <c:manualLayout>
                  <c:x val="8.4824532558440247E-2"/>
                  <c:y val="-0.119701465017511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73449176924817"/>
                      <c:h val="0.10179808448201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7062-49FC-B949-3F3293DB0AA7}"/>
                </c:ext>
              </c:extLst>
            </c:dLbl>
            <c:dLbl>
              <c:idx val="2"/>
              <c:layout>
                <c:manualLayout>
                  <c:x val="0.11492989469769288"/>
                  <c:y val="-0.133120312398236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39766766210892"/>
                      <c:h val="0.1720934834607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062-49FC-B949-3F3293DB0AA7}"/>
                </c:ext>
              </c:extLst>
            </c:dLbl>
            <c:dLbl>
              <c:idx val="3"/>
              <c:layout>
                <c:manualLayout>
                  <c:x val="0.1460321824858038"/>
                  <c:y val="-2.24440246907834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72914040025835"/>
                      <c:h val="8.47386734991119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7062-49FC-B949-3F3293DB0AA7}"/>
                </c:ext>
              </c:extLst>
            </c:dLbl>
            <c:dLbl>
              <c:idx val="4"/>
              <c:layout>
                <c:manualLayout>
                  <c:x val="0.16258014071057919"/>
                  <c:y val="8.645639642889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7030557496821"/>
                      <c:h val="0.17066220502757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7062-49FC-B949-3F3293DB0AA7}"/>
                </c:ext>
              </c:extLst>
            </c:dLbl>
            <c:dLbl>
              <c:idx val="5"/>
              <c:layout>
                <c:manualLayout>
                  <c:x val="-4.8687954393773825E-2"/>
                  <c:y val="0.109010073738719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7591592375299"/>
                      <c:h val="0.16846240648422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7062-49FC-B949-3F3293DB0AA7}"/>
                </c:ext>
              </c:extLst>
            </c:dLbl>
            <c:dLbl>
              <c:idx val="6"/>
              <c:layout>
                <c:manualLayout>
                  <c:x val="-0.14420151610851381"/>
                  <c:y val="5.92064834634988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7070847983729"/>
                      <c:h val="0.11889261005323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7062-49FC-B949-3F3293DB0AA7}"/>
                </c:ext>
              </c:extLst>
            </c:dLbl>
            <c:dLbl>
              <c:idx val="7"/>
              <c:layout>
                <c:manualLayout>
                  <c:x val="-0.11592670902841308"/>
                  <c:y val="7.48134156359449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062-49FC-B949-3F3293DB0AA7}"/>
                </c:ext>
              </c:extLst>
            </c:dLbl>
            <c:dLbl>
              <c:idx val="8"/>
              <c:layout>
                <c:manualLayout>
                  <c:x val="-0.13013068081505361"/>
                  <c:y val="-7.48134156359449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062-49FC-B949-3F3293DB0AA7}"/>
                </c:ext>
              </c:extLst>
            </c:dLbl>
            <c:dLbl>
              <c:idx val="9"/>
              <c:layout>
                <c:manualLayout>
                  <c:x val="-8.765190194831235E-2"/>
                  <c:y val="-7.85540864177422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062-49FC-B949-3F3293DB0AA7}"/>
                </c:ext>
              </c:extLst>
            </c:dLbl>
            <c:dLbl>
              <c:idx val="10"/>
              <c:layout>
                <c:manualLayout>
                  <c:x val="-4.2412210620151124E-2"/>
                  <c:y val="-7.10727448541477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062-49FC-B949-3F3293DB0AA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'[Проект АлТС 6-15-бюджет 21.11.21.xlsx]ДКРЕМ с корр. ЗП по АЛТС'!$S$44:$S$54</c:f>
              <c:strCache>
                <c:ptCount val="11"/>
                <c:pt idx="0">
                  <c:v>Сырье и материалы</c:v>
                </c:pt>
                <c:pt idx="1">
                  <c:v>ГСМ</c:v>
                </c:pt>
                <c:pt idx="2">
                  <c:v>Вода и канализация</c:v>
                </c:pt>
                <c:pt idx="3">
                  <c:v>Услуги связи</c:v>
                </c:pt>
                <c:pt idx="4">
                  <c:v>Другие производственные услуги</c:v>
                </c:pt>
                <c:pt idx="5">
                  <c:v>Обслуживание вычислительной техники</c:v>
                </c:pt>
                <c:pt idx="6">
                  <c:v>Услуги ИВЦ</c:v>
                </c:pt>
                <c:pt idx="7">
                  <c:v>Услуги банка</c:v>
                </c:pt>
                <c:pt idx="8">
                  <c:v>Услуги вневед. Охраны</c:v>
                </c:pt>
                <c:pt idx="9">
                  <c:v>Охрана труда</c:v>
                </c:pt>
                <c:pt idx="10">
                  <c:v>Страхование</c:v>
                </c:pt>
              </c:strCache>
            </c:strRef>
          </c:cat>
          <c:val>
            <c:numRef>
              <c:f>'[Проект АлТС 6-15-бюджет 21.11.21.xlsx]ДКРЕМ с корр. ЗП по АЛТС'!$U$44:$U$54</c:f>
              <c:numCache>
                <c:formatCode>#,##0.00</c:formatCode>
                <c:ptCount val="11"/>
                <c:pt idx="0">
                  <c:v>92703.949536794898</c:v>
                </c:pt>
                <c:pt idx="1">
                  <c:v>87521.142869999996</c:v>
                </c:pt>
                <c:pt idx="2">
                  <c:v>24889.429560330002</c:v>
                </c:pt>
                <c:pt idx="3">
                  <c:v>14424.029999999999</c:v>
                </c:pt>
                <c:pt idx="4">
                  <c:v>19175.24799</c:v>
                </c:pt>
                <c:pt idx="5">
                  <c:v>6469.5823099999998</c:v>
                </c:pt>
                <c:pt idx="6">
                  <c:v>167149.60999999999</c:v>
                </c:pt>
                <c:pt idx="7">
                  <c:v>9219.9182799999999</c:v>
                </c:pt>
                <c:pt idx="8">
                  <c:v>61481.287608571438</c:v>
                </c:pt>
                <c:pt idx="9">
                  <c:v>50722.913962857128</c:v>
                </c:pt>
                <c:pt idx="10">
                  <c:v>79158.745539999989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062-49FC-B949-3F3293DB0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0.84012</cdr:x>
      <cdr:y>0.81104</cdr:y>
    </cdr:from>
    <cdr:to>
      <cdr:x>0.93864</cdr:x>
      <cdr:y>0.91315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6463" y="1587264"/>
          <a:ext cx="454562" cy="19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0.85128</cdr:x>
      <cdr:y>0.80978</cdr:y>
    </cdr:from>
    <cdr:to>
      <cdr:x>0.95311</cdr:x>
      <cdr:y>0.89862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0157" y="1507188"/>
          <a:ext cx="454562" cy="16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0.84919</cdr:x>
      <cdr:y>0.80649</cdr:y>
    </cdr:from>
    <cdr:to>
      <cdr:x>0.9504</cdr:x>
      <cdr:y>0.91386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972" y="1501069"/>
          <a:ext cx="454562" cy="19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0.84901</cdr:x>
      <cdr:y>0.83584</cdr:y>
    </cdr:from>
    <cdr:to>
      <cdr:x>0.95022</cdr:x>
      <cdr:y>0.94321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191" y="1555694"/>
          <a:ext cx="454562" cy="19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0.29995</cdr:y>
    </cdr:from>
    <cdr:to>
      <cdr:x>0.81872</cdr:x>
      <cdr:y>0.70005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185851" y="998898"/>
          <a:ext cx="1393371" cy="1332412"/>
        </a:xfrm>
        <a:prstGeom xmlns:a="http://schemas.openxmlformats.org/drawingml/2006/main" prst="ellipse">
          <a:avLst/>
        </a:prstGeom>
        <a:ln xmlns:a="http://schemas.openxmlformats.org/drawingml/2006/main" w="28575">
          <a:solidFill>
            <a:srgbClr val="0087C5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Всего: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51 406,11</a:t>
          </a:r>
        </a:p>
        <a:p xmlns:a="http://schemas.openxmlformats.org/drawingml/2006/main">
          <a:pPr algn="ctr"/>
          <a:r>
            <a:rPr lang="ru-RU" sz="1200" b="1" dirty="0" err="1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млн.тенге</a:t>
          </a:r>
          <a:endParaRPr lang="en-US" sz="1200" b="1" dirty="0">
            <a:solidFill>
              <a:srgbClr val="0087C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0.18172</cdr:x>
      <cdr:y>0.32823</cdr:y>
    </cdr:from>
    <cdr:to>
      <cdr:x>0.18236</cdr:x>
      <cdr:y>0.91744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811189" y="730852"/>
          <a:ext cx="2882" cy="13119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4A3A4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BE64-8214-46C7-9E04-C94CA329CC4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8702-7E45-4B7B-B228-BC94252A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3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F3A5B-4AFD-4DDC-A7C8-38DB40126228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6AE3B-4FE8-4ED8-A97C-313458E91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3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9492fac53_2_7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a9492fac5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79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5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7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FCE9-0C6C-43F5-AAF8-A3E1E7BE75F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1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1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4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9492fac53_2_7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a9492fac5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00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64F-7841-492B-96D0-2CE0BFD4F163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3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4A8F-FCD9-4A8A-8E51-4DA7F57AB5C5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6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1D94-3B94-4B02-A6C3-67D882270A81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1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D8C-D567-4A2A-B7D6-36B65E2B4C66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08C0-4607-472C-A332-58F9BB403C03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26D-BB01-492C-9D89-952355A70F9B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D4A-CF3D-4016-8132-426286923063}" type="datetime1">
              <a:rPr lang="ru-RU" smtClean="0"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7B77-07B4-4C02-81BD-DB7B59E9A871}" type="datetime1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5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62E9-C30B-43B3-BA4D-C89A8B1869F6}" type="datetime1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09E8-7C79-4E26-B300-7668C380AAE5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9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961-3D05-48B4-82DE-CFDF0A4012AC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8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BD97-CC08-4917-93F7-9D6F4FF67D5C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3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41"/>
          <p:cNvSpPr/>
          <p:nvPr/>
        </p:nvSpPr>
        <p:spPr>
          <a:xfrm>
            <a:off x="97722" y="2880648"/>
            <a:ext cx="5688825" cy="2535950"/>
          </a:xfrm>
          <a:custGeom>
            <a:avLst/>
            <a:gdLst>
              <a:gd name="connsiteX0" fmla="*/ 3378394 w 5412493"/>
              <a:gd name="connsiteY0" fmla="*/ 71956 h 2535950"/>
              <a:gd name="connsiteX1" fmla="*/ 5095512 w 5412493"/>
              <a:gd name="connsiteY1" fmla="*/ 106857 h 2535950"/>
              <a:gd name="connsiteX2" fmla="*/ 5332837 w 5412493"/>
              <a:gd name="connsiteY2" fmla="*/ 1091059 h 2535950"/>
              <a:gd name="connsiteX3" fmla="*/ 4167151 w 5412493"/>
              <a:gd name="connsiteY3" fmla="*/ 1426106 h 2535950"/>
              <a:gd name="connsiteX4" fmla="*/ 900440 w 5412493"/>
              <a:gd name="connsiteY4" fmla="*/ 1223681 h 2535950"/>
              <a:gd name="connsiteX5" fmla="*/ 0 w 5412493"/>
              <a:gd name="connsiteY5" fmla="*/ 2535950 h 253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2493" h="2535950">
                <a:moveTo>
                  <a:pt x="3378394" y="71956"/>
                </a:moveTo>
                <a:cubicBezTo>
                  <a:pt x="4074083" y="4481"/>
                  <a:pt x="4769772" y="-62994"/>
                  <a:pt x="5095512" y="106857"/>
                </a:cubicBezTo>
                <a:cubicBezTo>
                  <a:pt x="5421253" y="276708"/>
                  <a:pt x="5487564" y="871184"/>
                  <a:pt x="5332837" y="1091059"/>
                </a:cubicBezTo>
                <a:cubicBezTo>
                  <a:pt x="5178110" y="1310934"/>
                  <a:pt x="4905884" y="1404002"/>
                  <a:pt x="4167151" y="1426106"/>
                </a:cubicBezTo>
                <a:cubicBezTo>
                  <a:pt x="3428418" y="1448210"/>
                  <a:pt x="1594965" y="1038707"/>
                  <a:pt x="900440" y="1223681"/>
                </a:cubicBezTo>
                <a:cubicBezTo>
                  <a:pt x="205915" y="1408655"/>
                  <a:pt x="102957" y="1972302"/>
                  <a:pt x="0" y="2535950"/>
                </a:cubicBezTo>
              </a:path>
            </a:pathLst>
          </a:custGeom>
          <a:noFill/>
          <a:ln w="25400">
            <a:solidFill>
              <a:srgbClr val="0085C4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2553332" y="2125914"/>
            <a:ext cx="1219198" cy="927674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6" name="Полилиния 15"/>
          <p:cNvSpPr/>
          <p:nvPr/>
        </p:nvSpPr>
        <p:spPr>
          <a:xfrm>
            <a:off x="809698" y="834409"/>
            <a:ext cx="5571473" cy="1416168"/>
          </a:xfrm>
          <a:custGeom>
            <a:avLst/>
            <a:gdLst>
              <a:gd name="connsiteX0" fmla="*/ 1759483 w 5326341"/>
              <a:gd name="connsiteY0" fmla="*/ 1393520 h 1404378"/>
              <a:gd name="connsiteX1" fmla="*/ 272710 w 5326341"/>
              <a:gd name="connsiteY1" fmla="*/ 1295798 h 1404378"/>
              <a:gd name="connsiteX2" fmla="*/ 42365 w 5326341"/>
              <a:gd name="connsiteY2" fmla="*/ 611743 h 1404378"/>
              <a:gd name="connsiteX3" fmla="*/ 789242 w 5326341"/>
              <a:gd name="connsiteY3" fmla="*/ 95212 h 1404378"/>
              <a:gd name="connsiteX4" fmla="*/ 3134573 w 5326341"/>
              <a:gd name="connsiteY4" fmla="*/ 74271 h 1404378"/>
              <a:gd name="connsiteX5" fmla="*/ 5326341 w 5326341"/>
              <a:gd name="connsiteY5" fmla="*/ 870009 h 14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6341" h="1404378">
                <a:moveTo>
                  <a:pt x="1759483" y="1393520"/>
                </a:moveTo>
                <a:cubicBezTo>
                  <a:pt x="1159189" y="1409807"/>
                  <a:pt x="558896" y="1426094"/>
                  <a:pt x="272710" y="1295798"/>
                </a:cubicBezTo>
                <a:cubicBezTo>
                  <a:pt x="-13476" y="1165502"/>
                  <a:pt x="-43724" y="811841"/>
                  <a:pt x="42365" y="611743"/>
                </a:cubicBezTo>
                <a:cubicBezTo>
                  <a:pt x="128454" y="411645"/>
                  <a:pt x="273874" y="184791"/>
                  <a:pt x="789242" y="95212"/>
                </a:cubicBezTo>
                <a:cubicBezTo>
                  <a:pt x="1304610" y="5633"/>
                  <a:pt x="2378390" y="-54862"/>
                  <a:pt x="3134573" y="74271"/>
                </a:cubicBezTo>
                <a:cubicBezTo>
                  <a:pt x="3890756" y="203404"/>
                  <a:pt x="4608548" y="536706"/>
                  <a:pt x="5326341" y="870009"/>
                </a:cubicBezTo>
              </a:path>
            </a:pathLst>
          </a:custGeom>
          <a:noFill/>
          <a:ln w="25400">
            <a:solidFill>
              <a:srgbClr val="E64638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Google Shape;499;p90"/>
          <p:cNvSpPr txBox="1"/>
          <p:nvPr/>
        </p:nvSpPr>
        <p:spPr>
          <a:xfrm>
            <a:off x="6475452" y="144159"/>
            <a:ext cx="17024152" cy="25922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defRPr sz="12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</a:t>
            </a:r>
            <a:r>
              <a:rPr lang="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ЖШС         </a:t>
            </a:r>
            <a:r>
              <a:rPr lang="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</a:t>
            </a:r>
            <a:r>
              <a:rPr lang="ru" sz="105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«АЛМАТИНСКИЕ ТЕПЛОВЫЕ СЕТИ</a:t>
            </a:r>
            <a:r>
              <a:rPr lang="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»       </a:t>
            </a:r>
            <a:r>
              <a:rPr lang="ru-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</a:t>
            </a:r>
            <a:r>
              <a:rPr lang="ru-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АЛМАТЫ ЖЫЛУ ЖҮЙЕСІ» ЖШС </a:t>
            </a:r>
            <a:r>
              <a:rPr lang="ru-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  </a:t>
            </a:r>
            <a:r>
              <a:rPr lang="ru-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</a:t>
            </a:r>
            <a:r>
              <a:rPr lang="ru-RU" sz="105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«АЛМАТИНСКИЕ ТЕПЛОВЫЕ СЕТИ</a:t>
            </a:r>
            <a:r>
              <a:rPr lang="ru-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»        </a:t>
            </a:r>
            <a:r>
              <a:rPr lang="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</a:t>
            </a:r>
            <a:r>
              <a:rPr lang="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АЛМАТЫ ЖЫЛУ ЖҮЙЕСІ» ЖШС         </a:t>
            </a:r>
            <a:r>
              <a:rPr lang="ru" sz="105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«АЛМАТИНСКИЕ ТЕПЛОВЫЕ СЕТИ» </a:t>
            </a:r>
            <a:endParaRPr sz="1050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1068999"/>
            <a:ext cx="6324599" cy="872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 </a:t>
            </a:r>
            <a:r>
              <a:rPr lang="ru-RU" b="1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жыл бойынша </a:t>
            </a:r>
          </a:p>
          <a:p>
            <a:pPr algn="ctr"/>
            <a:r>
              <a:rPr lang="ru-RU" b="1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ЖШС </a:t>
            </a:r>
          </a:p>
          <a:p>
            <a:pPr algn="ctr"/>
            <a:r>
              <a:rPr lang="ru-RU" b="1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қызметі </a:t>
            </a:r>
            <a:r>
              <a:rPr lang="ru-RU" b="1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туралы есеп беруі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24600" y="0"/>
            <a:ext cx="2819401" cy="515028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ZIZ | Сайты для лучших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45" y="628648"/>
            <a:ext cx="384037" cy="3840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499;p90"/>
          <p:cNvSpPr txBox="1"/>
          <p:nvPr/>
        </p:nvSpPr>
        <p:spPr>
          <a:xfrm>
            <a:off x="-1" y="4854666"/>
            <a:ext cx="6324601" cy="29561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>
              <a:lnSpc>
                <a:spcPct val="90000"/>
              </a:lnSpc>
              <a:spcBef>
                <a:spcPts val="75"/>
              </a:spcBef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Август 2023г.</a:t>
            </a:r>
            <a:endParaRPr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30185"/>
            <a:ext cx="6324599" cy="691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Отчет о деятельности </a:t>
            </a:r>
          </a:p>
          <a:p>
            <a:pPr algn="ctr"/>
            <a:r>
              <a:rPr lang="ru-RU" b="1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«Алматинские тепловые сети» </a:t>
            </a:r>
          </a:p>
          <a:p>
            <a:pPr algn="ctr"/>
            <a:r>
              <a:rPr lang="ru-RU" b="1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 2022 год </a:t>
            </a:r>
            <a:endParaRPr lang="ru-RU" b="1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26" name="Picture 10" descr="Call Center Worker With Headset Free People Icons PNG Transparent  Background, Free Download #2009 - FreeIcons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52" y="121993"/>
            <a:ext cx="405408" cy="3895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594383"/>
            <a:ext cx="474616" cy="474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1137245"/>
            <a:ext cx="333610" cy="333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66" y="2814621"/>
            <a:ext cx="3492435" cy="2335664"/>
          </a:xfrm>
          <a:custGeom>
            <a:avLst/>
            <a:gdLst>
              <a:gd name="connsiteX0" fmla="*/ 673033 w 3492435"/>
              <a:gd name="connsiteY0" fmla="*/ 0 h 2328290"/>
              <a:gd name="connsiteX1" fmla="*/ 3492435 w 3492435"/>
              <a:gd name="connsiteY1" fmla="*/ 0 h 2328290"/>
              <a:gd name="connsiteX2" fmla="*/ 3492435 w 3492435"/>
              <a:gd name="connsiteY2" fmla="*/ 2328290 h 2328290"/>
              <a:gd name="connsiteX3" fmla="*/ 0 w 3492435"/>
              <a:gd name="connsiteY3" fmla="*/ 2328290 h 2328290"/>
              <a:gd name="connsiteX4" fmla="*/ 0 w 3492435"/>
              <a:gd name="connsiteY4" fmla="*/ 402569 h 2328290"/>
              <a:gd name="connsiteX5" fmla="*/ 673033 w 3492435"/>
              <a:gd name="connsiteY5" fmla="*/ 402569 h 23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435" h="2328290">
                <a:moveTo>
                  <a:pt x="673033" y="0"/>
                </a:moveTo>
                <a:lnTo>
                  <a:pt x="3492435" y="0"/>
                </a:lnTo>
                <a:lnTo>
                  <a:pt x="3492435" y="2328290"/>
                </a:lnTo>
                <a:lnTo>
                  <a:pt x="0" y="2328290"/>
                </a:lnTo>
                <a:lnTo>
                  <a:pt x="0" y="402569"/>
                </a:lnTo>
                <a:lnTo>
                  <a:pt x="673033" y="402569"/>
                </a:lnTo>
                <a:close/>
              </a:path>
            </a:pathLst>
          </a:custGeom>
        </p:spPr>
      </p:pic>
      <p:sp>
        <p:nvSpPr>
          <p:cNvPr id="31" name="Прямоугольник 30"/>
          <p:cNvSpPr/>
          <p:nvPr/>
        </p:nvSpPr>
        <p:spPr>
          <a:xfrm>
            <a:off x="6842360" y="158475"/>
            <a:ext cx="2301641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(727)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341-07-77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2360" y="659162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(701) 027-11-20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42360" y="1159849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www.alts.kz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42360" y="1660536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info@alts.kz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8900" y="81456"/>
            <a:ext cx="2432050" cy="2033094"/>
          </a:xfrm>
          <a:prstGeom prst="roundRect">
            <a:avLst>
              <a:gd name="adj" fmla="val 8859"/>
            </a:avLst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-2.57517 3.5802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5"/>
          <p:cNvSpPr txBox="1"/>
          <p:nvPr/>
        </p:nvSpPr>
        <p:spPr>
          <a:xfrm>
            <a:off x="1359628" y="4877002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200" b="1" spc="-19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63%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34227" y="4282284"/>
            <a:ext cx="1073962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798,12</a:t>
            </a:r>
          </a:p>
        </p:txBody>
      </p:sp>
      <p:sp>
        <p:nvSpPr>
          <p:cNvPr id="47" name="object 5"/>
          <p:cNvSpPr txBox="1"/>
          <p:nvPr/>
        </p:nvSpPr>
        <p:spPr>
          <a:xfrm>
            <a:off x="3534227" y="4090724"/>
            <a:ext cx="1073962" cy="171201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050" i="1" spc="-19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Потери</a:t>
            </a:r>
            <a:endParaRPr lang="ru-RU" sz="105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Левая фигурная скобка 47"/>
          <p:cNvSpPr/>
          <p:nvPr/>
        </p:nvSpPr>
        <p:spPr>
          <a:xfrm rot="16200000">
            <a:off x="3985485" y="4233082"/>
            <a:ext cx="171450" cy="1073961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object 5"/>
          <p:cNvSpPr txBox="1"/>
          <p:nvPr/>
        </p:nvSpPr>
        <p:spPr>
          <a:xfrm>
            <a:off x="3880957" y="4874520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200" b="1" spc="-19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12%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12716" y="4281158"/>
            <a:ext cx="2477645" cy="34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1 572,65</a:t>
            </a:r>
          </a:p>
        </p:txBody>
      </p:sp>
      <p:sp>
        <p:nvSpPr>
          <p:cNvPr id="51" name="object 5"/>
          <p:cNvSpPr txBox="1"/>
          <p:nvPr/>
        </p:nvSpPr>
        <p:spPr>
          <a:xfrm>
            <a:off x="4612716" y="4103178"/>
            <a:ext cx="2477645" cy="171201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050" i="1" spc="-19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Транспортировка ТЭ</a:t>
            </a:r>
            <a:endParaRPr lang="ru-RU" sz="105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16200000">
            <a:off x="5765816" y="3530116"/>
            <a:ext cx="171450" cy="2477642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object 5"/>
          <p:cNvSpPr txBox="1"/>
          <p:nvPr/>
        </p:nvSpPr>
        <p:spPr>
          <a:xfrm>
            <a:off x="5658827" y="4874520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200" b="1" spc="-19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25%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5" name="Плюс 54"/>
          <p:cNvSpPr/>
          <p:nvPr/>
        </p:nvSpPr>
        <p:spPr>
          <a:xfrm>
            <a:off x="3078846" y="4308298"/>
            <a:ext cx="264814" cy="246238"/>
          </a:xfrm>
          <a:prstGeom prst="mathPlu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TextBox 57"/>
          <p:cNvSpPr txBox="1"/>
          <p:nvPr/>
        </p:nvSpPr>
        <p:spPr>
          <a:xfrm>
            <a:off x="7589190" y="4162486"/>
            <a:ext cx="1378781" cy="6147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6 402,40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/Гкал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8781" y="4307990"/>
            <a:ext cx="2867155" cy="3838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kk-KZ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производство 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4 031,63 </a:t>
            </a:r>
            <a:r>
              <a:rPr lang="ru-RU" sz="105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/Гкал </a:t>
            </a:r>
          </a:p>
        </p:txBody>
      </p:sp>
      <p:sp>
        <p:nvSpPr>
          <p:cNvPr id="60" name="Левая фигурная скобка 59"/>
          <p:cNvSpPr/>
          <p:nvPr/>
        </p:nvSpPr>
        <p:spPr>
          <a:xfrm rot="5400000">
            <a:off x="5177719" y="2276926"/>
            <a:ext cx="249528" cy="3498032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27782" y="3662066"/>
            <a:ext cx="3549401" cy="2222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kk-KZ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транспортировку 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2 370,77 тенге/Гкал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25090" y="3013507"/>
            <a:ext cx="2208699" cy="297074"/>
            <a:chOff x="2352327" y="4343582"/>
            <a:chExt cx="3179231" cy="405313"/>
          </a:xfrm>
        </p:grpSpPr>
        <p:sp>
          <p:nvSpPr>
            <p:cNvPr id="23" name="Овал 22"/>
            <p:cNvSpPr/>
            <p:nvPr/>
          </p:nvSpPr>
          <p:spPr>
            <a:xfrm>
              <a:off x="2352327" y="4350992"/>
              <a:ext cx="236902" cy="230066"/>
            </a:xfrm>
            <a:prstGeom prst="ellipse">
              <a:avLst/>
            </a:prstGeom>
            <a:solidFill>
              <a:srgbClr val="5B9BD5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45000" y="4343582"/>
              <a:ext cx="55008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ФОТ</a:t>
              </a:r>
            </a:p>
          </p:txBody>
        </p:sp>
        <p:sp>
          <p:nvSpPr>
            <p:cNvPr id="71" name="Овал 70"/>
            <p:cNvSpPr/>
            <p:nvPr/>
          </p:nvSpPr>
          <p:spPr>
            <a:xfrm>
              <a:off x="3210894" y="4358536"/>
              <a:ext cx="236902" cy="230066"/>
            </a:xfrm>
            <a:prstGeom prst="ellipse">
              <a:avLst/>
            </a:prstGeom>
            <a:solidFill>
              <a:srgbClr val="ED7D3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3567" y="4351127"/>
              <a:ext cx="1090076" cy="397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Инвест. программа</a:t>
              </a:r>
            </a:p>
          </p:txBody>
        </p:sp>
        <p:sp>
          <p:nvSpPr>
            <p:cNvPr id="73" name="Овал 72"/>
            <p:cNvSpPr/>
            <p:nvPr/>
          </p:nvSpPr>
          <p:spPr>
            <a:xfrm>
              <a:off x="4576456" y="4357030"/>
              <a:ext cx="236902" cy="230066"/>
            </a:xfrm>
            <a:prstGeom prst="ellipse">
              <a:avLst/>
            </a:prstGeom>
            <a:solidFill>
              <a:srgbClr val="A5A5A5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69129" y="4349621"/>
              <a:ext cx="762429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Ремонт</a:t>
              </a:r>
            </a:p>
          </p:txBody>
        </p:sp>
      </p:grp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138829" y="3631925"/>
            <a:ext cx="8758085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-563192" y="438060"/>
            <a:ext cx="4107597" cy="2893660"/>
            <a:chOff x="560457" y="504858"/>
            <a:chExt cx="5476796" cy="3858213"/>
          </a:xfrm>
        </p:grpSpPr>
        <p:sp>
          <p:nvSpPr>
            <p:cNvPr id="11" name="TextBox 10"/>
            <p:cNvSpPr txBox="1"/>
            <p:nvPr/>
          </p:nvSpPr>
          <p:spPr>
            <a:xfrm>
              <a:off x="1341185" y="504858"/>
              <a:ext cx="4251865" cy="2963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kk-KZ" sz="105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Конечный тариф </a:t>
              </a:r>
              <a:r>
                <a:rPr lang="ru-RU" sz="105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6 402,40 </a:t>
              </a:r>
              <a:r>
                <a:rPr lang="ru-RU" sz="1050" b="1" i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105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/Гкал</a:t>
              </a:r>
            </a:p>
          </p:txBody>
        </p:sp>
        <p:graphicFrame>
          <p:nvGraphicFramePr>
            <p:cNvPr id="81" name="Диаграмма 80">
              <a:extLst>
                <a:ext uri="{FF2B5EF4-FFF2-40B4-BE49-F238E27FC236}">
                  <a16:creationId xmlns:a16="http://schemas.microsoft.com/office/drawing/2014/main" id="{2157BA77-D1CA-4EBE-99DE-18FA6FF2245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1277650"/>
                </p:ext>
              </p:extLst>
            </p:nvPr>
          </p:nvGraphicFramePr>
          <p:xfrm>
            <a:off x="560457" y="648444"/>
            <a:ext cx="5476796" cy="3714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633137" y="2125543"/>
              <a:ext cx="1687671" cy="727279"/>
            </a:xfrm>
            <a:prstGeom prst="rect">
              <a:avLst/>
            </a:prstGeom>
            <a:noFill/>
          </p:spPr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1050" b="1" i="1" dirty="0">
                  <a:latin typeface="Arial" panose="020B0604020202020204" pitchFamily="34" charset="0"/>
                  <a:cs typeface="Arial" panose="020B0604020202020204" pitchFamily="34" charset="0"/>
                </a:rPr>
                <a:t>63 % покупка тепловой энергии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573CB41-EC86-4740-9F71-6BE99DB67705}"/>
                </a:ext>
              </a:extLst>
            </p:cNvPr>
            <p:cNvSpPr txBox="1"/>
            <p:nvPr/>
          </p:nvSpPr>
          <p:spPr>
            <a:xfrm>
              <a:off x="3350316" y="1117579"/>
              <a:ext cx="1298893" cy="758056"/>
            </a:xfrm>
            <a:prstGeom prst="rect">
              <a:avLst/>
            </a:prstGeom>
            <a:noFill/>
          </p:spPr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В том числе потери </a:t>
              </a:r>
            </a:p>
            <a:p>
              <a:pPr algn="ctr"/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5,1 млрд.тг</a:t>
              </a:r>
            </a:p>
            <a:p>
              <a:pPr algn="ctr"/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12%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F1090A8-92C4-4C0A-A5E4-5A2B2D204B4D}"/>
                </a:ext>
              </a:extLst>
            </p:cNvPr>
            <p:cNvSpPr txBox="1"/>
            <p:nvPr/>
          </p:nvSpPr>
          <p:spPr>
            <a:xfrm>
              <a:off x="3502224" y="2194793"/>
              <a:ext cx="1516560" cy="588780"/>
            </a:xfrm>
            <a:prstGeom prst="rect">
              <a:avLst/>
            </a:prstGeom>
            <a:noFill/>
          </p:spPr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25 % транспортировка 10,0 млрд.тг</a:t>
              </a:r>
            </a:p>
          </p:txBody>
        </p:sp>
      </p:grpSp>
      <p:sp>
        <p:nvSpPr>
          <p:cNvPr id="100" name="Левая фигурная скобка 99"/>
          <p:cNvSpPr/>
          <p:nvPr/>
        </p:nvSpPr>
        <p:spPr>
          <a:xfrm rot="16200000">
            <a:off x="1415844" y="3315164"/>
            <a:ext cx="293028" cy="2754617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56" name="Диаграмма 55"/>
          <p:cNvGraphicFramePr>
            <a:graphicFrameLocks/>
          </p:cNvGraphicFramePr>
          <p:nvPr>
            <p:extLst/>
          </p:nvPr>
        </p:nvGraphicFramePr>
        <p:xfrm>
          <a:off x="2874838" y="759151"/>
          <a:ext cx="3600227" cy="226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91E4DBD-83AD-4927-9C6E-DAD366E88406}"/>
              </a:ext>
            </a:extLst>
          </p:cNvPr>
          <p:cNvCxnSpPr>
            <a:cxnSpLocks/>
          </p:cNvCxnSpPr>
          <p:nvPr/>
        </p:nvCxnSpPr>
        <p:spPr>
          <a:xfrm>
            <a:off x="2568598" y="2826011"/>
            <a:ext cx="1949273" cy="833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291E4DBD-83AD-4927-9C6E-DAD366E88406}"/>
              </a:ext>
            </a:extLst>
          </p:cNvPr>
          <p:cNvCxnSpPr>
            <a:cxnSpLocks/>
          </p:cNvCxnSpPr>
          <p:nvPr/>
        </p:nvCxnSpPr>
        <p:spPr>
          <a:xfrm flipV="1">
            <a:off x="2685699" y="869968"/>
            <a:ext cx="1832172" cy="3287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4744828" y="1669041"/>
            <a:ext cx="986204" cy="38387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 </a:t>
            </a:r>
            <a:r>
              <a:rPr lang="ru-RU" sz="105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endParaRPr lang="ru-RU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935014" y="2420005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1,6 млрд.тг</a:t>
            </a:r>
          </a:p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543235" y="2201850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0,8 млрд.тг</a:t>
            </a:r>
          </a:p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502099" y="1709343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1,2 млрд.тг</a:t>
            </a:r>
          </a:p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797635" y="1270176"/>
            <a:ext cx="717365" cy="276155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млрд.тг</a:t>
            </a:r>
          </a:p>
          <a:p>
            <a:pPr algn="ctr"/>
            <a:r>
              <a:rPr lang="ru-RU" sz="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4004961" y="726921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0,7 млрд.тг</a:t>
            </a:r>
          </a:p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150378" y="492005"/>
            <a:ext cx="3188899" cy="22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транспортировку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22151" y="468604"/>
            <a:ext cx="2845820" cy="2222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– 0,7 млрд.тг.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3427252" y="3315663"/>
            <a:ext cx="2495400" cy="188294"/>
            <a:chOff x="5579875" y="4348114"/>
            <a:chExt cx="3591912" cy="256899"/>
          </a:xfrm>
        </p:grpSpPr>
        <p:sp>
          <p:nvSpPr>
            <p:cNvPr id="98" name="Овал 97"/>
            <p:cNvSpPr/>
            <p:nvPr/>
          </p:nvSpPr>
          <p:spPr>
            <a:xfrm>
              <a:off x="5579875" y="4355524"/>
              <a:ext cx="236902" cy="23006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72548" y="4348114"/>
              <a:ext cx="129715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Электроэнергия</a:t>
              </a: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08406" y="4363071"/>
              <a:ext cx="236902" cy="23006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01079" y="4355662"/>
              <a:ext cx="799793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Налоги</a:t>
              </a: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8104281" y="4372124"/>
              <a:ext cx="236902" cy="230066"/>
            </a:xfrm>
            <a:prstGeom prst="ellipse">
              <a:avLst/>
            </a:prstGeom>
            <a:solidFill>
              <a:srgbClr val="70AD47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96955" y="4364714"/>
              <a:ext cx="87483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Прочие</a:t>
              </a:r>
            </a:p>
          </p:txBody>
        </p:sp>
      </p:grpSp>
      <p:sp>
        <p:nvSpPr>
          <p:cNvPr id="105" name="Равно 104"/>
          <p:cNvSpPr/>
          <p:nvPr/>
        </p:nvSpPr>
        <p:spPr>
          <a:xfrm>
            <a:off x="7225280" y="4288051"/>
            <a:ext cx="274101" cy="286730"/>
          </a:xfrm>
          <a:prstGeom prst="mathEqual">
            <a:avLst>
              <a:gd name="adj1" fmla="val 23520"/>
              <a:gd name="adj2" fmla="val 1810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graphicFrame>
        <p:nvGraphicFramePr>
          <p:cNvPr id="68" name="Диаграмма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318896"/>
              </p:ext>
            </p:extLst>
          </p:nvPr>
        </p:nvGraphicFramePr>
        <p:xfrm>
          <a:off x="5715423" y="567199"/>
          <a:ext cx="3356632" cy="289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7" name="Прямая соединительная линия 56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78" name="Прямоугольник 77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Структура утвержденного </a:t>
            </a:r>
            <a:r>
              <a:rPr lang="ru-RU" sz="1600" b="1" kern="0" dirty="0" err="1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среднеотпускного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 тарифа на 2022 год </a:t>
            </a:r>
            <a:endParaRPr lang="ru-RU" sz="1600" b="1" kern="0" dirty="0" smtClean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8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Исполнение тарифной сметы за 2022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36998"/>
              </p:ext>
            </p:extLst>
          </p:nvPr>
        </p:nvGraphicFramePr>
        <p:xfrm>
          <a:off x="371375" y="491653"/>
          <a:ext cx="8401249" cy="46520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8170">
                  <a:extLst>
                    <a:ext uri="{9D8B030D-6E8A-4147-A177-3AD203B41FA5}">
                      <a16:colId xmlns:a16="http://schemas.microsoft.com/office/drawing/2014/main" val="2362027639"/>
                    </a:ext>
                  </a:extLst>
                </a:gridCol>
                <a:gridCol w="3359306">
                  <a:extLst>
                    <a:ext uri="{9D8B030D-6E8A-4147-A177-3AD203B41FA5}">
                      <a16:colId xmlns:a16="http://schemas.microsoft.com/office/drawing/2014/main" val="40453809"/>
                    </a:ext>
                  </a:extLst>
                </a:gridCol>
                <a:gridCol w="1003773">
                  <a:extLst>
                    <a:ext uri="{9D8B030D-6E8A-4147-A177-3AD203B41FA5}">
                      <a16:colId xmlns:a16="http://schemas.microsoft.com/office/drawing/2014/main" val="194886707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24923395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6802284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9655023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09924800"/>
                    </a:ext>
                  </a:extLst>
                </a:gridCol>
              </a:tblGrid>
              <a:tr h="232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№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Наименование показателей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Ед. изм.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Утверждено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Исполнение</a:t>
                      </a: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Отклонение   (+,-)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extLst>
                  <a:ext uri="{0D108BD9-81ED-4DB2-BD59-A6C34878D82A}">
                    <a16:rowId xmlns:a16="http://schemas.microsoft.com/office/drawing/2014/main" val="1878216560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13 351 586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18 933 934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5 582 348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63116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1 438 740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1 669</a:t>
                      </a:r>
                      <a:r>
                        <a:rPr lang="ru-RU" sz="7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279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230 5</a:t>
                      </a:r>
                      <a:r>
                        <a:rPr lang="ru-RU" sz="7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470798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281026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66 760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76 011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9 251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249811"/>
                  </a:ext>
                </a:extLst>
              </a:tr>
              <a:tr h="110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113 467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114 236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763556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 и канализация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24 261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24 687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834014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1 234 252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1 454 344</a:t>
                      </a:r>
                      <a:endParaRPr lang="en-US" sz="7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220 093</a:t>
                      </a:r>
                      <a:endParaRPr lang="en-US" sz="7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99739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4 227 527</a:t>
                      </a:r>
                      <a:endParaRPr lang="en-US" sz="7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4 258 276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30 749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85090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027698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3 789 805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3 817 369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27 565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84591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437 722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440 906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3 184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889285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1 572 303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5 035 525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3 463 222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220%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962522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нормативные потери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5 071 933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6 314 381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1 242 448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099781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793 249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1 408 425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615 176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969537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(экологические платежи)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1 216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1 155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-62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014249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организаций, всего</a:t>
                      </a:r>
                      <a:endParaRPr lang="ru-RU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246 618</a:t>
                      </a:r>
                      <a:endParaRPr lang="en-US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246 894</a:t>
                      </a:r>
                      <a:endParaRPr lang="en-US" sz="7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en-US" sz="7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09528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периода, всего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1 714 314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1 827 357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113 044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84185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1 708 565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1 821 609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113 044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45434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126982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409 904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393 732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-16 171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956867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47 344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45 476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-1 868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178599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7 097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7 097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93627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платежи и сборы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1 028 278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1 121 560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93 282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254113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2 535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3 105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645150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106%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19228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-1%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929877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Консультационные, аудиторские услуги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9 806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11 380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1 574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617541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en-US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банка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1 085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5 978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4 893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451%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75312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8.10</a:t>
                      </a:r>
                      <a:endParaRPr lang="en-US" sz="7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</a:t>
                      </a:r>
                      <a:endParaRPr lang="ru-RU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201 718</a:t>
                      </a:r>
                      <a:endParaRPr lang="en-US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232 401</a:t>
                      </a:r>
                      <a:endParaRPr lang="en-US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30 683</a:t>
                      </a:r>
                      <a:endParaRPr lang="en-US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7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288961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вознанраждений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5 749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5 749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843827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15 065 900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20 761 292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5 695 392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53847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86992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15 065 900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20 761 292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5 695 392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35392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 (товаров, работ)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6 354,8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6 043,7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-311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49013"/>
                  </a:ext>
                </a:extLst>
              </a:tr>
              <a:tr h="117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01159"/>
                  </a:ext>
                </a:extLst>
              </a:tr>
              <a:tr h="117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1 173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1 295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01523"/>
                  </a:ext>
                </a:extLst>
              </a:tr>
              <a:tr h="11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тенге/Гкал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2 370,77</a:t>
                      </a:r>
                      <a:endParaRPr lang="en-US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3 435,18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1 064,41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88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8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Финансовые показатели за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2022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год </a:t>
            </a: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8649" y="534514"/>
          <a:ext cx="4483351" cy="333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2395639" y="1526586"/>
            <a:ext cx="1393371" cy="1332412"/>
          </a:xfrm>
          <a:prstGeom prst="ellipse">
            <a:avLst/>
          </a:prstGeom>
          <a:ln w="28575">
            <a:solidFill>
              <a:srgbClr val="0087C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</a:t>
            </a:r>
          </a:p>
          <a:p>
            <a:pPr algn="ctr"/>
            <a:r>
              <a:rPr lang="ru-RU" sz="12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46 821,38 </a:t>
            </a:r>
            <a:r>
              <a:rPr lang="ru-RU" sz="1200" b="1" dirty="0" err="1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en-US" sz="12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4667795" y="527688"/>
          <a:ext cx="4371702" cy="334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28968" y="4130974"/>
            <a:ext cx="6477653" cy="602012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результат по итогам 2022 года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Убыток - 4 584,74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Кредиторская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задолженность перед источниками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05025"/>
              </p:ext>
            </p:extLst>
          </p:nvPr>
        </p:nvGraphicFramePr>
        <p:xfrm>
          <a:off x="107950" y="905728"/>
          <a:ext cx="4464051" cy="15750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0668">
                  <a:extLst>
                    <a:ext uri="{9D8B030D-6E8A-4147-A177-3AD203B41FA5}">
                      <a16:colId xmlns:a16="http://schemas.microsoft.com/office/drawing/2014/main" val="94820835"/>
                    </a:ext>
                  </a:extLst>
                </a:gridCol>
                <a:gridCol w="492334">
                  <a:extLst>
                    <a:ext uri="{9D8B030D-6E8A-4147-A177-3AD203B41FA5}">
                      <a16:colId xmlns:a16="http://schemas.microsoft.com/office/drawing/2014/main" val="3708670137"/>
                    </a:ext>
                  </a:extLst>
                </a:gridCol>
                <a:gridCol w="675804">
                  <a:extLst>
                    <a:ext uri="{9D8B030D-6E8A-4147-A177-3AD203B41FA5}">
                      <a16:colId xmlns:a16="http://schemas.microsoft.com/office/drawing/2014/main" val="1710704648"/>
                    </a:ext>
                  </a:extLst>
                </a:gridCol>
                <a:gridCol w="688238">
                  <a:extLst>
                    <a:ext uri="{9D8B030D-6E8A-4147-A177-3AD203B41FA5}">
                      <a16:colId xmlns:a16="http://schemas.microsoft.com/office/drawing/2014/main" val="2944410"/>
                    </a:ext>
                  </a:extLst>
                </a:gridCol>
                <a:gridCol w="635669">
                  <a:extLst>
                    <a:ext uri="{9D8B030D-6E8A-4147-A177-3AD203B41FA5}">
                      <a16:colId xmlns:a16="http://schemas.microsoft.com/office/drawing/2014/main" val="3112730110"/>
                    </a:ext>
                  </a:extLst>
                </a:gridCol>
                <a:gridCol w="635669">
                  <a:extLst>
                    <a:ext uri="{9D8B030D-6E8A-4147-A177-3AD203B41FA5}">
                      <a16:colId xmlns:a16="http://schemas.microsoft.com/office/drawing/2014/main" val="156170868"/>
                    </a:ext>
                  </a:extLst>
                </a:gridCol>
                <a:gridCol w="635669">
                  <a:extLst>
                    <a:ext uri="{9D8B030D-6E8A-4147-A177-3AD203B41FA5}">
                      <a16:colId xmlns:a16="http://schemas.microsoft.com/office/drawing/2014/main" val="3736698250"/>
                    </a:ext>
                  </a:extLst>
                </a:gridCol>
              </a:tblGrid>
              <a:tr h="148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АТКЭ 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АлЭС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81176"/>
                  </a:ext>
                </a:extLst>
              </a:tr>
              <a:tr h="14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06" marR="70254" marT="78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АТКЭ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АлЭС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42774"/>
                  </a:ext>
                </a:extLst>
              </a:tr>
              <a:tr h="205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42967"/>
                  </a:ext>
                </a:extLst>
              </a:tr>
              <a:tr h="222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12 372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022805"/>
                  </a:ext>
                </a:extLst>
              </a:tr>
              <a:tr h="208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8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551884"/>
                  </a:ext>
                </a:extLst>
              </a:tr>
              <a:tr h="213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8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14 937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670394"/>
                  </a:ext>
                </a:extLst>
              </a:tr>
              <a:tr h="213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8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-1 159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179966"/>
                  </a:ext>
                </a:extLst>
              </a:tr>
              <a:tr h="213657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01.01.2023</a:t>
                      </a: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8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59889"/>
                  </a:ext>
                </a:extLst>
              </a:tr>
            </a:tbl>
          </a:graphicData>
        </a:graphic>
      </p:graphicFrame>
      <p:sp>
        <p:nvSpPr>
          <p:cNvPr id="8" name="object 4">
            <a:extLst>
              <a:ext uri="{FF2B5EF4-FFF2-40B4-BE49-F238E27FC236}">
                <a16:creationId xmlns:a16="http://schemas.microsoft.com/office/drawing/2014/main" id="{E5C73F4D-7536-413E-A612-F7FE5DA5B7C5}"/>
              </a:ext>
            </a:extLst>
          </p:cNvPr>
          <p:cNvSpPr/>
          <p:nvPr/>
        </p:nvSpPr>
        <p:spPr>
          <a:xfrm>
            <a:off x="4931695" y="544799"/>
            <a:ext cx="4173004" cy="243111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/>
          <a:p>
            <a:pPr marL="9525" algn="ctr">
              <a:spcBef>
                <a:spcPts val="75"/>
              </a:spcBef>
            </a:pPr>
            <a:r>
              <a:rPr lang="ru-RU" sz="1000" b="1" kern="0" dirty="0">
                <a:ln w="0"/>
                <a:latin typeface="Arial"/>
                <a:ea typeface="+mj-ea"/>
                <a:cs typeface="Arial"/>
              </a:rPr>
              <a:t>Убыток ТОО «АЛТС» за </a:t>
            </a:r>
            <a:r>
              <a:rPr lang="ru-RU" sz="1000" b="1" kern="0" dirty="0" smtClean="0">
                <a:ln w="0"/>
                <a:latin typeface="Arial"/>
                <a:ea typeface="+mj-ea"/>
                <a:cs typeface="Arial"/>
              </a:rPr>
              <a:t>2018-2022 </a:t>
            </a:r>
            <a:r>
              <a:rPr lang="ru-RU" sz="1000" b="1" kern="0" dirty="0">
                <a:ln w="0"/>
                <a:latin typeface="Arial"/>
                <a:ea typeface="+mj-ea"/>
                <a:cs typeface="Arial"/>
              </a:rPr>
              <a:t>гг. 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EC684CA-970F-4626-B2C5-926AFE23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82290"/>
              </p:ext>
            </p:extLst>
          </p:nvPr>
        </p:nvGraphicFramePr>
        <p:xfrm>
          <a:off x="4847760" y="913596"/>
          <a:ext cx="4173005" cy="15672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4653">
                  <a:extLst>
                    <a:ext uri="{9D8B030D-6E8A-4147-A177-3AD203B41FA5}">
                      <a16:colId xmlns:a16="http://schemas.microsoft.com/office/drawing/2014/main" val="3263960136"/>
                    </a:ext>
                  </a:extLst>
                </a:gridCol>
                <a:gridCol w="441687">
                  <a:extLst>
                    <a:ext uri="{9D8B030D-6E8A-4147-A177-3AD203B41FA5}">
                      <a16:colId xmlns:a16="http://schemas.microsoft.com/office/drawing/2014/main" val="334424874"/>
                    </a:ext>
                  </a:extLst>
                </a:gridCol>
                <a:gridCol w="465338">
                  <a:extLst>
                    <a:ext uri="{9D8B030D-6E8A-4147-A177-3AD203B41FA5}">
                      <a16:colId xmlns:a16="http://schemas.microsoft.com/office/drawing/2014/main" val="1752605326"/>
                    </a:ext>
                  </a:extLst>
                </a:gridCol>
                <a:gridCol w="516194">
                  <a:extLst>
                    <a:ext uri="{9D8B030D-6E8A-4147-A177-3AD203B41FA5}">
                      <a16:colId xmlns:a16="http://schemas.microsoft.com/office/drawing/2014/main" val="685052075"/>
                    </a:ext>
                  </a:extLst>
                </a:gridCol>
                <a:gridCol w="471948">
                  <a:extLst>
                    <a:ext uri="{9D8B030D-6E8A-4147-A177-3AD203B41FA5}">
                      <a16:colId xmlns:a16="http://schemas.microsoft.com/office/drawing/2014/main" val="1647948776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1835301920"/>
                    </a:ext>
                  </a:extLst>
                </a:gridCol>
                <a:gridCol w="524079">
                  <a:extLst>
                    <a:ext uri="{9D8B030D-6E8A-4147-A177-3AD203B41FA5}">
                      <a16:colId xmlns:a16="http://schemas.microsoft.com/office/drawing/2014/main" val="3658648902"/>
                    </a:ext>
                  </a:extLst>
                </a:gridCol>
                <a:gridCol w="444532">
                  <a:extLst>
                    <a:ext uri="{9D8B030D-6E8A-4147-A177-3AD203B41FA5}">
                      <a16:colId xmlns:a16="http://schemas.microsoft.com/office/drawing/2014/main" val="3346008033"/>
                    </a:ext>
                  </a:extLst>
                </a:gridCol>
              </a:tblGrid>
              <a:tr h="326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7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77663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Накопленный убыток прошлых периодов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endParaRPr lang="ru-RU" sz="700" b="0" i="1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-5 243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-6 308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-4 165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-5 458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-6 273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C55A11"/>
                          </a:solidFill>
                          <a:effectLst/>
                          <a:latin typeface="Arial" panose="020B0604020202020204" pitchFamily="34" charset="0"/>
                        </a:rPr>
                        <a:t>-27 447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7890730"/>
                  </a:ext>
                </a:extLst>
              </a:tr>
              <a:tr h="698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Выделенные</a:t>
                      </a:r>
                      <a:r>
                        <a:rPr lang="ru-RU" sz="7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денежные средства из резерва 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МИО</a:t>
                      </a:r>
                      <a:endParaRPr lang="ru-RU" sz="7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endParaRPr lang="ru-RU" sz="700" b="0" i="1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4 829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C55A11"/>
                          </a:solidFill>
                          <a:effectLst/>
                          <a:latin typeface="Arial" panose="020B0604020202020204" pitchFamily="34" charset="0"/>
                        </a:rPr>
                        <a:t>19 338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91883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949" y="436999"/>
            <a:ext cx="4464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/>
            <a:r>
              <a:rPr lang="ru-RU" sz="1000" b="1" kern="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кредиторской задолженности </a:t>
            </a:r>
          </a:p>
          <a:p>
            <a:pPr marL="9525" algn="ctr"/>
            <a:r>
              <a:rPr lang="ru-RU" sz="1000" b="1" kern="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(текущая + просроченная)</a:t>
            </a:r>
            <a:endParaRPr lang="ru-RU" sz="1000" b="1" kern="0" spc="-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404" y="2467025"/>
            <a:ext cx="417671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ru-RU" sz="1000" b="1" kern="0" spc="-4" dirty="0">
                <a:latin typeface="Arial" panose="020B0604020202020204" pitchFamily="34" charset="0"/>
                <a:cs typeface="Arial" panose="020B0604020202020204" pitchFamily="34" charset="0"/>
              </a:rPr>
              <a:t>График просроченной кредиторской задолженности </a:t>
            </a:r>
          </a:p>
          <a:p>
            <a:pPr marL="9525" algn="ctr">
              <a:spcBef>
                <a:spcPts val="75"/>
              </a:spcBef>
            </a:pPr>
            <a:r>
              <a:rPr lang="ru-RU" sz="1000" b="1" kern="0" spc="-4" dirty="0">
                <a:latin typeface="Arial" panose="020B0604020202020204" pitchFamily="34" charset="0"/>
                <a:cs typeface="Arial" panose="020B0604020202020204" pitchFamily="34" charset="0"/>
              </a:rPr>
              <a:t>перед теплоисточниками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4869431"/>
              </p:ext>
            </p:extLst>
          </p:nvPr>
        </p:nvGraphicFramePr>
        <p:xfrm>
          <a:off x="4847760" y="2850151"/>
          <a:ext cx="4256939" cy="222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87871" y="2569846"/>
            <a:ext cx="417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ru-RU" sz="1000" b="1" kern="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Предварительный убыток за 2022 г.</a:t>
            </a:r>
            <a:endParaRPr lang="ru-RU" sz="1000" b="1" kern="0" spc="-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105279153"/>
              </p:ext>
            </p:extLst>
          </p:nvPr>
        </p:nvGraphicFramePr>
        <p:xfrm>
          <a:off x="107949" y="2816067"/>
          <a:ext cx="4464051" cy="226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1730253" y="3379494"/>
            <a:ext cx="7107" cy="1513507"/>
          </a:xfrm>
          <a:prstGeom prst="line">
            <a:avLst/>
          </a:prstGeom>
          <a:ln>
            <a:solidFill>
              <a:srgbClr val="A4A3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37460" y="3388874"/>
            <a:ext cx="8134" cy="1504127"/>
          </a:xfrm>
          <a:prstGeom prst="line">
            <a:avLst/>
          </a:prstGeom>
          <a:ln>
            <a:solidFill>
              <a:srgbClr val="A4A3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345180" y="3639373"/>
            <a:ext cx="14484" cy="1253628"/>
          </a:xfrm>
          <a:prstGeom prst="line">
            <a:avLst/>
          </a:prstGeom>
          <a:ln>
            <a:solidFill>
              <a:srgbClr val="A4A3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59250" y="3293801"/>
            <a:ext cx="0" cy="1599200"/>
          </a:xfrm>
          <a:prstGeom prst="line">
            <a:avLst/>
          </a:prstGeom>
          <a:ln>
            <a:solidFill>
              <a:srgbClr val="A4A3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800"/>
            <a:ext cx="8078610" cy="50665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об объемах предоставленных регулируемых услуг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" y="493012"/>
            <a:ext cx="8290560" cy="46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621792" y="-6799"/>
            <a:ext cx="7729728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начислении и поступлении денежных средств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90" y="505046"/>
            <a:ext cx="8269110" cy="46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1" y="467448"/>
            <a:ext cx="8312983" cy="4676053"/>
          </a:xfrm>
          <a:prstGeom prst="rect">
            <a:avLst/>
          </a:prstGeom>
        </p:spPr>
      </p:pic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дебиторской задолженности</a:t>
            </a:r>
          </a:p>
        </p:txBody>
      </p:sp>
    </p:spTree>
    <p:extLst>
      <p:ext uri="{BB962C8B-B14F-4D97-AF65-F5344CB8AC3E}">
        <p14:creationId xmlns:p14="http://schemas.microsoft.com/office/powerpoint/2010/main" val="7581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количестве приборов учета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7" y="498579"/>
            <a:ext cx="8272958" cy="46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количестве лицевых счетов и договоров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2" y="480099"/>
            <a:ext cx="8290489" cy="46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1" y="471792"/>
            <a:ext cx="8305259" cy="4671708"/>
          </a:xfrm>
          <a:prstGeom prst="rect">
            <a:avLst/>
          </a:prstGeom>
        </p:spPr>
      </p:pic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количестве обращений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10289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4696527" y="466659"/>
            <a:ext cx="4447474" cy="468362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490808" y="73706"/>
            <a:ext cx="5773467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Общие сведения  о ТОО «Алматинские тепловые сети»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547124"/>
            <a:ext cx="3820139" cy="306932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6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6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Поиск работы символом чемодан и учебных программ бумаги ...">
            <a:extLst>
              <a:ext uri="{FF2B5EF4-FFF2-40B4-BE49-F238E27FC236}">
                <a16:creationId xmlns:a16="http://schemas.microsoft.com/office/drawing/2014/main" id="{3320E0C9-BF71-4397-9A83-1B177DB2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" y="547124"/>
            <a:ext cx="692938" cy="6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851338" y="857080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843818"/>
            <a:ext cx="3757076" cy="3992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, распределение и снабжение 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тепловой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энергией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5" y="1429990"/>
            <a:ext cx="3820138" cy="291544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5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ТЕПЛОВЫХ </a:t>
            </a:r>
            <a:r>
              <a:rPr lang="ru-RU" sz="15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endParaRPr lang="ru-RU" sz="15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851338" y="1739946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8" descr="Industrial pipe | Free Icon">
            <a:extLst>
              <a:ext uri="{FF2B5EF4-FFF2-40B4-BE49-F238E27FC236}">
                <a16:creationId xmlns:a16="http://schemas.microsoft.com/office/drawing/2014/main" id="{577C2E98-0293-4D9F-A849-8D5DABDA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7" y="1448340"/>
            <a:ext cx="615578" cy="5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587D1F4-19B4-48B2-8D77-EFA04C37A047}"/>
              </a:ext>
            </a:extLst>
          </p:cNvPr>
          <p:cNvSpPr txBox="1"/>
          <p:nvPr/>
        </p:nvSpPr>
        <p:spPr>
          <a:xfrm>
            <a:off x="801235" y="1721534"/>
            <a:ext cx="3666604" cy="5377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01.01.2023г. - 1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км, в том числе:</a:t>
            </a:r>
            <a:r>
              <a:rPr lang="ru-RU" sz="1100" dirty="0"/>
              <a:t>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Магистральные тепловые сети (МТС) –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292,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тепловые сети (РТС) –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5" y="2697067"/>
            <a:ext cx="3820138" cy="291544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5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НАСОСНЫЕ СТАНЦИИ</a:t>
            </a:r>
            <a:endParaRPr lang="ru-RU" sz="15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851338" y="3007023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0" descr="Vector factory water, Picture #1265063 vector factory water">
            <a:extLst>
              <a:ext uri="{FF2B5EF4-FFF2-40B4-BE49-F238E27FC236}">
                <a16:creationId xmlns:a16="http://schemas.microsoft.com/office/drawing/2014/main" id="{90AE3864-9E1F-489A-BEA5-34B38ADC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" y="2540142"/>
            <a:ext cx="667364" cy="7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C44EB2A-95E2-48D6-BDC4-F90411468ED2}"/>
              </a:ext>
            </a:extLst>
          </p:cNvPr>
          <p:cNvSpPr txBox="1"/>
          <p:nvPr/>
        </p:nvSpPr>
        <p:spPr>
          <a:xfrm>
            <a:off x="814924" y="3028067"/>
            <a:ext cx="3757076" cy="1214873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насосных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станций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работе – 60 ед.,  резерв – 8 ед., вывод </a:t>
            </a:r>
            <a:endParaRPr lang="ru-RU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эксплуатации – 3 ед.), в том числе: </a:t>
            </a:r>
          </a:p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Магистральные насосные – 20 ед.;</a:t>
            </a:r>
          </a:p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насосные – 51 ед.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выравнивания пиковых нагрузок ГВС в тепловых сетях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24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баков-аккумуляторов.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87433" y="528691"/>
            <a:ext cx="4348617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деятельность ТОО «АлТС»</a:t>
            </a:r>
            <a:r>
              <a:rPr lang="ru-RU" sz="1350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транспортировка тепловой энергии 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теплоисточников АО «Алматинские электрические станции»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(АО «АлЭС») (ТЭЦ-1, ТЭЦ-2, ЗТК)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ТОО «Алматытеплокоммунэнерго»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(ТОО «АТКЭ») (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котельных)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обеспечение тепловой энергией потребителей г.Алматы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(отопление и горячее водоснабжение)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4359771"/>
            <a:ext cx="3820139" cy="306932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6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ТЕПЛОВЫХ СЕТЕЙ</a:t>
            </a:r>
            <a:endParaRPr lang="ru-RU" sz="16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851338" y="4669727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2" descr="Монтаж труб | Бесплатно значок">
            <a:extLst>
              <a:ext uri="{FF2B5EF4-FFF2-40B4-BE49-F238E27FC236}">
                <a16:creationId xmlns:a16="http://schemas.microsoft.com/office/drawing/2014/main" id="{61F29642-7787-4392-BF43-CA3F6B44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" y="4334909"/>
            <a:ext cx="718782" cy="7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AF0DA5C-3CB1-4B8B-99E8-72A3E8A3BAC0}"/>
              </a:ext>
            </a:extLst>
          </p:cNvPr>
          <p:cNvSpPr txBox="1"/>
          <p:nvPr/>
        </p:nvSpPr>
        <p:spPr>
          <a:xfrm>
            <a:off x="821230" y="4685259"/>
            <a:ext cx="3875296" cy="3992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Сроком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эксплуатации свыше 25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лет составляет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,5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км или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59,2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всей протяженности сетей.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/>
        </p:blipFill>
        <p:spPr>
          <a:xfrm>
            <a:off x="4120444" y="1908649"/>
            <a:ext cx="5023556" cy="3237216"/>
          </a:xfrm>
          <a:custGeom>
            <a:avLst/>
            <a:gdLst>
              <a:gd name="connsiteX0" fmla="*/ 605396 w 5177396"/>
              <a:gd name="connsiteY0" fmla="*/ 0 h 3237216"/>
              <a:gd name="connsiteX1" fmla="*/ 5177396 w 5177396"/>
              <a:gd name="connsiteY1" fmla="*/ 0 h 3237216"/>
              <a:gd name="connsiteX2" fmla="*/ 5177396 w 5177396"/>
              <a:gd name="connsiteY2" fmla="*/ 3237216 h 3237216"/>
              <a:gd name="connsiteX3" fmla="*/ 0 w 5177396"/>
              <a:gd name="connsiteY3" fmla="*/ 3237216 h 3237216"/>
              <a:gd name="connsiteX4" fmla="*/ 0 w 5177396"/>
              <a:gd name="connsiteY4" fmla="*/ 525547 h 3237216"/>
              <a:gd name="connsiteX5" fmla="*/ 605396 w 5177396"/>
              <a:gd name="connsiteY5" fmla="*/ 525547 h 32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396" h="3237216">
                <a:moveTo>
                  <a:pt x="605396" y="0"/>
                </a:moveTo>
                <a:lnTo>
                  <a:pt x="5177396" y="0"/>
                </a:lnTo>
                <a:lnTo>
                  <a:pt x="5177396" y="3237216"/>
                </a:lnTo>
                <a:lnTo>
                  <a:pt x="0" y="3237216"/>
                </a:lnTo>
                <a:lnTo>
                  <a:pt x="0" y="525547"/>
                </a:lnTo>
                <a:lnTo>
                  <a:pt x="605396" y="5255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76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  <a:sym typeface="Tahoma"/>
              </a:rPr>
              <a:t>Комплексный план </a:t>
            </a:r>
            <a:r>
              <a:rPr lang="ru-RU" dirty="0" smtClean="0">
                <a:solidFill>
                  <a:srgbClr val="0087C5"/>
                </a:solidFill>
                <a:sym typeface="Tahoma"/>
              </a:rPr>
              <a:t>мероприятий </a:t>
            </a:r>
          </a:p>
          <a:p>
            <a:pPr algn="l"/>
            <a:r>
              <a:rPr lang="ru-RU" dirty="0" smtClean="0">
                <a:solidFill>
                  <a:srgbClr val="0087C5"/>
                </a:solidFill>
                <a:sym typeface="Tahoma"/>
              </a:rPr>
              <a:t>по реконструкции тепловых сетей </a:t>
            </a:r>
            <a:r>
              <a:rPr lang="ru-RU" dirty="0">
                <a:solidFill>
                  <a:srgbClr val="0087C5"/>
                </a:solidFill>
                <a:sym typeface="Tahoma"/>
              </a:rPr>
              <a:t>на 202</a:t>
            </a:r>
            <a:r>
              <a:rPr lang="en-US" dirty="0">
                <a:solidFill>
                  <a:srgbClr val="0087C5"/>
                </a:solidFill>
                <a:sym typeface="Tahoma"/>
              </a:rPr>
              <a:t>3</a:t>
            </a:r>
            <a:r>
              <a:rPr lang="ru-RU" dirty="0">
                <a:solidFill>
                  <a:srgbClr val="0087C5"/>
                </a:solidFill>
                <a:sym typeface="Tahoma"/>
              </a:rPr>
              <a:t>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1779"/>
              </p:ext>
            </p:extLst>
          </p:nvPr>
        </p:nvGraphicFramePr>
        <p:xfrm>
          <a:off x="68788" y="523027"/>
          <a:ext cx="8928813" cy="454046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324401">
                  <a:extLst>
                    <a:ext uri="{9D8B030D-6E8A-4147-A177-3AD203B41FA5}">
                      <a16:colId xmlns:a16="http://schemas.microsoft.com/office/drawing/2014/main" val="179768769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86622042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101320650"/>
                    </a:ext>
                  </a:extLst>
                </a:gridCol>
                <a:gridCol w="748692">
                  <a:extLst>
                    <a:ext uri="{9D8B030D-6E8A-4147-A177-3AD203B41FA5}">
                      <a16:colId xmlns:a16="http://schemas.microsoft.com/office/drawing/2014/main" val="2061895675"/>
                    </a:ext>
                  </a:extLst>
                </a:gridCol>
              </a:tblGrid>
              <a:tr h="402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Предлагаемое решение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Срок исполнения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Статус исполнения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1787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тепломагистрали ТМ 18 «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Айнабулак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от НС-18 до НС-19 до ТК 18-51, с реконструкцией НС-17, 19. Тепловые сети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3489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тепломагистрали М-4В от ТК 3-28а до ТК 4-24В до ТК 4-29В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9543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Юго-Восточной Районной Котельной (ЮВРК) до ТК-3-27 по ул. Ганди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590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ТМ-1КК от ТК-1-19 до ТК-1КК-8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2552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</a:t>
                      </a: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Реконструкция ТМ1 от ТК 1 -6 по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ул.Ходжанова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до ЦТРП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09649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ТК-8-26 до ТК-8-26-10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75861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тепломагистрали М-8 от ТК-8-17 до ТК-8-26 с выходом на НС-11 до ТК-8-24 до ТК-24а до ТК-8-24Б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248082"/>
                  </a:ext>
                </a:extLst>
              </a:tr>
              <a:tr h="43228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насосной станции подкачки "НСП-2 ЮВРК" до ТК-3-34А, от ТК-3-34А до ТК-3-34А-2 по ул.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Кажымукана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пр.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Достык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7656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ТП «Энергетик» от ТК-3 до ТК-13.L-395 м, (2Ду 100/80, 200мм)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12265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УТ-5Т-8 до ТК-5Б-19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инвестиционной программы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95758"/>
                  </a:ext>
                </a:extLst>
              </a:tr>
              <a:tr h="34212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ТК-3Гр-12 до стенки здания школы-лицея №143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инвестиционной программы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76069"/>
                  </a:ext>
                </a:extLst>
              </a:tr>
              <a:tr h="34212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Восстановление изоляции.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Текущий ремонт тепловых 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сетей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Планируется к восстановлению тепловой изоляции на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8,6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км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Планируется перекладка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8,6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км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аварийных участков тепловых сетей.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декабря 2023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551234" y="0"/>
            <a:ext cx="9144000" cy="41521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>
                <a:solidFill>
                  <a:srgbClr val="0087C5"/>
                </a:solidFill>
              </a:rPr>
              <a:t> </a:t>
            </a:r>
            <a:r>
              <a:rPr lang="ru-RU" sz="1600" dirty="0" smtClean="0">
                <a:solidFill>
                  <a:srgbClr val="0087C5"/>
                </a:solidFill>
              </a:rPr>
              <a:t>Перспективные мероприятия на 2023 год.</a:t>
            </a:r>
          </a:p>
          <a:p>
            <a:pPr algn="l"/>
            <a:r>
              <a:rPr lang="ru-RU" sz="1600" dirty="0" smtClean="0">
                <a:solidFill>
                  <a:srgbClr val="0087C5"/>
                </a:solidFill>
              </a:rPr>
              <a:t> </a:t>
            </a:r>
            <a:r>
              <a:rPr lang="ru-RU" sz="1600" dirty="0">
                <a:solidFill>
                  <a:srgbClr val="E3655F"/>
                </a:solidFill>
              </a:rPr>
              <a:t>Реализованные </a:t>
            </a:r>
            <a:r>
              <a:rPr lang="ru-RU" sz="1600" dirty="0" smtClean="0">
                <a:solidFill>
                  <a:srgbClr val="E3655F"/>
                </a:solidFill>
              </a:rPr>
              <a:t>мероприятия за 2023 год.</a:t>
            </a:r>
            <a:endParaRPr lang="ru-RU" sz="1600" dirty="0">
              <a:solidFill>
                <a:srgbClr val="E3655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651" y="491888"/>
            <a:ext cx="2120899" cy="235297"/>
          </a:xfrm>
          <a:prstGeom prst="roundRect">
            <a:avLst>
              <a:gd name="adj" fmla="val 3969"/>
            </a:avLst>
          </a:prstGeom>
        </p:spPr>
        <p:txBody>
          <a:bodyPr wrap="square">
            <a:spAutoFit/>
          </a:bodyPr>
          <a:lstStyle/>
          <a:p>
            <a:pPr algn="ctr"/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-10133" y="444427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43567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320148" y="539567"/>
            <a:ext cx="2643022" cy="4524612"/>
            <a:chOff x="3168269" y="540391"/>
            <a:chExt cx="2643022" cy="452461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168269" y="540391"/>
              <a:ext cx="2604248" cy="4524612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Восстановление изоляции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30116" y="615565"/>
              <a:ext cx="25811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17145" algn="ctr">
                <a:spcBef>
                  <a:spcPts val="71"/>
                </a:spcBef>
                <a:tabLst>
                  <a:tab pos="139065" algn="l"/>
                </a:tabLst>
              </a:pPr>
              <a:r>
                <a:rPr lang="ru-RU" sz="1200" b="1" spc="-8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СОКРАЩЕНИЕ ДЕБИТОРСКОЙ ЗАДОЛЖЕННОСТИ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3295075" y="1224046"/>
              <a:ext cx="2460298" cy="1323439"/>
              <a:chOff x="217251" y="3169645"/>
              <a:chExt cx="2132722" cy="1323439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56939" y="3169645"/>
                <a:ext cx="179303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Публикации в СМИ и социальных сетях предприятия информации о проведении рейдов отключения потребителей от услуг теплоснабжения за дебиторскую задолженность</a:t>
                </a:r>
              </a:p>
              <a:p>
                <a:endPara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17251" y="3271351"/>
                <a:ext cx="279475" cy="2822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38" name="Picture 14" descr="галочка png | PNGWing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1304" l="10000" r="92609">
                          <a14:foregroundMark x1="77065" y1="27065" x2="77065" y2="27065"/>
                          <a14:foregroundMark x1="87174" y1="17065" x2="60978" y2="37826"/>
                          <a14:foregroundMark x1="62500" y1="37065" x2="40870" y2="65652"/>
                          <a14:foregroundMark x1="41630" y1="64022" x2="30870" y2="50978"/>
                          <a14:foregroundMark x1="30870" y1="51739" x2="23152" y2="54783"/>
                          <a14:foregroundMark x1="22391" y1="55543" x2="36304" y2="80978"/>
                          <a14:foregroundMark x1="30109" y1="69457" x2="32391" y2="67935"/>
                          <a14:foregroundMark x1="37065" y1="82609" x2="45543" y2="78696"/>
                          <a14:foregroundMark x1="45543" y1="78696" x2="55543" y2="57174"/>
                          <a14:foregroundMark x1="55543" y1="57174" x2="69457" y2="38587"/>
                          <a14:foregroundMark x1="70217" y1="38587" x2="89457" y2="20870"/>
                          <a14:foregroundMark x1="87174" y1="18587" x2="88696" y2="20870"/>
                          <a14:backgroundMark x1="37283" y1="39783" x2="37283" y2="39783"/>
                          <a14:backgroundMark x1="31522" y1="24457" x2="27717" y2="7283"/>
                          <a14:backgroundMark x1="27717" y1="13043" x2="27717" y2="13043"/>
                          <a14:backgroundMark x1="63913" y1="16848" x2="63913" y2="16848"/>
                          <a14:backgroundMark x1="16196" y1="32174" x2="20109" y2="83696"/>
                          <a14:backgroundMark x1="50870" y1="870" x2="0" y2="37826"/>
                          <a14:backgroundMark x1="51630" y1="17826" x2="0" y2="38587"/>
                          <a14:backgroundMark x1="50109" y1="20109" x2="51630" y2="109"/>
                          <a14:backgroundMark x1="43152" y1="13261" x2="43152" y2="13261"/>
                          <a14:backgroundMark x1="45543" y1="23261" x2="45543" y2="23261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374" y="1207512"/>
              <a:ext cx="386478" cy="41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Группа 68"/>
            <p:cNvGrpSpPr/>
            <p:nvPr/>
          </p:nvGrpSpPr>
          <p:grpSpPr>
            <a:xfrm>
              <a:off x="3305361" y="2573695"/>
              <a:ext cx="2395904" cy="400110"/>
              <a:chOff x="127372" y="1621517"/>
              <a:chExt cx="2034964" cy="400110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452673" y="1621517"/>
                <a:ext cx="17096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Выдача досудебных </a:t>
                </a:r>
                <a:r>
                  <a:rPr lang="ru-RU" sz="1000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уведомлений</a:t>
                </a:r>
                <a:endPara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127372" y="1675072"/>
                <a:ext cx="287510" cy="293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2" name="Picture 14" descr="галочка png | PNGWing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1304" l="10000" r="92609">
                          <a14:foregroundMark x1="77065" y1="27065" x2="77065" y2="27065"/>
                          <a14:foregroundMark x1="87174" y1="17065" x2="60978" y2="37826"/>
                          <a14:foregroundMark x1="62500" y1="37065" x2="40870" y2="65652"/>
                          <a14:foregroundMark x1="41630" y1="64022" x2="30870" y2="50978"/>
                          <a14:foregroundMark x1="30870" y1="51739" x2="23152" y2="54783"/>
                          <a14:foregroundMark x1="22391" y1="55543" x2="36304" y2="80978"/>
                          <a14:foregroundMark x1="30109" y1="69457" x2="32391" y2="67935"/>
                          <a14:foregroundMark x1="37065" y1="82609" x2="45543" y2="78696"/>
                          <a14:foregroundMark x1="45543" y1="78696" x2="55543" y2="57174"/>
                          <a14:foregroundMark x1="55543" y1="57174" x2="69457" y2="38587"/>
                          <a14:foregroundMark x1="70217" y1="38587" x2="89457" y2="20870"/>
                          <a14:foregroundMark x1="87174" y1="18587" x2="88696" y2="20870"/>
                          <a14:backgroundMark x1="37283" y1="39783" x2="37283" y2="39783"/>
                          <a14:backgroundMark x1="31522" y1="24457" x2="27717" y2="7283"/>
                          <a14:backgroundMark x1="27717" y1="13043" x2="27717" y2="13043"/>
                          <a14:backgroundMark x1="63913" y1="16848" x2="63913" y2="16848"/>
                          <a14:backgroundMark x1="16196" y1="32174" x2="20109" y2="83696"/>
                          <a14:backgroundMark x1="50870" y1="870" x2="0" y2="37826"/>
                          <a14:backgroundMark x1="51630" y1="17826" x2="0" y2="38587"/>
                          <a14:backgroundMark x1="50109" y1="20109" x2="51630" y2="109"/>
                          <a14:backgroundMark x1="43152" y1="13261" x2="43152" y2="13261"/>
                          <a14:backgroundMark x1="45543" y1="23261" x2="45543" y2="23261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228" y="2467721"/>
              <a:ext cx="386478" cy="42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Группа 72"/>
            <p:cNvGrpSpPr/>
            <p:nvPr/>
          </p:nvGrpSpPr>
          <p:grpSpPr>
            <a:xfrm>
              <a:off x="3305361" y="3248415"/>
              <a:ext cx="2460469" cy="553998"/>
              <a:chOff x="50543" y="1113464"/>
              <a:chExt cx="2241483" cy="553998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423202" y="1113464"/>
                <a:ext cx="186882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Отключения </a:t>
                </a:r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потребителей от услуг горячего водоснабжения за дебиторскую задолженность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543" y="1176154"/>
                <a:ext cx="316620" cy="3381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6" name="Picture 14" descr="галочка png | PNGWing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1304" l="10000" r="92609">
                          <a14:foregroundMark x1="77065" y1="27065" x2="77065" y2="27065"/>
                          <a14:foregroundMark x1="87174" y1="17065" x2="60978" y2="37826"/>
                          <a14:foregroundMark x1="62500" y1="37065" x2="40870" y2="65652"/>
                          <a14:foregroundMark x1="41630" y1="64022" x2="30870" y2="50978"/>
                          <a14:foregroundMark x1="30870" y1="51739" x2="23152" y2="54783"/>
                          <a14:foregroundMark x1="22391" y1="55543" x2="36304" y2="80978"/>
                          <a14:foregroundMark x1="30109" y1="69457" x2="32391" y2="67935"/>
                          <a14:foregroundMark x1="37065" y1="82609" x2="45543" y2="78696"/>
                          <a14:foregroundMark x1="45543" y1="78696" x2="55543" y2="57174"/>
                          <a14:foregroundMark x1="55543" y1="57174" x2="69457" y2="38587"/>
                          <a14:foregroundMark x1="70217" y1="38587" x2="89457" y2="20870"/>
                          <a14:foregroundMark x1="87174" y1="18587" x2="88696" y2="20870"/>
                          <a14:backgroundMark x1="37283" y1="39783" x2="37283" y2="39783"/>
                          <a14:backgroundMark x1="31522" y1="24457" x2="27717" y2="7283"/>
                          <a14:backgroundMark x1="27717" y1="13043" x2="27717" y2="13043"/>
                          <a14:backgroundMark x1="63913" y1="16848" x2="63913" y2="16848"/>
                          <a14:backgroundMark x1="16196" y1="32174" x2="20109" y2="83696"/>
                          <a14:backgroundMark x1="50870" y1="870" x2="0" y2="37826"/>
                          <a14:backgroundMark x1="51630" y1="17826" x2="0" y2="38587"/>
                          <a14:backgroundMark x1="50109" y1="20109" x2="51630" y2="109"/>
                          <a14:backgroundMark x1="43152" y1="13261" x2="43152" y2="13261"/>
                          <a14:backgroundMark x1="45543" y1="23261" x2="45543" y2="23261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881" y="3179469"/>
              <a:ext cx="386478" cy="42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77"/>
            <p:cNvSpPr/>
            <p:nvPr/>
          </p:nvSpPr>
          <p:spPr>
            <a:xfrm>
              <a:off x="3520060" y="4109561"/>
              <a:ext cx="188143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686937" y="4148036"/>
              <a:ext cx="20748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6504" y="539567"/>
            <a:ext cx="2625496" cy="4524612"/>
            <a:chOff x="225535" y="540128"/>
            <a:chExt cx="2625496" cy="452461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25535" y="540128"/>
              <a:ext cx="2625496" cy="4524612"/>
              <a:chOff x="22048" y="271379"/>
              <a:chExt cx="2625496" cy="4524612"/>
            </a:xfrm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22048" y="271379"/>
                <a:ext cx="2597500" cy="4524612"/>
              </a:xfrm>
              <a:prstGeom prst="roundRect">
                <a:avLst>
                  <a:gd name="adj" fmla="val 39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Восстановление изоляции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4659" y="537489"/>
                <a:ext cx="25928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 marR="17145" algn="ctr">
                  <a:spcBef>
                    <a:spcPts val="71"/>
                  </a:spcBef>
                  <a:tabLst>
                    <a:tab pos="139065" algn="l"/>
                  </a:tabLst>
                </a:pPr>
                <a:r>
                  <a:rPr lang="ru-RU" sz="1200" b="1" spc="-8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ПОДГОТОВКА К ОТОПИТЕЛЬНОМУ ПЕРИОДУ 2023-2024 гг.</a:t>
                </a:r>
                <a:endParaRPr lang="ru-RU" sz="1200" b="1" spc="-8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341314" y="2467721"/>
                <a:ext cx="222218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Реконструкция</a:t>
                </a:r>
                <a:r>
                  <a:rPr lang="ru-RU" sz="1000" b="1" dirty="0" smtClean="0">
                    <a:solidFill>
                      <a:srgbClr val="2F6DA4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тепловых сетей – 9,1 км.</a:t>
                </a:r>
              </a:p>
              <a:p>
                <a:pPr algn="ctr"/>
                <a:r>
                  <a:rPr lang="ru-RU" sz="1000" dirty="0" smtClean="0">
                    <a:solidFill>
                      <a:srgbClr val="2F6DA4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Собственные средства – 1,3 км,</a:t>
                </a:r>
              </a:p>
              <a:p>
                <a:pPr algn="ctr"/>
                <a:r>
                  <a:rPr lang="ru-RU" sz="1000" dirty="0" smtClean="0">
                    <a:solidFill>
                      <a:srgbClr val="2F6DA4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Бюджетные средства – 7,8 км. </a:t>
                </a:r>
              </a:p>
              <a:p>
                <a:pPr algn="ctr"/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Выполнено – 5,1 км (56%)</a:t>
                </a:r>
              </a:p>
            </p:txBody>
          </p:sp>
          <p:sp>
            <p:nvSpPr>
              <p:cNvPr id="5" name="Дуга 4"/>
              <p:cNvSpPr/>
              <p:nvPr/>
            </p:nvSpPr>
            <p:spPr>
              <a:xfrm>
                <a:off x="791805" y="1195007"/>
                <a:ext cx="1190580" cy="963795"/>
              </a:xfrm>
              <a:prstGeom prst="arc">
                <a:avLst>
                  <a:gd name="adj1" fmla="val 12859095"/>
                  <a:gd name="adj2" fmla="val 19981605"/>
                </a:avLst>
              </a:prstGeom>
              <a:ln w="38100" cap="rnd"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Дуга 59"/>
              <p:cNvSpPr/>
              <p:nvPr/>
            </p:nvSpPr>
            <p:spPr>
              <a:xfrm>
                <a:off x="815061" y="1415713"/>
                <a:ext cx="1167323" cy="963795"/>
              </a:xfrm>
              <a:prstGeom prst="arc">
                <a:avLst>
                  <a:gd name="adj1" fmla="val 2278689"/>
                  <a:gd name="adj2" fmla="val 9001550"/>
                </a:avLst>
              </a:prstGeom>
              <a:ln w="38100" cap="rnd">
                <a:solidFill>
                  <a:srgbClr val="FF0000"/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74" y="1431361"/>
                <a:ext cx="852210" cy="696274"/>
              </a:xfrm>
              <a:prstGeom prst="rect">
                <a:avLst/>
              </a:prstGeom>
            </p:spPr>
          </p:pic>
          <p:pic>
            <p:nvPicPr>
              <p:cNvPr id="38" name="Picture 2" descr="Сотрудник – Бесплатные иконки: люди"/>
              <p:cNvPicPr>
                <a:picLocks noChangeAspect="1" noChangeArrowheads="1"/>
              </p:cNvPicPr>
              <p:nvPr/>
            </p:nvPicPr>
            <p:blipFill>
              <a:blip r:embed="rId9" cstate="hq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159" y="1549183"/>
                <a:ext cx="609767" cy="608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148068" y="2538634"/>
                <a:ext cx="243341" cy="7355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55795" y="4175085"/>
                <a:ext cx="243341" cy="4900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95319" y="4143115"/>
                <a:ext cx="232894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Восстановление </a:t>
                </a:r>
                <a:endParaRPr lang="ru-RU" sz="1000" b="1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изоляции </a:t>
                </a:r>
                <a:r>
                  <a:rPr lang="ru-RU" sz="1000" b="1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8,6 </a:t>
                </a:r>
                <a:r>
                  <a:rPr lang="ru-RU" sz="1000" b="1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км. </a:t>
                </a:r>
              </a:p>
              <a:p>
                <a:pPr algn="ctr"/>
                <a:r>
                  <a:rPr lang="ru-RU" sz="1000" b="1" dirty="0" smtClean="0">
                    <a:solidFill>
                      <a:srgbClr val="E3655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Выполнено</a:t>
                </a:r>
                <a:r>
                  <a:rPr lang="ru-RU" sz="1000" dirty="0" smtClean="0">
                    <a:solidFill>
                      <a:srgbClr val="E3655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000" b="1" dirty="0">
                    <a:solidFill>
                      <a:srgbClr val="E3655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ru-RU" sz="1000" b="1" dirty="0" smtClean="0">
                    <a:solidFill>
                      <a:srgbClr val="E3655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6,3 км (79%)</a:t>
                </a:r>
                <a:endParaRPr lang="en-US" sz="1000" b="1" dirty="0">
                  <a:solidFill>
                    <a:srgbClr val="E3655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38201" y="3507356"/>
                <a:ext cx="243341" cy="497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18393" y="3463927"/>
                <a:ext cx="230586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Текущий ремонт</a:t>
                </a:r>
                <a:r>
                  <a:rPr lang="ru-RU" sz="1000" b="1" dirty="0" smtClean="0">
                    <a:solidFill>
                      <a:srgbClr val="2F6DA4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тепловых сетей – 8,6 км.</a:t>
                </a:r>
              </a:p>
              <a:p>
                <a:pPr algn="ctr"/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Выполнено – 6,1 км (71%)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018547" y="1824209"/>
              <a:ext cx="1132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2F6D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Готовность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200" b="1" dirty="0" smtClean="0">
                  <a:solidFill>
                    <a:srgbClr val="E365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</a:t>
              </a:r>
              <a:endParaRPr lang="en-US" sz="1200" b="1" dirty="0">
                <a:solidFill>
                  <a:srgbClr val="E365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99303" y="503733"/>
            <a:ext cx="2654702" cy="4546010"/>
            <a:chOff x="6400396" y="518906"/>
            <a:chExt cx="2654702" cy="4546010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6400396" y="540304"/>
              <a:ext cx="2604248" cy="4524612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Восстановление изоляции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411146" y="518906"/>
              <a:ext cx="26439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17145" algn="ctr">
                <a:spcBef>
                  <a:spcPts val="71"/>
                </a:spcBef>
                <a:tabLst>
                  <a:tab pos="139065" algn="l"/>
                </a:tabLst>
              </a:pPr>
              <a:r>
                <a:rPr lang="ru-RU" sz="1200" b="1" spc="-8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Изменение тарифа на услуги теплоснабжения/Иная деятельность </a:t>
              </a:r>
              <a:endParaRPr lang="en-US" sz="1200" b="1" spc="-8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463325" y="1378791"/>
              <a:ext cx="243341" cy="9449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683729" y="1252319"/>
              <a:ext cx="222218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00" b="1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Повышение тарифов на услуги теплоснабжения </a:t>
              </a:r>
            </a:p>
            <a:p>
              <a:pPr algn="just"/>
              <a:r>
                <a:rPr lang="ru-RU" sz="1000" b="1" dirty="0" smtClean="0">
                  <a:solidFill>
                    <a:srgbClr val="E3655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 1 июля/августа текущего года:</a:t>
              </a:r>
              <a:endParaRPr lang="ru-RU" sz="1000" b="1" dirty="0" smtClean="0">
                <a:solidFill>
                  <a:srgbClr val="E365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ru-RU" sz="1000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Население - </a:t>
              </a:r>
              <a:r>
                <a:rPr lang="ru-RU" sz="1000" b="1" dirty="0" smtClean="0">
                  <a:solidFill>
                    <a:srgbClr val="E365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20%,</a:t>
              </a:r>
            </a:p>
            <a:p>
              <a:r>
                <a:rPr lang="ru-RU" sz="1000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Юридические лица</a:t>
              </a:r>
              <a:r>
                <a:rPr lang="ru-RU" sz="1000" b="1" dirty="0" smtClean="0">
                  <a:solidFill>
                    <a:srgbClr val="E365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– 30%,</a:t>
              </a:r>
            </a:p>
            <a:p>
              <a:r>
                <a:rPr lang="ru-RU" sz="1000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Бюджетные организации </a:t>
              </a:r>
              <a:r>
                <a:rPr lang="ru-RU" sz="1000" b="1" dirty="0" smtClean="0">
                  <a:solidFill>
                    <a:srgbClr val="E365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 49%.</a:t>
              </a:r>
              <a:endParaRPr lang="ru-RU" sz="1000" b="1" dirty="0">
                <a:solidFill>
                  <a:srgbClr val="E365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798124" y="3409685"/>
              <a:ext cx="21814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706666" y="2561834"/>
              <a:ext cx="220060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Установка и замена счетчиков горячей воды в количестве 3000 ед. </a:t>
              </a:r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463325" y="2642664"/>
              <a:ext cx="245944" cy="226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724446" y="3255796"/>
              <a:ext cx="218146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Узаконение иной деятельности АлТС по обслуживанию системы отопления МЖД, АТП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452494" y="3323294"/>
              <a:ext cx="265001" cy="2229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772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41"/>
          <p:cNvSpPr/>
          <p:nvPr/>
        </p:nvSpPr>
        <p:spPr>
          <a:xfrm>
            <a:off x="97722" y="2880648"/>
            <a:ext cx="5688825" cy="2535950"/>
          </a:xfrm>
          <a:custGeom>
            <a:avLst/>
            <a:gdLst>
              <a:gd name="connsiteX0" fmla="*/ 3378394 w 5412493"/>
              <a:gd name="connsiteY0" fmla="*/ 71956 h 2535950"/>
              <a:gd name="connsiteX1" fmla="*/ 5095512 w 5412493"/>
              <a:gd name="connsiteY1" fmla="*/ 106857 h 2535950"/>
              <a:gd name="connsiteX2" fmla="*/ 5332837 w 5412493"/>
              <a:gd name="connsiteY2" fmla="*/ 1091059 h 2535950"/>
              <a:gd name="connsiteX3" fmla="*/ 4167151 w 5412493"/>
              <a:gd name="connsiteY3" fmla="*/ 1426106 h 2535950"/>
              <a:gd name="connsiteX4" fmla="*/ 900440 w 5412493"/>
              <a:gd name="connsiteY4" fmla="*/ 1223681 h 2535950"/>
              <a:gd name="connsiteX5" fmla="*/ 0 w 5412493"/>
              <a:gd name="connsiteY5" fmla="*/ 2535950 h 253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2493" h="2535950">
                <a:moveTo>
                  <a:pt x="3378394" y="71956"/>
                </a:moveTo>
                <a:cubicBezTo>
                  <a:pt x="4074083" y="4481"/>
                  <a:pt x="4769772" y="-62994"/>
                  <a:pt x="5095512" y="106857"/>
                </a:cubicBezTo>
                <a:cubicBezTo>
                  <a:pt x="5421253" y="276708"/>
                  <a:pt x="5487564" y="871184"/>
                  <a:pt x="5332837" y="1091059"/>
                </a:cubicBezTo>
                <a:cubicBezTo>
                  <a:pt x="5178110" y="1310934"/>
                  <a:pt x="4905884" y="1404002"/>
                  <a:pt x="4167151" y="1426106"/>
                </a:cubicBezTo>
                <a:cubicBezTo>
                  <a:pt x="3428418" y="1448210"/>
                  <a:pt x="1594965" y="1038707"/>
                  <a:pt x="900440" y="1223681"/>
                </a:cubicBezTo>
                <a:cubicBezTo>
                  <a:pt x="205915" y="1408655"/>
                  <a:pt x="102957" y="1972302"/>
                  <a:pt x="0" y="2535950"/>
                </a:cubicBezTo>
              </a:path>
            </a:pathLst>
          </a:custGeom>
          <a:noFill/>
          <a:ln w="25400">
            <a:solidFill>
              <a:srgbClr val="0085C4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2553332" y="2125914"/>
            <a:ext cx="1219198" cy="927674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6" name="Полилиния 15"/>
          <p:cNvSpPr/>
          <p:nvPr/>
        </p:nvSpPr>
        <p:spPr>
          <a:xfrm>
            <a:off x="809698" y="834409"/>
            <a:ext cx="5571473" cy="1416168"/>
          </a:xfrm>
          <a:custGeom>
            <a:avLst/>
            <a:gdLst>
              <a:gd name="connsiteX0" fmla="*/ 1759483 w 5326341"/>
              <a:gd name="connsiteY0" fmla="*/ 1393520 h 1404378"/>
              <a:gd name="connsiteX1" fmla="*/ 272710 w 5326341"/>
              <a:gd name="connsiteY1" fmla="*/ 1295798 h 1404378"/>
              <a:gd name="connsiteX2" fmla="*/ 42365 w 5326341"/>
              <a:gd name="connsiteY2" fmla="*/ 611743 h 1404378"/>
              <a:gd name="connsiteX3" fmla="*/ 789242 w 5326341"/>
              <a:gd name="connsiteY3" fmla="*/ 95212 h 1404378"/>
              <a:gd name="connsiteX4" fmla="*/ 3134573 w 5326341"/>
              <a:gd name="connsiteY4" fmla="*/ 74271 h 1404378"/>
              <a:gd name="connsiteX5" fmla="*/ 5326341 w 5326341"/>
              <a:gd name="connsiteY5" fmla="*/ 870009 h 14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6341" h="1404378">
                <a:moveTo>
                  <a:pt x="1759483" y="1393520"/>
                </a:moveTo>
                <a:cubicBezTo>
                  <a:pt x="1159189" y="1409807"/>
                  <a:pt x="558896" y="1426094"/>
                  <a:pt x="272710" y="1295798"/>
                </a:cubicBezTo>
                <a:cubicBezTo>
                  <a:pt x="-13476" y="1165502"/>
                  <a:pt x="-43724" y="811841"/>
                  <a:pt x="42365" y="611743"/>
                </a:cubicBezTo>
                <a:cubicBezTo>
                  <a:pt x="128454" y="411645"/>
                  <a:pt x="273874" y="184791"/>
                  <a:pt x="789242" y="95212"/>
                </a:cubicBezTo>
                <a:cubicBezTo>
                  <a:pt x="1304610" y="5633"/>
                  <a:pt x="2378390" y="-54862"/>
                  <a:pt x="3134573" y="74271"/>
                </a:cubicBezTo>
                <a:cubicBezTo>
                  <a:pt x="3890756" y="203404"/>
                  <a:pt x="4608548" y="536706"/>
                  <a:pt x="5326341" y="870009"/>
                </a:cubicBezTo>
              </a:path>
            </a:pathLst>
          </a:custGeom>
          <a:noFill/>
          <a:ln w="25400">
            <a:solidFill>
              <a:srgbClr val="E64638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Google Shape;499;p90"/>
          <p:cNvSpPr txBox="1"/>
          <p:nvPr/>
        </p:nvSpPr>
        <p:spPr>
          <a:xfrm>
            <a:off x="-1" y="130533"/>
            <a:ext cx="6324598" cy="25922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defRPr sz="12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</a:t>
            </a:r>
            <a:r>
              <a:rPr lang="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ЖШС         </a:t>
            </a:r>
            <a:r>
              <a:rPr lang="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</a:t>
            </a:r>
            <a:r>
              <a:rPr lang="ru" sz="105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«АЛМАТИНСКИЕ ТЕПЛОВЫЕ </a:t>
            </a:r>
            <a:r>
              <a:rPr lang="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СЕТИ</a:t>
            </a:r>
            <a:endParaRPr sz="1050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1068999"/>
            <a:ext cx="6324599" cy="872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</a:t>
            </a:r>
            <a:r>
              <a:rPr lang="kk-KZ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ҢЫЗҒА</a:t>
            </a:r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4600" y="0"/>
            <a:ext cx="2819401" cy="515028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ZIZ | Сайты для лучших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45" y="628648"/>
            <a:ext cx="384037" cy="3840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3230185"/>
            <a:ext cx="6324599" cy="691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СПАСИБО ЗА ВНИМАНИЕ</a:t>
            </a:r>
            <a:endParaRPr lang="ru-RU" b="1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26" name="Picture 10" descr="Call Center Worker With Headset Free People Icons PNG Transparent  Background, Free Download #2009 - FreeIcons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52" y="121993"/>
            <a:ext cx="405408" cy="3895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594383"/>
            <a:ext cx="474616" cy="474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1137245"/>
            <a:ext cx="333610" cy="333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66" y="2814621"/>
            <a:ext cx="3492435" cy="2335664"/>
          </a:xfrm>
          <a:custGeom>
            <a:avLst/>
            <a:gdLst>
              <a:gd name="connsiteX0" fmla="*/ 673033 w 3492435"/>
              <a:gd name="connsiteY0" fmla="*/ 0 h 2328290"/>
              <a:gd name="connsiteX1" fmla="*/ 3492435 w 3492435"/>
              <a:gd name="connsiteY1" fmla="*/ 0 h 2328290"/>
              <a:gd name="connsiteX2" fmla="*/ 3492435 w 3492435"/>
              <a:gd name="connsiteY2" fmla="*/ 2328290 h 2328290"/>
              <a:gd name="connsiteX3" fmla="*/ 0 w 3492435"/>
              <a:gd name="connsiteY3" fmla="*/ 2328290 h 2328290"/>
              <a:gd name="connsiteX4" fmla="*/ 0 w 3492435"/>
              <a:gd name="connsiteY4" fmla="*/ 402569 h 2328290"/>
              <a:gd name="connsiteX5" fmla="*/ 673033 w 3492435"/>
              <a:gd name="connsiteY5" fmla="*/ 402569 h 23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435" h="2328290">
                <a:moveTo>
                  <a:pt x="673033" y="0"/>
                </a:moveTo>
                <a:lnTo>
                  <a:pt x="3492435" y="0"/>
                </a:lnTo>
                <a:lnTo>
                  <a:pt x="3492435" y="2328290"/>
                </a:lnTo>
                <a:lnTo>
                  <a:pt x="0" y="2328290"/>
                </a:lnTo>
                <a:lnTo>
                  <a:pt x="0" y="402569"/>
                </a:lnTo>
                <a:lnTo>
                  <a:pt x="673033" y="402569"/>
                </a:lnTo>
                <a:close/>
              </a:path>
            </a:pathLst>
          </a:custGeom>
        </p:spPr>
      </p:pic>
      <p:sp>
        <p:nvSpPr>
          <p:cNvPr id="31" name="Прямоугольник 30"/>
          <p:cNvSpPr/>
          <p:nvPr/>
        </p:nvSpPr>
        <p:spPr>
          <a:xfrm>
            <a:off x="6842360" y="158475"/>
            <a:ext cx="2301641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(727)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341-07-77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2360" y="659162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(701) 027-11-20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42360" y="1159849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www.alts.kz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42360" y="1660536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info@alts.kz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8900" y="81456"/>
            <a:ext cx="2432050" cy="2033094"/>
          </a:xfrm>
          <a:prstGeom prst="roundRect">
            <a:avLst>
              <a:gd name="adj" fmla="val 8859"/>
            </a:avLst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-2.57517 3.5802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90808" y="73706"/>
            <a:ext cx="790389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Характеристика тепловых сетей ТОО «АлТС» за 2022 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38624"/>
            <a:ext cx="5559536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Протяженность тепловых сетей ТОО "</a:t>
            </a:r>
            <a:r>
              <a:rPr lang="ru-RU" sz="1200" b="1" dirty="0" err="1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АлТС</a:t>
            </a:r>
            <a:r>
              <a:rPr lang="ru-RU" sz="1200" b="1" dirty="0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по сроку эксплуатации  </a:t>
            </a:r>
            <a:endParaRPr lang="ru-RU" sz="1200" dirty="0">
              <a:solidFill>
                <a:srgbClr val="0087C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46563"/>
            <a:ext cx="896668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</a:pP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31.12.2022г. протяженность тепловых сетей  составила: 1 35</a:t>
            </a:r>
            <a:r>
              <a:rPr lang="en-US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км, в том числе: МТС: 292,</a:t>
            </a:r>
            <a:r>
              <a:rPr lang="en-US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км  (21,5%),  РТС  106</a:t>
            </a:r>
            <a:r>
              <a:rPr lang="en-US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км (</a:t>
            </a:r>
            <a:r>
              <a:rPr lang="ru-RU" sz="1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78,5%). При 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этом, доля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тепловых сетей со сроком эксплуатации свыше 25 лет составляет 59,2% или 804,5 км, в том 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числе: РТС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65,5% или 699,4 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км и МТС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35,9% или 105,1 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км.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n-US" sz="1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38957"/>
              </p:ext>
            </p:extLst>
          </p:nvPr>
        </p:nvGraphicFramePr>
        <p:xfrm>
          <a:off x="107951" y="1209995"/>
          <a:ext cx="5138816" cy="160486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262165">
                  <a:extLst>
                    <a:ext uri="{9D8B030D-6E8A-4147-A177-3AD203B41FA5}">
                      <a16:colId xmlns:a16="http://schemas.microsoft.com/office/drawing/2014/main" val="2648442073"/>
                    </a:ext>
                  </a:extLst>
                </a:gridCol>
                <a:gridCol w="669720">
                  <a:extLst>
                    <a:ext uri="{9D8B030D-6E8A-4147-A177-3AD203B41FA5}">
                      <a16:colId xmlns:a16="http://schemas.microsoft.com/office/drawing/2014/main" val="3181190474"/>
                    </a:ext>
                  </a:extLst>
                </a:gridCol>
                <a:gridCol w="566687">
                  <a:extLst>
                    <a:ext uri="{9D8B030D-6E8A-4147-A177-3AD203B41FA5}">
                      <a16:colId xmlns:a16="http://schemas.microsoft.com/office/drawing/2014/main" val="3158572649"/>
                    </a:ext>
                  </a:extLst>
                </a:gridCol>
                <a:gridCol w="669720">
                  <a:extLst>
                    <a:ext uri="{9D8B030D-6E8A-4147-A177-3AD203B41FA5}">
                      <a16:colId xmlns:a16="http://schemas.microsoft.com/office/drawing/2014/main" val="655660867"/>
                    </a:ext>
                  </a:extLst>
                </a:gridCol>
                <a:gridCol w="566687">
                  <a:extLst>
                    <a:ext uri="{9D8B030D-6E8A-4147-A177-3AD203B41FA5}">
                      <a16:colId xmlns:a16="http://schemas.microsoft.com/office/drawing/2014/main" val="2798210717"/>
                    </a:ext>
                  </a:extLst>
                </a:gridCol>
                <a:gridCol w="785634">
                  <a:extLst>
                    <a:ext uri="{9D8B030D-6E8A-4147-A177-3AD203B41FA5}">
                      <a16:colId xmlns:a16="http://schemas.microsoft.com/office/drawing/2014/main" val="3238088551"/>
                    </a:ext>
                  </a:extLst>
                </a:gridCol>
                <a:gridCol w="618203">
                  <a:extLst>
                    <a:ext uri="{9D8B030D-6E8A-4147-A177-3AD203B41FA5}">
                      <a16:colId xmlns:a16="http://schemas.microsoft.com/office/drawing/2014/main" val="4119596629"/>
                    </a:ext>
                  </a:extLst>
                </a:gridCol>
              </a:tblGrid>
              <a:tr h="1966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эксплуатации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8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АлТС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77504"/>
                  </a:ext>
                </a:extLst>
              </a:tr>
              <a:tr h="196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83838"/>
                  </a:ext>
                </a:extLst>
              </a:tr>
              <a:tr h="173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713753"/>
                  </a:ext>
                </a:extLst>
              </a:tr>
              <a:tr h="173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 до 10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681541"/>
                  </a:ext>
                </a:extLst>
              </a:tr>
              <a:tr h="173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 до 15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4272620"/>
                  </a:ext>
                </a:extLst>
              </a:tr>
              <a:tr h="173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15 до 20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956107"/>
                  </a:ext>
                </a:extLst>
              </a:tr>
              <a:tr h="173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25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489860"/>
                  </a:ext>
                </a:extLst>
              </a:tr>
              <a:tr h="173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25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958132"/>
                  </a:ext>
                </a:extLst>
              </a:tr>
              <a:tr h="173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067,0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1 359,88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67700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9930" y="2842029"/>
            <a:ext cx="5539676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Протяженности сетей в зависимости от диаметров трубопроводов</a:t>
            </a:r>
            <a:r>
              <a:rPr lang="ru-RU" sz="900" b="1" dirty="0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80254"/>
              </p:ext>
            </p:extLst>
          </p:nvPr>
        </p:nvGraphicFramePr>
        <p:xfrm>
          <a:off x="107951" y="3144851"/>
          <a:ext cx="5138813" cy="182042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47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557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Диаметры</a:t>
                      </a:r>
                      <a:r>
                        <a:rPr lang="ru-RU" sz="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мм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40-80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100-250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300-400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500-800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3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МТС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48,869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58,074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145,781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39,393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</a:t>
                      </a:r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19,83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49,79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13,45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09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РТС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0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535,307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489,621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36,771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5,388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7,08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0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50,17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45,88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3,45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09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</a:t>
                      </a:r>
                      <a:r>
                        <a:rPr lang="ru-RU" sz="900" b="1" u="none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АлТС</a:t>
                      </a:r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0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535,987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538,490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94,844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151,169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39,393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9,88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0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39,41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6,97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11,12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5417032" y="1168088"/>
            <a:ext cx="3726969" cy="3982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294403207"/>
              </p:ext>
            </p:extLst>
          </p:nvPr>
        </p:nvGraphicFramePr>
        <p:xfrm>
          <a:off x="5559536" y="1209996"/>
          <a:ext cx="3604324" cy="176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61954514"/>
              </p:ext>
            </p:extLst>
          </p:nvPr>
        </p:nvGraphicFramePr>
        <p:xfrm>
          <a:off x="5417031" y="3025212"/>
          <a:ext cx="3726970" cy="211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5417031" y="3025212"/>
            <a:ext cx="3726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90808" y="73706"/>
            <a:ext cx="791659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Информация о </a:t>
            </a:r>
            <a:r>
              <a:rPr lang="ru-RU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состоянии </a:t>
            </a:r>
            <a:r>
              <a:rPr lang="ru-RU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тепловых сетей за </a:t>
            </a:r>
            <a:r>
              <a:rPr lang="ru-RU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2018-2022 годы</a:t>
            </a:r>
            <a:endParaRPr lang="ru-RU" b="1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2B641-2A37-40AF-8CB3-DFD8ED52E98D}"/>
              </a:ext>
            </a:extLst>
          </p:cNvPr>
          <p:cNvSpPr txBox="1"/>
          <p:nvPr/>
        </p:nvSpPr>
        <p:spPr>
          <a:xfrm>
            <a:off x="-325130" y="459108"/>
            <a:ext cx="4924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1 - Общая </a:t>
            </a:r>
            <a:r>
              <a:rPr lang="ru-RU" sz="110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тепловых </a:t>
            </a:r>
            <a:r>
              <a:rPr lang="ru-RU" sz="11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endParaRPr lang="en-US" sz="11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790770"/>
              </p:ext>
            </p:extLst>
          </p:nvPr>
        </p:nvGraphicFramePr>
        <p:xfrm>
          <a:off x="-14897" y="725623"/>
          <a:ext cx="4614169" cy="208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0" y="2840949"/>
            <a:ext cx="91510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E7686C-82AE-4B7D-A83F-CB9687F05E5C}"/>
              </a:ext>
            </a:extLst>
          </p:cNvPr>
          <p:cNvSpPr txBox="1"/>
          <p:nvPr/>
        </p:nvSpPr>
        <p:spPr>
          <a:xfrm>
            <a:off x="4457416" y="438300"/>
            <a:ext cx="4606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2 - Протяженность </a:t>
            </a:r>
            <a:r>
              <a:rPr lang="ru-RU" sz="105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тепловых сетей  </a:t>
            </a:r>
            <a:r>
              <a:rPr lang="ru-RU" sz="105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05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сроком эксплуатации более 25 </a:t>
            </a:r>
            <a:r>
              <a:rPr lang="ru-RU" sz="105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105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132383"/>
              </p:ext>
            </p:extLst>
          </p:nvPr>
        </p:nvGraphicFramePr>
        <p:xfrm>
          <a:off x="4480989" y="755205"/>
          <a:ext cx="4464050" cy="205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262320"/>
              </p:ext>
            </p:extLst>
          </p:nvPr>
        </p:nvGraphicFramePr>
        <p:xfrm>
          <a:off x="-7013" y="3279331"/>
          <a:ext cx="4491322" cy="186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C258B76-AFBB-4FA6-A80F-C4E1A1DA858A}"/>
              </a:ext>
            </a:extLst>
          </p:cNvPr>
          <p:cNvSpPr txBox="1"/>
          <p:nvPr/>
        </p:nvSpPr>
        <p:spPr>
          <a:xfrm>
            <a:off x="135223" y="2901208"/>
            <a:ext cx="4464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3 - Количество повреждений</a:t>
            </a:r>
            <a:endParaRPr lang="en-US" sz="12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156432"/>
              </p:ext>
            </p:extLst>
          </p:nvPr>
        </p:nvGraphicFramePr>
        <p:xfrm>
          <a:off x="4366928" y="3224410"/>
          <a:ext cx="4491322" cy="190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C258B76-AFBB-4FA6-A80F-C4E1A1DA858A}"/>
              </a:ext>
            </a:extLst>
          </p:cNvPr>
          <p:cNvSpPr txBox="1"/>
          <p:nvPr/>
        </p:nvSpPr>
        <p:spPr>
          <a:xfrm>
            <a:off x="4480990" y="2928668"/>
            <a:ext cx="4464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4 - Реконструкция </a:t>
            </a:r>
            <a:r>
              <a:rPr lang="ru-RU" sz="120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тепловых </a:t>
            </a:r>
            <a:r>
              <a:rPr lang="ru-RU" sz="12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endParaRPr lang="en-US" sz="12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2" y="80012"/>
            <a:ext cx="624422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мероприятия за 2022 год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22417"/>
              </p:ext>
            </p:extLst>
          </p:nvPr>
        </p:nvGraphicFramePr>
        <p:xfrm>
          <a:off x="102060" y="539797"/>
          <a:ext cx="8939879" cy="4516016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511526">
                  <a:extLst>
                    <a:ext uri="{9D8B030D-6E8A-4147-A177-3AD203B41FA5}">
                      <a16:colId xmlns:a16="http://schemas.microsoft.com/office/drawing/2014/main" val="2603951949"/>
                    </a:ext>
                  </a:extLst>
                </a:gridCol>
                <a:gridCol w="5414569">
                  <a:extLst>
                    <a:ext uri="{9D8B030D-6E8A-4147-A177-3AD203B41FA5}">
                      <a16:colId xmlns:a16="http://schemas.microsoft.com/office/drawing/2014/main" val="2627949262"/>
                    </a:ext>
                  </a:extLst>
                </a:gridCol>
                <a:gridCol w="1080701">
                  <a:extLst>
                    <a:ext uri="{9D8B030D-6E8A-4147-A177-3AD203B41FA5}">
                      <a16:colId xmlns:a16="http://schemas.microsoft.com/office/drawing/2014/main" val="2334004891"/>
                    </a:ext>
                  </a:extLst>
                </a:gridCol>
                <a:gridCol w="1933083">
                  <a:extLst>
                    <a:ext uri="{9D8B030D-6E8A-4147-A177-3AD203B41FA5}">
                      <a16:colId xmlns:a16="http://schemas.microsoft.com/office/drawing/2014/main" val="2485276043"/>
                    </a:ext>
                  </a:extLst>
                </a:gridCol>
              </a:tblGrid>
              <a:tr h="374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исполнения,</a:t>
                      </a:r>
                      <a:endParaRPr lang="ru-RU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тг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16136"/>
                  </a:ext>
                </a:extLst>
              </a:tr>
              <a:tr h="38975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rtl="0" fontAlgn="t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Капитальный ремонт тепловых сетей в </a:t>
                      </a:r>
                      <a:r>
                        <a:rPr lang="ru-RU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предизолированном</a:t>
                      </a: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исполнении (Капитальные ремонты, реконструкции объектов)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тыс.тг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739 642,17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0274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>
                        <a:tabLst>
                          <a:tab pos="88900" algn="l"/>
                        </a:tabLst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Разработка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ПСД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113 577,51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50738"/>
                  </a:ext>
                </a:extLst>
              </a:tr>
              <a:tr h="347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экспертиза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10 451,50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19860"/>
                  </a:ext>
                </a:extLst>
              </a:tr>
              <a:tr h="271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Насосы, вентиляционное и сварочное оборудование, электродвигатели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421 589,49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86057"/>
                  </a:ext>
                </a:extLst>
              </a:tr>
              <a:tr h="318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Теплообменное оборудование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24 344,00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96804"/>
                  </a:ext>
                </a:extLst>
              </a:tr>
              <a:tr h="367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Запорная, запорно-регулирующая, предохранительная арматура и иное оборудование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97 581,40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99021"/>
                  </a:ext>
                </a:extLst>
              </a:tr>
              <a:tr h="367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программных продуктов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244,2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17750"/>
                  </a:ext>
                </a:extLst>
              </a:tr>
              <a:tr h="339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Электронное оборудование и приборы для производственных подразделений, средства связи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34 627,08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01967"/>
                  </a:ext>
                </a:extLst>
              </a:tr>
              <a:tr h="357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Электронное оборудование (Оргтехника)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2 714,00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22075"/>
                  </a:ext>
                </a:extLst>
              </a:tr>
              <a:tr h="357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Инструменты и приспособления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14 335,20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53617"/>
                  </a:ext>
                </a:extLst>
              </a:tr>
              <a:tr h="357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Капитализация основных средств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11 920,52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537417"/>
                  </a:ext>
                </a:extLst>
              </a:tr>
              <a:tr h="357641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1 578 027,1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34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7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90808" y="36550"/>
            <a:ext cx="8081692" cy="41758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Реконструкция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распределительный тепловых сетей от ТК-6-28/4 до ТК-6-28/6 </a:t>
            </a:r>
            <a:r>
              <a:rPr lang="ru-RU" sz="1600" b="1" kern="0" dirty="0" err="1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мкр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.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Орбита - 4 между домами 7 и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8</a:t>
            </a:r>
            <a:endParaRPr lang="ru-RU" sz="1300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D5770-7380-4518-946B-DC3562A3225C}"/>
              </a:ext>
            </a:extLst>
          </p:cNvPr>
          <p:cNvSpPr txBox="1"/>
          <p:nvPr/>
        </p:nvSpPr>
        <p:spPr>
          <a:xfrm>
            <a:off x="6409629" y="4439029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4516" y="4439029"/>
            <a:ext cx="291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8" y="714803"/>
            <a:ext cx="2698312" cy="3724226"/>
          </a:xfrm>
          <a:prstGeom prst="rect">
            <a:avLst/>
          </a:prstGeom>
          <a:ln w="19050">
            <a:solidFill>
              <a:srgbClr val="0087C5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79794" y="905976"/>
            <a:ext cx="3283276" cy="34470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 рамках инвестиционной программы ТОО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Алматинские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тепловые сети» подрядной организацией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адресу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мкр.Орбита-4 (от улицы Мустафина между домами 7 и 8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трубопроводов:    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150;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kk-KZ" sz="1100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бщая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протяженность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              105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метров. 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сумма: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21 441,37 тыс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тенге.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потребителей: МЖД - 21,                  прочие - 2. 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среднегодовые потери до реконструкции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101,68 Гкал/год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после завершения работ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28,99 Гкал/год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Экономический эффект составил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72,69 Гкал/год, </a:t>
            </a:r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i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359,02 </a:t>
            </a:r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r>
              <a:rPr lang="ru-RU" sz="1100" b="1" i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b="1" i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16" y="712300"/>
            <a:ext cx="2771776" cy="3726729"/>
          </a:xfrm>
          <a:prstGeom prst="rect">
            <a:avLst/>
          </a:prstGeom>
          <a:ln w="19050">
            <a:solidFill>
              <a:srgbClr val="0087C5"/>
            </a:solidFill>
          </a:ln>
        </p:spPr>
      </p:pic>
    </p:spTree>
    <p:extLst>
      <p:ext uri="{BB962C8B-B14F-4D97-AF65-F5344CB8AC3E}">
        <p14:creationId xmlns:p14="http://schemas.microsoft.com/office/powerpoint/2010/main" val="41684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25" y="709477"/>
            <a:ext cx="2645523" cy="3729551"/>
          </a:xfrm>
          <a:prstGeom prst="rect">
            <a:avLst/>
          </a:prstGeom>
          <a:ln w="19050">
            <a:solidFill>
              <a:srgbClr val="0087C5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27" y="705950"/>
            <a:ext cx="2771777" cy="3733078"/>
          </a:xfrm>
          <a:prstGeom prst="rect">
            <a:avLst/>
          </a:prstGeom>
          <a:ln w="19050">
            <a:solidFill>
              <a:srgbClr val="0087C5"/>
            </a:solidFill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2" y="80012"/>
            <a:ext cx="624422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Реконструкция тепловых сетей от ТК 2КИР-10 до многоквартирного жилого дома №221 по ул. Карасай батыра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D5770-7380-4518-946B-DC3562A3225C}"/>
              </a:ext>
            </a:extLst>
          </p:cNvPr>
          <p:cNvSpPr txBox="1"/>
          <p:nvPr/>
        </p:nvSpPr>
        <p:spPr>
          <a:xfrm>
            <a:off x="6264274" y="4514702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3379" y="4509377"/>
            <a:ext cx="291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447" y="748913"/>
            <a:ext cx="3363069" cy="3647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рамках инвестиционной программы ТОО «Алматинские тепловые сети» подрядной организацией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адресу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Богенбай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батыра (западнее улицы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Радостовца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улицы Карасай Батыра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ru-RU" sz="11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  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200, 150, 100, 80, 50;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266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метров. 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74 125,32 </a:t>
            </a:r>
            <a:r>
              <a:rPr lang="ru-RU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потребителей: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МЖД-8, </a:t>
            </a:r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87C5"/>
              </a:buClr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прочие-1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9081" algn="just"/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среднегодовые потери до реконструкции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260,27 Гкал/год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после завершения работ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75,65 Гкал/год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Экономический эффект составил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184,62 Гкал/год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(678,74 тыс. тенге</a:t>
            </a:r>
            <a:r>
              <a:rPr lang="ru-RU" sz="1100" b="1" i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b="1" i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74" y="704151"/>
            <a:ext cx="2624976" cy="3734875"/>
          </a:xfrm>
          <a:prstGeom prst="rect">
            <a:avLst/>
          </a:prstGeom>
          <a:ln w="19050">
            <a:solidFill>
              <a:srgbClr val="0087C5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6" y="718329"/>
            <a:ext cx="2771778" cy="3729551"/>
          </a:xfrm>
          <a:prstGeom prst="rect">
            <a:avLst/>
          </a:prstGeom>
          <a:ln w="19050">
            <a:solidFill>
              <a:srgbClr val="0087C5"/>
            </a:solidFill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90808" y="77654"/>
            <a:ext cx="8056468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Реконструкция тепловых сетей от МТК-1 Кз-8 до РТК-4ю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по ул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. </a:t>
            </a:r>
            <a:r>
              <a:rPr lang="ru-RU" sz="1600" b="1" kern="0" dirty="0" err="1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Досмухамедова</a:t>
            </a:r>
            <a:endParaRPr lang="ru-RU" sz="1600" b="1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D5770-7380-4518-946B-DC3562A3225C}"/>
              </a:ext>
            </a:extLst>
          </p:cNvPr>
          <p:cNvSpPr txBox="1"/>
          <p:nvPr/>
        </p:nvSpPr>
        <p:spPr>
          <a:xfrm>
            <a:off x="6264274" y="4514702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9484" y="4505848"/>
            <a:ext cx="291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27" y="832650"/>
            <a:ext cx="3363069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         В рамках инвестиционной программы ТОО «Алматинские тепловые сети» подрядной организацией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адресу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Досмухамедова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улицы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Курмангазы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проспекта Абая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11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трубопроводов: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150,125,100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              197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метров. 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42 023,92 </a:t>
            </a:r>
            <a:r>
              <a:rPr lang="ru-RU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потребителей: МЖД-3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прочие-3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9081" algn="just"/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среднегодовые потери до реконструкции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173,52 Гкал/год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после завершения работ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51,58 Гкал/год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Экономический эффект составил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121,94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Гкал/год, </a:t>
            </a:r>
            <a:r>
              <a:rPr lang="ru-RU" sz="1100" b="1" i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(448,30 </a:t>
            </a:r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тенге).</a:t>
            </a:r>
          </a:p>
        </p:txBody>
      </p:sp>
    </p:spTree>
    <p:extLst>
      <p:ext uri="{BB962C8B-B14F-4D97-AF65-F5344CB8AC3E}">
        <p14:creationId xmlns:p14="http://schemas.microsoft.com/office/powerpoint/2010/main" val="36930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26" y="698826"/>
            <a:ext cx="2645524" cy="3740200"/>
          </a:xfrm>
          <a:prstGeom prst="rect">
            <a:avLst/>
          </a:prstGeom>
          <a:ln w="19050">
            <a:solidFill>
              <a:srgbClr val="0087C5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07" y="695297"/>
            <a:ext cx="2771778" cy="3743729"/>
          </a:xfrm>
          <a:prstGeom prst="rect">
            <a:avLst/>
          </a:prstGeom>
          <a:ln w="19050">
            <a:solidFill>
              <a:srgbClr val="0087C5"/>
            </a:solidFill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2" y="80012"/>
            <a:ext cx="8056468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Реконструкция </a:t>
            </a:r>
            <a:r>
              <a:rPr lang="ru-RU" sz="1600" b="1" kern="0" dirty="0" err="1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тепломагистрали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 от ТК-7-7 до ТК-7/7-36 и до ЦТП-82а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D5770-7380-4518-946B-DC3562A3225C}"/>
              </a:ext>
            </a:extLst>
          </p:cNvPr>
          <p:cNvSpPr txBox="1"/>
          <p:nvPr/>
        </p:nvSpPr>
        <p:spPr>
          <a:xfrm>
            <a:off x="6390526" y="4508394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8936" y="4508394"/>
            <a:ext cx="291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17" y="743585"/>
            <a:ext cx="3363069" cy="3647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рамках инвестиционной программы ТОО «Алматинские тепловые сети» подрядной организацией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адресу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Садовникова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(западнее о.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Сайран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ул. Толе би, до улицы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Утеген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Батыра, д.82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250,150;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       968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метров. 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602 051,56 тыс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тенге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потребителей: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МЖД-7,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прочие-9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algn="just">
              <a:buClr>
                <a:srgbClr val="0087C5"/>
              </a:buClr>
            </a:pP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среднегодовые потери до реконструкции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1280,04 Гкал/год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после завершения работ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253,52 Гкал/год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Экономический эффект составил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926,52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Гкал/год, </a:t>
            </a:r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ru-RU" sz="1100" b="1" i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406,3 тыс. </a:t>
            </a:r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r>
              <a:rPr lang="ru-RU" sz="1100" b="1" i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b="1" i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23348</TotalTime>
  <Words>2516</Words>
  <Application>Microsoft Office PowerPoint</Application>
  <PresentationFormat>Экран (16:9)</PresentationFormat>
  <Paragraphs>798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Роман Прянишников</cp:lastModifiedBy>
  <cp:revision>2436</cp:revision>
  <cp:lastPrinted>2023-08-07T03:41:53Z</cp:lastPrinted>
  <dcterms:created xsi:type="dcterms:W3CDTF">2021-01-26T05:25:07Z</dcterms:created>
  <dcterms:modified xsi:type="dcterms:W3CDTF">2023-08-07T10:14:43Z</dcterms:modified>
</cp:coreProperties>
</file>