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466" r:id="rId2"/>
    <p:sldId id="574" r:id="rId3"/>
    <p:sldId id="570" r:id="rId4"/>
    <p:sldId id="700" r:id="rId5"/>
    <p:sldId id="704" r:id="rId6"/>
    <p:sldId id="693" r:id="rId7"/>
    <p:sldId id="696" r:id="rId8"/>
    <p:sldId id="695" r:id="rId9"/>
    <p:sldId id="706" r:id="rId10"/>
    <p:sldId id="689" r:id="rId11"/>
    <p:sldId id="690" r:id="rId12"/>
    <p:sldId id="691" r:id="rId13"/>
    <p:sldId id="648" r:id="rId14"/>
    <p:sldId id="660" r:id="rId15"/>
    <p:sldId id="707" r:id="rId16"/>
    <p:sldId id="683" r:id="rId17"/>
    <p:sldId id="681" r:id="rId18"/>
    <p:sldId id="701" r:id="rId19"/>
    <p:sldId id="684" r:id="rId20"/>
    <p:sldId id="686" r:id="rId21"/>
    <p:sldId id="658" r:id="rId22"/>
    <p:sldId id="703" r:id="rId23"/>
    <p:sldId id="702" r:id="rId24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653" userDrawn="1">
          <p15:clr>
            <a:srgbClr val="A4A3A4"/>
          </p15:clr>
        </p15:guide>
        <p15:guide id="3" pos="158" userDrawn="1">
          <p15:clr>
            <a:srgbClr val="A4A3A4"/>
          </p15:clr>
        </p15:guide>
        <p15:guide id="4" pos="5216" userDrawn="1">
          <p15:clr>
            <a:srgbClr val="A4A3A4"/>
          </p15:clr>
        </p15:guide>
        <p15:guide id="7" orient="horz" pos="1620" userDrawn="1">
          <p15:clr>
            <a:srgbClr val="A4A3A4"/>
          </p15:clr>
        </p15:guide>
        <p15:guide id="8" pos="3696" userDrawn="1">
          <p15:clr>
            <a:srgbClr val="A4A3A4"/>
          </p15:clr>
        </p15:guide>
        <p15:guide id="9" pos="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87C5"/>
    <a:srgbClr val="E3655F"/>
    <a:srgbClr val="EC9894"/>
    <a:srgbClr val="2F6DA4"/>
    <a:srgbClr val="4472C4"/>
    <a:srgbClr val="F20000"/>
    <a:srgbClr val="F39C11"/>
    <a:srgbClr val="FBFBFB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34A18-D8F2-4341-9288-388139CEBD6E}" v="709" dt="2021-03-16T01:30:18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6404" autoAdjust="0"/>
  </p:normalViewPr>
  <p:slideViewPr>
    <p:cSldViewPr snapToGrid="0">
      <p:cViewPr varScale="1">
        <p:scale>
          <a:sx n="79" d="100"/>
          <a:sy n="79" d="100"/>
        </p:scale>
        <p:origin x="60" y="1008"/>
      </p:cViewPr>
      <p:guideLst>
        <p:guide pos="2653"/>
        <p:guide pos="158"/>
        <p:guide pos="5216"/>
        <p:guide orient="horz" pos="1620"/>
        <p:guide pos="3696"/>
        <p:guide pos="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мат Кайракбеков" userId="617def1006c1eb61" providerId="LiveId" clId="{90D34A18-D8F2-4341-9288-388139CEBD6E}"/>
    <pc:docChg chg="undo redo custSel addSld delSld modSld">
      <pc:chgData name="Алмат Кайракбеков" userId="617def1006c1eb61" providerId="LiveId" clId="{90D34A18-D8F2-4341-9288-388139CEBD6E}" dt="2021-03-16T01:30:30.036" v="3343" actId="1076"/>
      <pc:docMkLst>
        <pc:docMk/>
      </pc:docMkLst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998085993" sldId="262"/>
        </pc:sldMkLst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1076422714" sldId="273"/>
        </pc:sldMkLst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296384492" sldId="289"/>
        </pc:sldMkLst>
      </pc:sldChg>
      <pc:sldChg chg="modSp add del">
        <pc:chgData name="Алмат Кайракбеков" userId="617def1006c1eb61" providerId="LiveId" clId="{90D34A18-D8F2-4341-9288-388139CEBD6E}" dt="2021-03-15T22:52:28.900" v="1793" actId="47"/>
        <pc:sldMkLst>
          <pc:docMk/>
          <pc:sldMk cId="1966399102" sldId="374"/>
        </pc:sldMkLst>
        <pc:graphicFrameChg chg="mod">
          <ac:chgData name="Алмат Кайракбеков" userId="617def1006c1eb61" providerId="LiveId" clId="{90D34A18-D8F2-4341-9288-388139CEBD6E}" dt="2021-03-15T22:32:16.424" v="1354"/>
          <ac:graphicFrameMkLst>
            <pc:docMk/>
            <pc:sldMk cId="1966399102" sldId="374"/>
            <ac:graphicFrameMk id="5" creationId="{00000000-0000-0000-0000-000000000000}"/>
          </ac:graphicFrameMkLst>
        </pc:graphicFrameChg>
      </pc:sldChg>
      <pc:sldChg chg="modSp add del">
        <pc:chgData name="Алмат Кайракбеков" userId="617def1006c1eb61" providerId="LiveId" clId="{90D34A18-D8F2-4341-9288-388139CEBD6E}" dt="2021-03-15T23:47:21.589" v="2239" actId="47"/>
        <pc:sldMkLst>
          <pc:docMk/>
          <pc:sldMk cId="1332865998" sldId="378"/>
        </pc:sldMkLst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3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5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0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1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2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3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4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5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6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7" creationId="{E53BC064-9522-4098-A24D-A26E2378152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8" creationId="{39D07643-36C8-435A-9EC2-91207468607C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19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0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1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2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3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4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5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6" creationId="{A76D65F4-B9C6-4FF6-9F35-3532C878AF16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8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29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30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31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32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50" creationId="{27472F78-30B8-43AF-9B07-CC93A9075C4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51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52" creationId="{4C124962-9D09-45CB-830B-C5299323C6B8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53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55" creationId="{F7BA7EEB-783E-400B-8F0F-00C221C2A69B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62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63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65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67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68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69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70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36:24.592" v="2084" actId="1076"/>
          <ac:spMkLst>
            <pc:docMk/>
            <pc:sldMk cId="1332865998" sldId="378"/>
            <ac:spMk id="71" creationId="{00000000-0000-0000-0000-000000000000}"/>
          </ac:spMkLst>
        </pc:spChg>
        <pc:grpChg chg="mod">
          <ac:chgData name="Алмат Кайракбеков" userId="617def1006c1eb61" providerId="LiveId" clId="{90D34A18-D8F2-4341-9288-388139CEBD6E}" dt="2021-03-15T23:36:24.592" v="2084" actId="1076"/>
          <ac:grpSpMkLst>
            <pc:docMk/>
            <pc:sldMk cId="1332865998" sldId="378"/>
            <ac:grpSpMk id="4" creationId="{00000000-0000-0000-0000-000000000000}"/>
          </ac:grpSpMkLst>
        </pc:grpChg>
        <pc:grpChg chg="mod">
          <ac:chgData name="Алмат Кайракбеков" userId="617def1006c1eb61" providerId="LiveId" clId="{90D34A18-D8F2-4341-9288-388139CEBD6E}" dt="2021-03-15T23:36:24.592" v="2084" actId="1076"/>
          <ac:grpSpMkLst>
            <pc:docMk/>
            <pc:sldMk cId="1332865998" sldId="378"/>
            <ac:grpSpMk id="9" creationId="{00000000-0000-0000-0000-000000000000}"/>
          </ac:grpSpMkLst>
        </pc:grpChg>
        <pc:grpChg chg="mod">
          <ac:chgData name="Алмат Кайракбеков" userId="617def1006c1eb61" providerId="LiveId" clId="{90D34A18-D8F2-4341-9288-388139CEBD6E}" dt="2021-03-15T23:36:24.592" v="2084" actId="1076"/>
          <ac:grpSpMkLst>
            <pc:docMk/>
            <pc:sldMk cId="1332865998" sldId="378"/>
            <ac:grpSpMk id="27" creationId="{00000000-0000-0000-0000-000000000000}"/>
          </ac:grpSpMkLst>
        </pc:grpChg>
        <pc:grpChg chg="mod">
          <ac:chgData name="Алмат Кайракбеков" userId="617def1006c1eb61" providerId="LiveId" clId="{90D34A18-D8F2-4341-9288-388139CEBD6E}" dt="2021-03-15T23:36:24.592" v="2084" actId="1076"/>
          <ac:grpSpMkLst>
            <pc:docMk/>
            <pc:sldMk cId="1332865998" sldId="378"/>
            <ac:grpSpMk id="36" creationId="{3496887D-1DD1-4F51-90C7-FC826F1BB0EB}"/>
          </ac:grpSpMkLst>
        </pc:grpChg>
        <pc:picChg chg="mod">
          <ac:chgData name="Алмат Кайракбеков" userId="617def1006c1eb61" providerId="LiveId" clId="{90D34A18-D8F2-4341-9288-388139CEBD6E}" dt="2021-03-15T23:36:24.592" v="2084" actId="1076"/>
          <ac:picMkLst>
            <pc:docMk/>
            <pc:sldMk cId="1332865998" sldId="378"/>
            <ac:picMk id="6" creationId="{00000000-0000-0000-0000-000000000000}"/>
          </ac:picMkLst>
        </pc:picChg>
        <pc:picChg chg="mod">
          <ac:chgData name="Алмат Кайракбеков" userId="617def1006c1eb61" providerId="LiveId" clId="{90D34A18-D8F2-4341-9288-388139CEBD6E}" dt="2021-03-15T23:36:24.592" v="2084" actId="1076"/>
          <ac:picMkLst>
            <pc:docMk/>
            <pc:sldMk cId="1332865998" sldId="378"/>
            <ac:picMk id="8" creationId="{00000000-0000-0000-0000-000000000000}"/>
          </ac:picMkLst>
        </pc:picChg>
        <pc:picChg chg="mod">
          <ac:chgData name="Алмат Кайракбеков" userId="617def1006c1eb61" providerId="LiveId" clId="{90D34A18-D8F2-4341-9288-388139CEBD6E}" dt="2021-03-15T23:36:24.592" v="2084" actId="1076"/>
          <ac:picMkLst>
            <pc:docMk/>
            <pc:sldMk cId="1332865998" sldId="378"/>
            <ac:picMk id="1026" creationId="{00000000-0000-0000-0000-000000000000}"/>
          </ac:picMkLst>
        </pc:picChg>
        <pc:cxnChg chg="mod">
          <ac:chgData name="Алмат Кайракбеков" userId="617def1006c1eb61" providerId="LiveId" clId="{90D34A18-D8F2-4341-9288-388139CEBD6E}" dt="2021-03-15T23:36:24.592" v="2084" actId="1076"/>
          <ac:cxnSpMkLst>
            <pc:docMk/>
            <pc:sldMk cId="1332865998" sldId="378"/>
            <ac:cxnSpMk id="56" creationId="{F28D88EB-948D-4B48-A5E1-9C6C658CCDCB}"/>
          </ac:cxnSpMkLst>
        </pc:cxnChg>
        <pc:cxnChg chg="mod">
          <ac:chgData name="Алмат Кайракбеков" userId="617def1006c1eb61" providerId="LiveId" clId="{90D34A18-D8F2-4341-9288-388139CEBD6E}" dt="2021-03-15T23:36:24.592" v="2084" actId="1076"/>
          <ac:cxnSpMkLst>
            <pc:docMk/>
            <pc:sldMk cId="1332865998" sldId="378"/>
            <ac:cxnSpMk id="57" creationId="{F28D88EB-948D-4B48-A5E1-9C6C658CCDCB}"/>
          </ac:cxnSpMkLst>
        </pc:cxnChg>
      </pc:sldChg>
      <pc:sldChg chg="delSp modSp add del mod">
        <pc:chgData name="Алмат Кайракбеков" userId="617def1006c1eb61" providerId="LiveId" clId="{90D34A18-D8F2-4341-9288-388139CEBD6E}" dt="2021-03-15T23:50:45.807" v="2278" actId="47"/>
        <pc:sldMkLst>
          <pc:docMk/>
          <pc:sldMk cId="409769421" sldId="380"/>
        </pc:sldMkLst>
        <pc:spChg chg="del">
          <ac:chgData name="Алмат Кайракбеков" userId="617def1006c1eb61" providerId="LiveId" clId="{90D34A18-D8F2-4341-9288-388139CEBD6E}" dt="2021-03-15T23:48:33.068" v="2258" actId="478"/>
          <ac:spMkLst>
            <pc:docMk/>
            <pc:sldMk cId="409769421" sldId="380"/>
            <ac:spMk id="4" creationId="{E9F413D0-1DCF-49D4-BE88-73DA782B5EFF}"/>
          </ac:spMkLst>
        </pc:spChg>
        <pc:spChg chg="mod">
          <ac:chgData name="Алмат Кайракбеков" userId="617def1006c1eb61" providerId="LiveId" clId="{90D34A18-D8F2-4341-9288-388139CEBD6E}" dt="2021-03-15T23:48:47.819" v="2260" actId="1076"/>
          <ac:spMkLst>
            <pc:docMk/>
            <pc:sldMk cId="409769421" sldId="380"/>
            <ac:spMk id="17" creationId="{68AEF2C0-0AB2-4547-8785-BA1A3C874A86}"/>
          </ac:spMkLst>
        </pc:spChg>
        <pc:spChg chg="mod">
          <ac:chgData name="Алмат Кайракбеков" userId="617def1006c1eb61" providerId="LiveId" clId="{90D34A18-D8F2-4341-9288-388139CEBD6E}" dt="2021-03-15T23:48:15.890" v="2255" actId="1076"/>
          <ac:spMkLst>
            <pc:docMk/>
            <pc:sldMk cId="409769421" sldId="380"/>
            <ac:spMk id="50" creationId="{00000000-0000-0000-0000-000000000000}"/>
          </ac:spMkLst>
        </pc:spChg>
        <pc:spChg chg="mod">
          <ac:chgData name="Алмат Кайракбеков" userId="617def1006c1eb61" providerId="LiveId" clId="{90D34A18-D8F2-4341-9288-388139CEBD6E}" dt="2021-03-15T23:48:11.860" v="2254" actId="1076"/>
          <ac:spMkLst>
            <pc:docMk/>
            <pc:sldMk cId="409769421" sldId="380"/>
            <ac:spMk id="54" creationId="{00000000-0000-0000-0000-000000000000}"/>
          </ac:spMkLst>
        </pc:spChg>
        <pc:spChg chg="del mod">
          <ac:chgData name="Алмат Кайракбеков" userId="617def1006c1eb61" providerId="LiveId" clId="{90D34A18-D8F2-4341-9288-388139CEBD6E}" dt="2021-03-15T23:48:26.515" v="2257" actId="478"/>
          <ac:spMkLst>
            <pc:docMk/>
            <pc:sldMk cId="409769421" sldId="380"/>
            <ac:spMk id="70" creationId="{F7BA7EEB-783E-400B-8F0F-00C221C2A69B}"/>
          </ac:spMkLst>
        </pc:spChg>
        <pc:cxnChg chg="del">
          <ac:chgData name="Алмат Кайракбеков" userId="617def1006c1eb61" providerId="LiveId" clId="{90D34A18-D8F2-4341-9288-388139CEBD6E}" dt="2021-03-15T23:48:39.738" v="2259" actId="478"/>
          <ac:cxnSpMkLst>
            <pc:docMk/>
            <pc:sldMk cId="409769421" sldId="380"/>
            <ac:cxnSpMk id="55" creationId="{1DF50EA6-3F5A-4E1D-8C08-C19FA6FE6FA8}"/>
          </ac:cxnSpMkLst>
        </pc:cxnChg>
      </pc:sldChg>
      <pc:sldChg chg="modSp add del mod">
        <pc:chgData name="Алмат Кайракбеков" userId="617def1006c1eb61" providerId="LiveId" clId="{90D34A18-D8F2-4341-9288-388139CEBD6E}" dt="2021-03-15T23:35:38.403" v="2078" actId="47"/>
        <pc:sldMkLst>
          <pc:docMk/>
          <pc:sldMk cId="884870079" sldId="381"/>
        </pc:sldMkLst>
        <pc:graphicFrameChg chg="mod">
          <ac:chgData name="Алмат Кайракбеков" userId="617def1006c1eb61" providerId="LiveId" clId="{90D34A18-D8F2-4341-9288-388139CEBD6E}" dt="2021-03-15T23:30:21.450" v="2007" actId="1076"/>
          <ac:graphicFrameMkLst>
            <pc:docMk/>
            <pc:sldMk cId="884870079" sldId="381"/>
            <ac:graphicFrameMk id="7" creationId="{00000000-0000-0000-0000-000000000000}"/>
          </ac:graphicFrameMkLst>
        </pc:graphicFrameChg>
      </pc:sldChg>
      <pc:sldChg chg="delSp modSp mod">
        <pc:chgData name="Алмат Кайракбеков" userId="617def1006c1eb61" providerId="LiveId" clId="{90D34A18-D8F2-4341-9288-388139CEBD6E}" dt="2021-03-15T18:34:35.550" v="10" actId="403"/>
        <pc:sldMkLst>
          <pc:docMk/>
          <pc:sldMk cId="0" sldId="395"/>
        </pc:sldMkLst>
        <pc:spChg chg="del">
          <ac:chgData name="Алмат Кайракбеков" userId="617def1006c1eb61" providerId="LiveId" clId="{90D34A18-D8F2-4341-9288-388139CEBD6E}" dt="2021-03-15T18:34:08.254" v="3" actId="478"/>
          <ac:spMkLst>
            <pc:docMk/>
            <pc:sldMk cId="0" sldId="395"/>
            <ac:spMk id="8" creationId="{EAE241FE-6ABA-4DDD-8B86-D3DA0C794C01}"/>
          </ac:spMkLst>
        </pc:spChg>
        <pc:spChg chg="mod">
          <ac:chgData name="Алмат Кайракбеков" userId="617def1006c1eb61" providerId="LiveId" clId="{90D34A18-D8F2-4341-9288-388139CEBD6E}" dt="2021-03-15T18:34:35.550" v="10" actId="403"/>
          <ac:spMkLst>
            <pc:docMk/>
            <pc:sldMk cId="0" sldId="395"/>
            <ac:spMk id="10" creationId="{FB113C3A-13DC-4AE8-AC9D-DE9373234535}"/>
          </ac:spMkLst>
        </pc:spChg>
        <pc:picChg chg="del">
          <ac:chgData name="Алмат Кайракбеков" userId="617def1006c1eb61" providerId="LiveId" clId="{90D34A18-D8F2-4341-9288-388139CEBD6E}" dt="2021-03-15T18:34:09.561" v="4" actId="478"/>
          <ac:picMkLst>
            <pc:docMk/>
            <pc:sldMk cId="0" sldId="395"/>
            <ac:picMk id="3" creationId="{9D6D388B-F29D-4E66-B576-6A5F079835A1}"/>
          </ac:picMkLst>
        </pc:picChg>
      </pc:sldChg>
      <pc:sldChg chg="addSp delSp modSp mod">
        <pc:chgData name="Алмат Кайракбеков" userId="617def1006c1eb61" providerId="LiveId" clId="{90D34A18-D8F2-4341-9288-388139CEBD6E}" dt="2021-03-15T19:17:52.936" v="799"/>
        <pc:sldMkLst>
          <pc:docMk/>
          <pc:sldMk cId="4185349256" sldId="396"/>
        </pc:sldMkLst>
        <pc:spChg chg="mod">
          <ac:chgData name="Алмат Кайракбеков" userId="617def1006c1eb61" providerId="LiveId" clId="{90D34A18-D8F2-4341-9288-388139CEBD6E}" dt="2021-03-15T18:34:58.500" v="12" actId="14100"/>
          <ac:spMkLst>
            <pc:docMk/>
            <pc:sldMk cId="4185349256" sldId="396"/>
            <ac:spMk id="7" creationId="{9F186664-5952-4780-8F71-72E2BBCB3342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35" creationId="{90CEA31B-417D-444C-81B8-DB6FD34C2FC2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36" creationId="{4AF3FABB-C39D-42CB-B5F9-E36D2B66AEA6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37" creationId="{9AB0F3B9-9C43-4832-A9B4-CC593822BFE8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38" creationId="{FB2F58E8-EAB8-42B7-91EC-2862BB23CD40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39" creationId="{CBDB744F-F005-422A-A91F-D407DDAEDCD3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0" creationId="{DB1C4E1F-2849-4725-B70B-14B78B78C8C6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1" creationId="{66B969E6-3550-4E77-8AE1-EE09B6E235F8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2" creationId="{FECE8221-55AA-4489-853C-4C194E7C61BD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3" creationId="{E5605790-F350-4525-A0B7-5A82A7CC2F2C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5" creationId="{BC9A7C66-20C3-458A-90A2-6DBDD3C45222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6" creationId="{6484C2A0-AF33-4D67-94D0-708E583FAADC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47" creationId="{60534BFD-8E58-465A-BB16-C4DDEEB88BF7}"/>
          </ac:spMkLst>
        </pc:spChg>
        <pc:spChg chg="add mod">
          <ac:chgData name="Алмат Кайракбеков" userId="617def1006c1eb61" providerId="LiveId" clId="{90D34A18-D8F2-4341-9288-388139CEBD6E}" dt="2021-03-15T18:58:07.773" v="627" actId="1076"/>
          <ac:spMkLst>
            <pc:docMk/>
            <pc:sldMk cId="4185349256" sldId="396"/>
            <ac:spMk id="77" creationId="{E5EA3FBA-70E3-443E-93E4-CAB39DE9C4A5}"/>
          </ac:spMkLst>
        </pc:spChg>
        <pc:spChg chg="add mod">
          <ac:chgData name="Алмат Кайракбеков" userId="617def1006c1eb61" providerId="LiveId" clId="{90D34A18-D8F2-4341-9288-388139CEBD6E}" dt="2021-03-15T18:58:34.485" v="635" actId="1076"/>
          <ac:spMkLst>
            <pc:docMk/>
            <pc:sldMk cId="4185349256" sldId="396"/>
            <ac:spMk id="79" creationId="{74E0A38E-4DD6-4307-81D4-081044F4720A}"/>
          </ac:spMkLst>
        </pc:spChg>
        <pc:spChg chg="add mod">
          <ac:chgData name="Алмат Кайракбеков" userId="617def1006c1eb61" providerId="LiveId" clId="{90D34A18-D8F2-4341-9288-388139CEBD6E}" dt="2021-03-15T18:59:03.357" v="641" actId="1076"/>
          <ac:spMkLst>
            <pc:docMk/>
            <pc:sldMk cId="4185349256" sldId="396"/>
            <ac:spMk id="80" creationId="{972C2751-6BAE-4E10-9D3C-D2D4BB88F84F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81" creationId="{E07DDDFD-C3E9-4D4C-8810-290B5555A1D1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83" creationId="{6F08411A-B065-4937-BADC-4AF14C611831}"/>
          </ac:spMkLst>
        </pc:spChg>
        <pc:spChg chg="add mod">
          <ac:chgData name="Алмат Кайракбеков" userId="617def1006c1eb61" providerId="LiveId" clId="{90D34A18-D8F2-4341-9288-388139CEBD6E}" dt="2021-03-15T18:58:20.277" v="631" actId="1076"/>
          <ac:spMkLst>
            <pc:docMk/>
            <pc:sldMk cId="4185349256" sldId="396"/>
            <ac:spMk id="85" creationId="{157BB8B6-0E20-4530-9179-99BA23467202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86" creationId="{DACE68B7-15B9-4A3E-B4CC-AE75BC2C5411}"/>
          </ac:spMkLst>
        </pc:spChg>
        <pc:spChg chg="del">
          <ac:chgData name="Алмат Кайракбеков" userId="617def1006c1eb61" providerId="LiveId" clId="{90D34A18-D8F2-4341-9288-388139CEBD6E}" dt="2021-03-15T18:33:53.956" v="1" actId="478"/>
          <ac:spMkLst>
            <pc:docMk/>
            <pc:sldMk cId="4185349256" sldId="396"/>
            <ac:spMk id="87" creationId="{1A6B3602-FF81-4800-9460-3D6444CA56CC}"/>
          </ac:spMkLst>
        </pc:spChg>
        <pc:spChg chg="add mod">
          <ac:chgData name="Алмат Кайракбеков" userId="617def1006c1eb61" providerId="LiveId" clId="{90D34A18-D8F2-4341-9288-388139CEBD6E}" dt="2021-03-15T18:58:20.277" v="631" actId="1076"/>
          <ac:spMkLst>
            <pc:docMk/>
            <pc:sldMk cId="4185349256" sldId="396"/>
            <ac:spMk id="91" creationId="{C75FB038-5D44-4EA9-B9D3-8E4CF1112ECB}"/>
          </ac:spMkLst>
        </pc:spChg>
        <pc:spChg chg="add mod">
          <ac:chgData name="Алмат Кайракбеков" userId="617def1006c1eb61" providerId="LiveId" clId="{90D34A18-D8F2-4341-9288-388139CEBD6E}" dt="2021-03-15T18:58:20.277" v="631" actId="1076"/>
          <ac:spMkLst>
            <pc:docMk/>
            <pc:sldMk cId="4185349256" sldId="396"/>
            <ac:spMk id="92" creationId="{263815A1-3611-48E4-BA1A-21CCEDE7F350}"/>
          </ac:spMkLst>
        </pc:spChg>
        <pc:spChg chg="add mod">
          <ac:chgData name="Алмат Кайракбеков" userId="617def1006c1eb61" providerId="LiveId" clId="{90D34A18-D8F2-4341-9288-388139CEBD6E}" dt="2021-03-15T18:58:20.277" v="631" actId="1076"/>
          <ac:spMkLst>
            <pc:docMk/>
            <pc:sldMk cId="4185349256" sldId="396"/>
            <ac:spMk id="93" creationId="{4FA6637E-6A98-488C-90D1-50B5751BCBE1}"/>
          </ac:spMkLst>
        </pc:spChg>
        <pc:spChg chg="add mod">
          <ac:chgData name="Алмат Кайракбеков" userId="617def1006c1eb61" providerId="LiveId" clId="{90D34A18-D8F2-4341-9288-388139CEBD6E}" dt="2021-03-15T18:58:20.277" v="631" actId="1076"/>
          <ac:spMkLst>
            <pc:docMk/>
            <pc:sldMk cId="4185349256" sldId="396"/>
            <ac:spMk id="95" creationId="{F0BE7511-778B-4BAE-9EAF-518E00E9F8D6}"/>
          </ac:spMkLst>
        </pc:spChg>
        <pc:spChg chg="add mod">
          <ac:chgData name="Алмат Кайракбеков" userId="617def1006c1eb61" providerId="LiveId" clId="{90D34A18-D8F2-4341-9288-388139CEBD6E}" dt="2021-03-15T18:58:20.277" v="631" actId="1076"/>
          <ac:spMkLst>
            <pc:docMk/>
            <pc:sldMk cId="4185349256" sldId="396"/>
            <ac:spMk id="96" creationId="{E10FC75C-5C0E-4660-9CA5-147F5FCBF9B3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97" creationId="{F2178DB5-2563-4A11-860D-C3DBFF8D1454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98" creationId="{F4B6E52B-10EE-4F5B-A489-68AFDB063E24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99" creationId="{9B3E5295-A03A-49DA-98D5-C018E2077730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0" creationId="{946FA687-BD4D-4388-98F5-287688925969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1" creationId="{0C2B836E-263E-4AAB-BB62-7CB0637BC2C7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2" creationId="{80617C9B-D459-4C70-8E86-58ABA3E35227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3" creationId="{94C0A3A9-3B6E-4CC8-8DE6-FB5F9ACA5A9D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104" creationId="{2ED6F92C-464E-4D63-B06D-0CD5ABED0289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5" creationId="{81B73570-AD49-4745-B947-7B11DDCFB263}"/>
          </ac:spMkLst>
        </pc:spChg>
        <pc:spChg chg="add del mod">
          <ac:chgData name="Алмат Кайракбеков" userId="617def1006c1eb61" providerId="LiveId" clId="{90D34A18-D8F2-4341-9288-388139CEBD6E}" dt="2021-03-15T18:45:53.250" v="334" actId="478"/>
          <ac:spMkLst>
            <pc:docMk/>
            <pc:sldMk cId="4185349256" sldId="396"/>
            <ac:spMk id="106" creationId="{1261824F-ADA9-4F2A-832F-2BA86FA46185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7" creationId="{F1177B76-C466-44E6-AD2D-ECE4F6696875}"/>
          </ac:spMkLst>
        </pc:spChg>
        <pc:spChg chg="add mod">
          <ac:chgData name="Алмат Кайракбеков" userId="617def1006c1eb61" providerId="LiveId" clId="{90D34A18-D8F2-4341-9288-388139CEBD6E}" dt="2021-03-15T18:58:44.989" v="638" actId="1076"/>
          <ac:spMkLst>
            <pc:docMk/>
            <pc:sldMk cId="4185349256" sldId="396"/>
            <ac:spMk id="108" creationId="{33CEE306-55A5-4303-B93E-213431F11D18}"/>
          </ac:spMkLst>
        </pc:spChg>
        <pc:spChg chg="add mod">
          <ac:chgData name="Алмат Кайракбеков" userId="617def1006c1eb61" providerId="LiveId" clId="{90D34A18-D8F2-4341-9288-388139CEBD6E}" dt="2021-03-15T18:58:51.309" v="640" actId="1076"/>
          <ac:spMkLst>
            <pc:docMk/>
            <pc:sldMk cId="4185349256" sldId="396"/>
            <ac:spMk id="109" creationId="{77DCFC20-4BFA-4CED-8B90-C5591B35C970}"/>
          </ac:spMkLst>
        </pc:spChg>
        <pc:spChg chg="add mod">
          <ac:chgData name="Алмат Кайракбеков" userId="617def1006c1eb61" providerId="LiveId" clId="{90D34A18-D8F2-4341-9288-388139CEBD6E}" dt="2021-03-15T18:59:09.422" v="642" actId="1076"/>
          <ac:spMkLst>
            <pc:docMk/>
            <pc:sldMk cId="4185349256" sldId="396"/>
            <ac:spMk id="110" creationId="{B3FA52AE-F13B-4253-AE00-AAF060CF4142}"/>
          </ac:spMkLst>
        </pc:spChg>
        <pc:spChg chg="add mod">
          <ac:chgData name="Алмат Кайракбеков" userId="617def1006c1eb61" providerId="LiveId" clId="{90D34A18-D8F2-4341-9288-388139CEBD6E}" dt="2021-03-15T18:59:09.422" v="642" actId="1076"/>
          <ac:spMkLst>
            <pc:docMk/>
            <pc:sldMk cId="4185349256" sldId="396"/>
            <ac:spMk id="111" creationId="{36F46FF5-DB46-490A-867F-4036F3242109}"/>
          </ac:spMkLst>
        </pc:spChg>
        <pc:spChg chg="add del mod">
          <ac:chgData name="Алмат Кайракбеков" userId="617def1006c1eb61" providerId="LiveId" clId="{90D34A18-D8F2-4341-9288-388139CEBD6E}" dt="2021-03-15T18:50:40.920" v="455" actId="478"/>
          <ac:spMkLst>
            <pc:docMk/>
            <pc:sldMk cId="4185349256" sldId="396"/>
            <ac:spMk id="114" creationId="{311DD6EE-84D7-4DD1-95D2-92D40FD33D19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115" creationId="{4B0D9DCE-EEC0-43D8-8478-B2FBB15696F6}"/>
          </ac:spMkLst>
        </pc:spChg>
        <pc:spChg chg="add mod">
          <ac:chgData name="Алмат Кайракбеков" userId="617def1006c1eb61" providerId="LiveId" clId="{90D34A18-D8F2-4341-9288-388139CEBD6E}" dt="2021-03-15T18:59:09.422" v="642" actId="1076"/>
          <ac:spMkLst>
            <pc:docMk/>
            <pc:sldMk cId="4185349256" sldId="396"/>
            <ac:spMk id="116" creationId="{73E83CE0-4DB3-45EE-9B02-26480D4E2161}"/>
          </ac:spMkLst>
        </pc:spChg>
        <pc:spChg chg="add mod">
          <ac:chgData name="Алмат Кайракбеков" userId="617def1006c1eb61" providerId="LiveId" clId="{90D34A18-D8F2-4341-9288-388139CEBD6E}" dt="2021-03-15T18:59:09.422" v="642" actId="1076"/>
          <ac:spMkLst>
            <pc:docMk/>
            <pc:sldMk cId="4185349256" sldId="396"/>
            <ac:spMk id="117" creationId="{1D57C1F2-5235-4EA4-A13F-1CBCAF10D11C}"/>
          </ac:spMkLst>
        </pc:spChg>
        <pc:spChg chg="add mod">
          <ac:chgData name="Алмат Кайракбеков" userId="617def1006c1eb61" providerId="LiveId" clId="{90D34A18-D8F2-4341-9288-388139CEBD6E}" dt="2021-03-15T18:59:09.422" v="642" actId="1076"/>
          <ac:spMkLst>
            <pc:docMk/>
            <pc:sldMk cId="4185349256" sldId="396"/>
            <ac:spMk id="118" creationId="{80D2BD7E-F375-47A7-BA27-9E93731F4B49}"/>
          </ac:spMkLst>
        </pc:spChg>
        <pc:spChg chg="add mod">
          <ac:chgData name="Алмат Кайракбеков" userId="617def1006c1eb61" providerId="LiveId" clId="{90D34A18-D8F2-4341-9288-388139CEBD6E}" dt="2021-03-15T18:59:52.214" v="645" actId="1076"/>
          <ac:spMkLst>
            <pc:docMk/>
            <pc:sldMk cId="4185349256" sldId="396"/>
            <ac:spMk id="119" creationId="{87BE62CE-FE97-42EB-8870-6E3CB466DAE7}"/>
          </ac:spMkLst>
        </pc:spChg>
        <pc:spChg chg="add mod">
          <ac:chgData name="Алмат Кайракбеков" userId="617def1006c1eb61" providerId="LiveId" clId="{90D34A18-D8F2-4341-9288-388139CEBD6E}" dt="2021-03-15T18:59:52.214" v="645" actId="1076"/>
          <ac:spMkLst>
            <pc:docMk/>
            <pc:sldMk cId="4185349256" sldId="396"/>
            <ac:spMk id="120" creationId="{BC7495BB-0C5F-414B-A4EA-0ADAF4E2DCC2}"/>
          </ac:spMkLst>
        </pc:spChg>
        <pc:spChg chg="add mod">
          <ac:chgData name="Алмат Кайракбеков" userId="617def1006c1eb61" providerId="LiveId" clId="{90D34A18-D8F2-4341-9288-388139CEBD6E}" dt="2021-03-15T18:59:52.214" v="645" actId="1076"/>
          <ac:spMkLst>
            <pc:docMk/>
            <pc:sldMk cId="4185349256" sldId="396"/>
            <ac:spMk id="121" creationId="{C6EFB5BD-F8AE-4EB0-ADC7-45F20A3BB951}"/>
          </ac:spMkLst>
        </pc:spChg>
        <pc:spChg chg="add mod">
          <ac:chgData name="Алмат Кайракбеков" userId="617def1006c1eb61" providerId="LiveId" clId="{90D34A18-D8F2-4341-9288-388139CEBD6E}" dt="2021-03-15T18:59:52.214" v="645" actId="1076"/>
          <ac:spMkLst>
            <pc:docMk/>
            <pc:sldMk cId="4185349256" sldId="396"/>
            <ac:spMk id="122" creationId="{A9B1C519-4FCD-4699-AC17-2C13B925764D}"/>
          </ac:spMkLst>
        </pc:spChg>
        <pc:spChg chg="add del mod">
          <ac:chgData name="Алмат Кайракбеков" userId="617def1006c1eb61" providerId="LiveId" clId="{90D34A18-D8F2-4341-9288-388139CEBD6E}" dt="2021-03-15T18:54:15.783" v="556" actId="478"/>
          <ac:spMkLst>
            <pc:docMk/>
            <pc:sldMk cId="4185349256" sldId="396"/>
            <ac:spMk id="123" creationId="{642969B2-2AE4-4FF1-B013-12700699A6CB}"/>
          </ac:spMkLst>
        </pc:spChg>
        <pc:spChg chg="add mod">
          <ac:chgData name="Алмат Кайракбеков" userId="617def1006c1eb61" providerId="LiveId" clId="{90D34A18-D8F2-4341-9288-388139CEBD6E}" dt="2021-03-15T18:59:52.214" v="645" actId="1076"/>
          <ac:spMkLst>
            <pc:docMk/>
            <pc:sldMk cId="4185349256" sldId="396"/>
            <ac:spMk id="124" creationId="{0F28F136-81E9-4151-9FAF-A40DCF78280C}"/>
          </ac:spMkLst>
        </pc:spChg>
        <pc:spChg chg="add mod">
          <ac:chgData name="Алмат Кайракбеков" userId="617def1006c1eb61" providerId="LiveId" clId="{90D34A18-D8F2-4341-9288-388139CEBD6E}" dt="2021-03-15T18:59:52.214" v="645" actId="1076"/>
          <ac:spMkLst>
            <pc:docMk/>
            <pc:sldMk cId="4185349256" sldId="396"/>
            <ac:spMk id="125" creationId="{B178BDA6-9F87-4D34-897F-63D81ED13BDB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126" creationId="{C51B7EBA-27F2-412F-9AEF-A636D672E970}"/>
          </ac:spMkLst>
        </pc:spChg>
        <pc:spChg chg="add mod">
          <ac:chgData name="Алмат Кайракбеков" userId="617def1006c1eb61" providerId="LiveId" clId="{90D34A18-D8F2-4341-9288-388139CEBD6E}" dt="2021-03-15T19:01:43.925" v="667" actId="1076"/>
          <ac:spMkLst>
            <pc:docMk/>
            <pc:sldMk cId="4185349256" sldId="396"/>
            <ac:spMk id="127" creationId="{504C68A7-DA75-418E-88A5-698218E87360}"/>
          </ac:spMkLst>
        </pc:spChg>
        <pc:spChg chg="add mod">
          <ac:chgData name="Алмат Кайракбеков" userId="617def1006c1eb61" providerId="LiveId" clId="{90D34A18-D8F2-4341-9288-388139CEBD6E}" dt="2021-03-15T19:01:43.925" v="667" actId="1076"/>
          <ac:spMkLst>
            <pc:docMk/>
            <pc:sldMk cId="4185349256" sldId="396"/>
            <ac:spMk id="128" creationId="{B9A0A84D-183A-408D-A67F-2D42F44AE837}"/>
          </ac:spMkLst>
        </pc:spChg>
        <pc:spChg chg="add mod">
          <ac:chgData name="Алмат Кайракбеков" userId="617def1006c1eb61" providerId="LiveId" clId="{90D34A18-D8F2-4341-9288-388139CEBD6E}" dt="2021-03-15T19:01:43.925" v="667" actId="1076"/>
          <ac:spMkLst>
            <pc:docMk/>
            <pc:sldMk cId="4185349256" sldId="396"/>
            <ac:spMk id="129" creationId="{49230AF4-BA16-47DF-AE66-94B3DDA55AFA}"/>
          </ac:spMkLst>
        </pc:spChg>
        <pc:spChg chg="add mod">
          <ac:chgData name="Алмат Кайракбеков" userId="617def1006c1eb61" providerId="LiveId" clId="{90D34A18-D8F2-4341-9288-388139CEBD6E}" dt="2021-03-15T19:01:43.925" v="667" actId="1076"/>
          <ac:spMkLst>
            <pc:docMk/>
            <pc:sldMk cId="4185349256" sldId="396"/>
            <ac:spMk id="130" creationId="{7F42AB26-EF00-4319-95BD-2EEB71880D08}"/>
          </ac:spMkLst>
        </pc:spChg>
        <pc:spChg chg="add mod">
          <ac:chgData name="Алмат Кайракбеков" userId="617def1006c1eb61" providerId="LiveId" clId="{90D34A18-D8F2-4341-9288-388139CEBD6E}" dt="2021-03-15T19:01:57.184" v="668" actId="255"/>
          <ac:spMkLst>
            <pc:docMk/>
            <pc:sldMk cId="4185349256" sldId="396"/>
            <ac:spMk id="131" creationId="{9554640D-30A9-4D2B-B228-028B830A0AC7}"/>
          </ac:spMkLst>
        </pc:spChg>
        <pc:spChg chg="add mod">
          <ac:chgData name="Алмат Кайракбеков" userId="617def1006c1eb61" providerId="LiveId" clId="{90D34A18-D8F2-4341-9288-388139CEBD6E}" dt="2021-03-15T18:57:49.198" v="623" actId="571"/>
          <ac:spMkLst>
            <pc:docMk/>
            <pc:sldMk cId="4185349256" sldId="396"/>
            <ac:spMk id="141" creationId="{B61984B5-D775-415C-A8F1-77F832264E29}"/>
          </ac:spMkLst>
        </pc:spChg>
        <pc:spChg chg="add mod">
          <ac:chgData name="Алмат Кайракбеков" userId="617def1006c1eb61" providerId="LiveId" clId="{90D34A18-D8F2-4341-9288-388139CEBD6E}" dt="2021-03-15T19:01:13.638" v="655" actId="14100"/>
          <ac:spMkLst>
            <pc:docMk/>
            <pc:sldMk cId="4185349256" sldId="396"/>
            <ac:spMk id="143" creationId="{EB3865BA-2B82-47F4-8C1B-0BC575DB19D8}"/>
          </ac:spMkLst>
        </pc:spChg>
        <pc:spChg chg="add mod">
          <ac:chgData name="Алмат Кайракбеков" userId="617def1006c1eb61" providerId="LiveId" clId="{90D34A18-D8F2-4341-9288-388139CEBD6E}" dt="2021-03-15T19:01:24.948" v="660" actId="6549"/>
          <ac:spMkLst>
            <pc:docMk/>
            <pc:sldMk cId="4185349256" sldId="396"/>
            <ac:spMk id="144" creationId="{CF8E2E18-7F2F-4E89-92F8-8CF245AD1033}"/>
          </ac:spMkLst>
        </pc:spChg>
        <pc:spChg chg="add mod">
          <ac:chgData name="Алмат Кайракбеков" userId="617def1006c1eb61" providerId="LiveId" clId="{90D34A18-D8F2-4341-9288-388139CEBD6E}" dt="2021-03-15T19:01:39.797" v="666" actId="1076"/>
          <ac:spMkLst>
            <pc:docMk/>
            <pc:sldMk cId="4185349256" sldId="396"/>
            <ac:spMk id="145" creationId="{23BE38D7-93E3-47A5-BD87-EA1D3608DA54}"/>
          </ac:spMkLst>
        </pc:spChg>
        <pc:spChg chg="add mod">
          <ac:chgData name="Алмат Кайракбеков" userId="617def1006c1eb61" providerId="LiveId" clId="{90D34A18-D8F2-4341-9288-388139CEBD6E}" dt="2021-03-15T19:01:39.797" v="666" actId="1076"/>
          <ac:spMkLst>
            <pc:docMk/>
            <pc:sldMk cId="4185349256" sldId="396"/>
            <ac:spMk id="146" creationId="{3B1ACE5B-455E-4015-9F9C-D2F3C33E7C2A}"/>
          </ac:spMkLst>
        </pc:spChg>
        <pc:spChg chg="add mod">
          <ac:chgData name="Алмат Кайракбеков" userId="617def1006c1eb61" providerId="LiveId" clId="{90D34A18-D8F2-4341-9288-388139CEBD6E}" dt="2021-03-15T19:11:57.798" v="706" actId="1076"/>
          <ac:spMkLst>
            <pc:docMk/>
            <pc:sldMk cId="4185349256" sldId="396"/>
            <ac:spMk id="149" creationId="{29CF948B-9AAA-40D8-8A1A-BBEFE1993735}"/>
          </ac:spMkLst>
        </pc:spChg>
        <pc:spChg chg="add mod">
          <ac:chgData name="Алмат Кайракбеков" userId="617def1006c1eb61" providerId="LiveId" clId="{90D34A18-D8F2-4341-9288-388139CEBD6E}" dt="2021-03-15T19:11:57.798" v="706" actId="1076"/>
          <ac:spMkLst>
            <pc:docMk/>
            <pc:sldMk cId="4185349256" sldId="396"/>
            <ac:spMk id="150" creationId="{BE52D792-2160-4DFB-A004-63CE9521B12F}"/>
          </ac:spMkLst>
        </pc:spChg>
        <pc:spChg chg="add mod">
          <ac:chgData name="Алмат Кайракбеков" userId="617def1006c1eb61" providerId="LiveId" clId="{90D34A18-D8F2-4341-9288-388139CEBD6E}" dt="2021-03-15T19:11:30.289" v="702" actId="20577"/>
          <ac:spMkLst>
            <pc:docMk/>
            <pc:sldMk cId="4185349256" sldId="396"/>
            <ac:spMk id="151" creationId="{71C6A726-E1EA-4829-9970-6511C73FCC34}"/>
          </ac:spMkLst>
        </pc:spChg>
        <pc:spChg chg="add mod">
          <ac:chgData name="Алмат Кайракбеков" userId="617def1006c1eb61" providerId="LiveId" clId="{90D34A18-D8F2-4341-9288-388139CEBD6E}" dt="2021-03-15T19:12:20.585" v="711" actId="20577"/>
          <ac:spMkLst>
            <pc:docMk/>
            <pc:sldMk cId="4185349256" sldId="396"/>
            <ac:spMk id="152" creationId="{E6718A14-801F-4051-ABAA-EEB8F65E2FD8}"/>
          </ac:spMkLst>
        </pc:spChg>
        <pc:spChg chg="add mod">
          <ac:chgData name="Алмат Кайракбеков" userId="617def1006c1eb61" providerId="LiveId" clId="{90D34A18-D8F2-4341-9288-388139CEBD6E}" dt="2021-03-15T19:12:34.787" v="715" actId="1076"/>
          <ac:spMkLst>
            <pc:docMk/>
            <pc:sldMk cId="4185349256" sldId="396"/>
            <ac:spMk id="153" creationId="{C6E927BA-E6F7-4712-91AC-3D48F948E578}"/>
          </ac:spMkLst>
        </pc:spChg>
        <pc:spChg chg="add mod">
          <ac:chgData name="Алмат Кайракбеков" userId="617def1006c1eb61" providerId="LiveId" clId="{90D34A18-D8F2-4341-9288-388139CEBD6E}" dt="2021-03-15T19:13:23.033" v="742" actId="20577"/>
          <ac:spMkLst>
            <pc:docMk/>
            <pc:sldMk cId="4185349256" sldId="396"/>
            <ac:spMk id="156" creationId="{4E5B258F-13AF-4E74-B7D8-CEA5EC216D6D}"/>
          </ac:spMkLst>
        </pc:spChg>
        <pc:spChg chg="add mod">
          <ac:chgData name="Алмат Кайракбеков" userId="617def1006c1eb61" providerId="LiveId" clId="{90D34A18-D8F2-4341-9288-388139CEBD6E}" dt="2021-03-15T19:13:35.494" v="744" actId="20577"/>
          <ac:spMkLst>
            <pc:docMk/>
            <pc:sldMk cId="4185349256" sldId="396"/>
            <ac:spMk id="157" creationId="{CA20ABC8-9BD3-470C-B864-9476D85F67B9}"/>
          </ac:spMkLst>
        </pc:spChg>
        <pc:spChg chg="add mod">
          <ac:chgData name="Алмат Кайракбеков" userId="617def1006c1eb61" providerId="LiveId" clId="{90D34A18-D8F2-4341-9288-388139CEBD6E}" dt="2021-03-15T19:13:41.022" v="745" actId="1076"/>
          <ac:spMkLst>
            <pc:docMk/>
            <pc:sldMk cId="4185349256" sldId="396"/>
            <ac:spMk id="158" creationId="{439EE041-5007-49C7-983B-8C3A9FDE45BD}"/>
          </ac:spMkLst>
        </pc:spChg>
        <pc:spChg chg="add mod">
          <ac:chgData name="Алмат Кайракбеков" userId="617def1006c1eb61" providerId="LiveId" clId="{90D34A18-D8F2-4341-9288-388139CEBD6E}" dt="2021-03-15T19:14:28.369" v="747"/>
          <ac:spMkLst>
            <pc:docMk/>
            <pc:sldMk cId="4185349256" sldId="396"/>
            <ac:spMk id="159" creationId="{6BCAC38E-926D-491C-BD2C-8BDE8E373497}"/>
          </ac:spMkLst>
        </pc:spChg>
        <pc:spChg chg="add mod">
          <ac:chgData name="Алмат Кайракбеков" userId="617def1006c1eb61" providerId="LiveId" clId="{90D34A18-D8F2-4341-9288-388139CEBD6E}" dt="2021-03-15T19:15:02.501" v="753" actId="20577"/>
          <ac:spMkLst>
            <pc:docMk/>
            <pc:sldMk cId="4185349256" sldId="396"/>
            <ac:spMk id="160" creationId="{CD52B75C-BE8C-46F2-B56A-E3773DD27C0E}"/>
          </ac:spMkLst>
        </pc:spChg>
        <pc:spChg chg="add mod">
          <ac:chgData name="Алмат Кайракбеков" userId="617def1006c1eb61" providerId="LiveId" clId="{90D34A18-D8F2-4341-9288-388139CEBD6E}" dt="2021-03-15T19:15:11.102" v="756"/>
          <ac:spMkLst>
            <pc:docMk/>
            <pc:sldMk cId="4185349256" sldId="396"/>
            <ac:spMk id="161" creationId="{8D6E4EE1-27D8-4AA5-8335-5EC7A76A7387}"/>
          </ac:spMkLst>
        </pc:spChg>
        <pc:spChg chg="add mod">
          <ac:chgData name="Алмат Кайракбеков" userId="617def1006c1eb61" providerId="LiveId" clId="{90D34A18-D8F2-4341-9288-388139CEBD6E}" dt="2021-03-15T19:15:52.314" v="767" actId="20577"/>
          <ac:spMkLst>
            <pc:docMk/>
            <pc:sldMk cId="4185349256" sldId="396"/>
            <ac:spMk id="162" creationId="{031DAC91-8B43-48AD-B69F-223E43088B7C}"/>
          </ac:spMkLst>
        </pc:spChg>
        <pc:spChg chg="add mod">
          <ac:chgData name="Алмат Кайракбеков" userId="617def1006c1eb61" providerId="LiveId" clId="{90D34A18-D8F2-4341-9288-388139CEBD6E}" dt="2021-03-15T19:16:18.619" v="777" actId="20577"/>
          <ac:spMkLst>
            <pc:docMk/>
            <pc:sldMk cId="4185349256" sldId="396"/>
            <ac:spMk id="163" creationId="{10039FE4-924D-4A17-AEA2-418885A3B7A5}"/>
          </ac:spMkLst>
        </pc:spChg>
        <pc:spChg chg="add mod">
          <ac:chgData name="Алмат Кайракбеков" userId="617def1006c1eb61" providerId="LiveId" clId="{90D34A18-D8F2-4341-9288-388139CEBD6E}" dt="2021-03-15T19:17:41.785" v="796" actId="20577"/>
          <ac:spMkLst>
            <pc:docMk/>
            <pc:sldMk cId="4185349256" sldId="396"/>
            <ac:spMk id="164" creationId="{AD7FB3C8-A86A-4CC6-A812-4A56458E6CA0}"/>
          </ac:spMkLst>
        </pc:spChg>
        <pc:spChg chg="add mod">
          <ac:chgData name="Алмат Кайракбеков" userId="617def1006c1eb61" providerId="LiveId" clId="{90D34A18-D8F2-4341-9288-388139CEBD6E}" dt="2021-03-15T19:17:52.936" v="799"/>
          <ac:spMkLst>
            <pc:docMk/>
            <pc:sldMk cId="4185349256" sldId="396"/>
            <ac:spMk id="165" creationId="{6D9D04B5-4803-4AFD-B554-BF4974F3574F}"/>
          </ac:spMkLst>
        </pc:spChg>
        <pc:grpChg chg="add del mod">
          <ac:chgData name="Алмат Кайракбеков" userId="617def1006c1eb61" providerId="LiveId" clId="{90D34A18-D8F2-4341-9288-388139CEBD6E}" dt="2021-03-15T18:57:38.889" v="617" actId="165"/>
          <ac:grpSpMkLst>
            <pc:docMk/>
            <pc:sldMk cId="4185349256" sldId="396"/>
            <ac:grpSpMk id="9" creationId="{90FAB58E-7DE2-4FC7-9000-49A3B3957796}"/>
          </ac:grpSpMkLst>
        </pc:grpChg>
        <pc:grpChg chg="add mod">
          <ac:chgData name="Алмат Кайракбеков" userId="617def1006c1eb61" providerId="LiveId" clId="{90D34A18-D8F2-4341-9288-388139CEBD6E}" dt="2021-03-15T18:57:37.796" v="616" actId="571"/>
          <ac:grpSpMkLst>
            <pc:docMk/>
            <pc:sldMk cId="4185349256" sldId="396"/>
            <ac:grpSpMk id="132" creationId="{EFF32EC9-A638-4FBB-BA95-9471E1976696}"/>
          </ac:grpSpMkLst>
        </pc:grp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48" creationId="{EE30EA7F-5709-4C30-904E-C893C168AF52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49" creationId="{192AC339-8076-41C6-8DFE-254EB7874F89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0" creationId="{2BD73767-6EAA-4D79-B3DA-CECC3EBFB52D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1" creationId="{B13C5736-22BD-47C7-8527-03E2B6A8B5F8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2" creationId="{CFC37DE5-1C58-4696-A289-87C9068484FF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3" creationId="{B60BF881-B4F7-48F5-AAD6-BC98A059ED06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4" creationId="{DBE27EDA-53F4-4282-B956-125D38ECE861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5" creationId="{50064D24-9717-467A-85D5-611F4D858953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6" creationId="{DFC1FD56-2914-485E-A38A-54B42D0EFE51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7" creationId="{027B10CB-0B38-4A9D-9E55-190584403E06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8" creationId="{62002E53-2629-400A-A173-6A674095D67C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59" creationId="{B192D526-5675-477C-B1EA-4B530CF06447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60" creationId="{394B7739-AEBF-4EAC-841C-A1F362EDFCB0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61" creationId="{44DC6D23-8470-4468-8FE9-DBEBD6DC8437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62" creationId="{FB6F6819-055B-4368-8030-DE10ABFB146E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63" creationId="{745C3655-84DE-494D-A65A-6E45070E1D80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69" creationId="{0D6C0E7A-EF9D-495B-8193-DAA3C65E0976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70" creationId="{B639D5E7-033C-4DB4-B021-5535BF094E30}"/>
          </ac:picMkLst>
        </pc:picChg>
        <pc:picChg chg="add mod">
          <ac:chgData name="Алмат Кайракбеков" userId="617def1006c1eb61" providerId="LiveId" clId="{90D34A18-D8F2-4341-9288-388139CEBD6E}" dt="2021-03-15T18:58:08.814" v="628" actId="1076"/>
          <ac:picMkLst>
            <pc:docMk/>
            <pc:sldMk cId="4185349256" sldId="396"/>
            <ac:picMk id="71" creationId="{C9CEE4F2-661C-406C-9F3F-4BA42F7DC24C}"/>
          </ac:picMkLst>
        </pc:picChg>
        <pc:picChg chg="add mod">
          <ac:chgData name="Алмат Кайракбеков" userId="617def1006c1eb61" providerId="LiveId" clId="{90D34A18-D8F2-4341-9288-388139CEBD6E}" dt="2021-03-15T18:59:03.357" v="641" actId="1076"/>
          <ac:picMkLst>
            <pc:docMk/>
            <pc:sldMk cId="4185349256" sldId="396"/>
            <ac:picMk id="72" creationId="{61D15525-BD8C-4577-8B92-1A287E42382D}"/>
          </ac:picMkLst>
        </pc:picChg>
        <pc:picChg chg="add mod">
          <ac:chgData name="Алмат Кайракбеков" userId="617def1006c1eb61" providerId="LiveId" clId="{90D34A18-D8F2-4341-9288-388139CEBD6E}" dt="2021-03-15T18:58:29.574" v="634" actId="1076"/>
          <ac:picMkLst>
            <pc:docMk/>
            <pc:sldMk cId="4185349256" sldId="396"/>
            <ac:picMk id="73" creationId="{34EF5CCB-ED1E-4380-BDB0-BB17BC7586A8}"/>
          </ac:picMkLst>
        </pc:picChg>
        <pc:picChg chg="add mod">
          <ac:chgData name="Алмат Кайракбеков" userId="617def1006c1eb61" providerId="LiveId" clId="{90D34A18-D8F2-4341-9288-388139CEBD6E}" dt="2021-03-15T19:12:01.013" v="708" actId="1076"/>
          <ac:picMkLst>
            <pc:docMk/>
            <pc:sldMk cId="4185349256" sldId="396"/>
            <ac:picMk id="74" creationId="{F014C556-0116-4AEF-A837-9F17B2BE167C}"/>
          </ac:picMkLst>
        </pc:picChg>
        <pc:picChg chg="add mod">
          <ac:chgData name="Алмат Кайракбеков" userId="617def1006c1eb61" providerId="LiveId" clId="{90D34A18-D8F2-4341-9288-388139CEBD6E}" dt="2021-03-15T18:59:45.968" v="644" actId="1076"/>
          <ac:picMkLst>
            <pc:docMk/>
            <pc:sldMk cId="4185349256" sldId="396"/>
            <ac:picMk id="75" creationId="{4A462A1C-F137-4154-ADF9-75C32EE91C22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76" creationId="{289BB670-784C-4C7C-ADAA-0A357C84E454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78" creationId="{353DD07E-60BE-4EA4-B0F7-B32F18DE52D0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82" creationId="{8609B8DF-A243-481E-9065-C2A9A63F4DF4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84" creationId="{3661C4D7-24C4-4665-830A-76DAB3D48892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88" creationId="{6114AD28-E5E2-4147-BBD7-62B063C1E4E3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89" creationId="{2F900F18-0527-4AFC-8BB6-5259D31EB24D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90" creationId="{2BA9B0DA-054A-4FD1-B952-549F0700C145}"/>
          </ac:picMkLst>
        </pc:picChg>
        <pc:picChg chg="del">
          <ac:chgData name="Алмат Кайракбеков" userId="617def1006c1eb61" providerId="LiveId" clId="{90D34A18-D8F2-4341-9288-388139CEBD6E}" dt="2021-03-15T18:33:53.956" v="1" actId="478"/>
          <ac:picMkLst>
            <pc:docMk/>
            <pc:sldMk cId="4185349256" sldId="396"/>
            <ac:picMk id="94" creationId="{E3304847-E360-47F4-8BC3-0846C6776D8F}"/>
          </ac:picMkLst>
        </pc:picChg>
        <pc:picChg chg="add mod">
          <ac:chgData name="Алмат Кайракбеков" userId="617def1006c1eb61" providerId="LiveId" clId="{90D34A18-D8F2-4341-9288-388139CEBD6E}" dt="2021-03-15T18:59:09.422" v="642" actId="1076"/>
          <ac:picMkLst>
            <pc:docMk/>
            <pc:sldMk cId="4185349256" sldId="396"/>
            <ac:picMk id="112" creationId="{6A63D821-CFC1-456E-A451-FE704812E8CA}"/>
          </ac:picMkLst>
        </pc:picChg>
        <pc:picChg chg="add mod">
          <ac:chgData name="Алмат Кайракбеков" userId="617def1006c1eb61" providerId="LiveId" clId="{90D34A18-D8F2-4341-9288-388139CEBD6E}" dt="2021-03-15T18:59:09.422" v="642" actId="1076"/>
          <ac:picMkLst>
            <pc:docMk/>
            <pc:sldMk cId="4185349256" sldId="396"/>
            <ac:picMk id="113" creationId="{96F747F5-3F8D-49BA-AF17-C0AD7266D87A}"/>
          </ac:picMkLst>
        </pc:picChg>
        <pc:picChg chg="add mod">
          <ac:chgData name="Алмат Кайракбеков" userId="617def1006c1eb61" providerId="LiveId" clId="{90D34A18-D8F2-4341-9288-388139CEBD6E}" dt="2021-03-15T19:10:43.333" v="674" actId="1076"/>
          <ac:picMkLst>
            <pc:docMk/>
            <pc:sldMk cId="4185349256" sldId="396"/>
            <ac:picMk id="147" creationId="{6E91C264-F10A-477D-8BD4-CBBB48DC0314}"/>
          </ac:picMkLst>
        </pc:picChg>
        <pc:picChg chg="add mod">
          <ac:chgData name="Алмат Кайракбеков" userId="617def1006c1eb61" providerId="LiveId" clId="{90D34A18-D8F2-4341-9288-388139CEBD6E}" dt="2021-03-15T19:10:53.558" v="679" actId="14100"/>
          <ac:picMkLst>
            <pc:docMk/>
            <pc:sldMk cId="4185349256" sldId="396"/>
            <ac:picMk id="148" creationId="{2D624E38-9C25-497D-9C87-879FB34DB161}"/>
          </ac:picMkLst>
        </pc:picChg>
        <pc:picChg chg="add mod">
          <ac:chgData name="Алмат Кайракбеков" userId="617def1006c1eb61" providerId="LiveId" clId="{90D34A18-D8F2-4341-9288-388139CEBD6E}" dt="2021-03-15T19:13:01.269" v="726" actId="1076"/>
          <ac:picMkLst>
            <pc:docMk/>
            <pc:sldMk cId="4185349256" sldId="396"/>
            <ac:picMk id="155" creationId="{474D2E3F-F8CC-45A0-A2FA-C7D72D0FBAB4}"/>
          </ac:picMkLst>
        </pc:picChg>
        <pc:cxnChg chg="add del mod">
          <ac:chgData name="Алмат Кайракбеков" userId="617def1006c1eb61" providerId="LiveId" clId="{90D34A18-D8F2-4341-9288-388139CEBD6E}" dt="2021-03-15T18:35:39.173" v="24" actId="478"/>
          <ac:cxnSpMkLst>
            <pc:docMk/>
            <pc:sldMk cId="4185349256" sldId="396"/>
            <ac:cxnSpMk id="3" creationId="{5F3FA703-4FDE-49B7-B0CD-DFEE2886965D}"/>
          </ac:cxnSpMkLst>
        </pc:cxnChg>
        <pc:cxnChg chg="add mod topLvl">
          <ac:chgData name="Алмат Кайракбеков" userId="617def1006c1eb61" providerId="LiveId" clId="{90D34A18-D8F2-4341-9288-388139CEBD6E}" dt="2021-03-15T18:57:59.387" v="625" actId="408"/>
          <ac:cxnSpMkLst>
            <pc:docMk/>
            <pc:sldMk cId="4185349256" sldId="396"/>
            <ac:cxnSpMk id="64" creationId="{A1EFFDB5-04AF-4D8A-9648-8A7BACBE8914}"/>
          </ac:cxnSpMkLst>
        </pc:cxnChg>
        <pc:cxnChg chg="add mod topLvl">
          <ac:chgData name="Алмат Кайракбеков" userId="617def1006c1eb61" providerId="LiveId" clId="{90D34A18-D8F2-4341-9288-388139CEBD6E}" dt="2021-03-15T18:57:59.387" v="625" actId="408"/>
          <ac:cxnSpMkLst>
            <pc:docMk/>
            <pc:sldMk cId="4185349256" sldId="396"/>
            <ac:cxnSpMk id="65" creationId="{FBAC15E7-41EA-4F25-A97E-9E712F732EEF}"/>
          </ac:cxnSpMkLst>
        </pc:cxnChg>
        <pc:cxnChg chg="add mod topLvl">
          <ac:chgData name="Алмат Кайракбеков" userId="617def1006c1eb61" providerId="LiveId" clId="{90D34A18-D8F2-4341-9288-388139CEBD6E}" dt="2021-03-15T18:57:59.387" v="625" actId="408"/>
          <ac:cxnSpMkLst>
            <pc:docMk/>
            <pc:sldMk cId="4185349256" sldId="396"/>
            <ac:cxnSpMk id="66" creationId="{9705C5AA-B770-4F74-939E-3E338370653D}"/>
          </ac:cxnSpMkLst>
        </pc:cxnChg>
        <pc:cxnChg chg="add mod topLvl">
          <ac:chgData name="Алмат Кайракбеков" userId="617def1006c1eb61" providerId="LiveId" clId="{90D34A18-D8F2-4341-9288-388139CEBD6E}" dt="2021-03-15T18:57:59.387" v="625" actId="408"/>
          <ac:cxnSpMkLst>
            <pc:docMk/>
            <pc:sldMk cId="4185349256" sldId="396"/>
            <ac:cxnSpMk id="67" creationId="{CB260A73-8CBD-4B00-B06F-4F05F363A804}"/>
          </ac:cxnSpMkLst>
        </pc:cxnChg>
        <pc:cxnChg chg="add del mod">
          <ac:chgData name="Алмат Кайракбеков" userId="617def1006c1eb61" providerId="LiveId" clId="{90D34A18-D8F2-4341-9288-388139CEBD6E}" dt="2021-03-15T18:35:39.173" v="24" actId="478"/>
          <ac:cxnSpMkLst>
            <pc:docMk/>
            <pc:sldMk cId="4185349256" sldId="396"/>
            <ac:cxnSpMk id="68" creationId="{64F732BF-AB50-4BAF-B3F2-BFCAC1AAEC7E}"/>
          </ac:cxnSpMkLst>
        </pc:cxnChg>
        <pc:cxnChg chg="mod">
          <ac:chgData name="Алмат Кайракбеков" userId="617def1006c1eb61" providerId="LiveId" clId="{90D34A18-D8F2-4341-9288-388139CEBD6E}" dt="2021-03-15T18:57:37.796" v="616" actId="571"/>
          <ac:cxnSpMkLst>
            <pc:docMk/>
            <pc:sldMk cId="4185349256" sldId="396"/>
            <ac:cxnSpMk id="133" creationId="{A63C3C02-75B3-4178-A28B-EE28994E4046}"/>
          </ac:cxnSpMkLst>
        </pc:cxnChg>
        <pc:cxnChg chg="mod">
          <ac:chgData name="Алмат Кайракбеков" userId="617def1006c1eb61" providerId="LiveId" clId="{90D34A18-D8F2-4341-9288-388139CEBD6E}" dt="2021-03-15T18:57:37.796" v="616" actId="571"/>
          <ac:cxnSpMkLst>
            <pc:docMk/>
            <pc:sldMk cId="4185349256" sldId="396"/>
            <ac:cxnSpMk id="134" creationId="{BE2692BE-D36D-4F11-AC30-8A1B5DBA0034}"/>
          </ac:cxnSpMkLst>
        </pc:cxnChg>
        <pc:cxnChg chg="mod">
          <ac:chgData name="Алмат Кайракбеков" userId="617def1006c1eb61" providerId="LiveId" clId="{90D34A18-D8F2-4341-9288-388139CEBD6E}" dt="2021-03-15T18:57:37.796" v="616" actId="571"/>
          <ac:cxnSpMkLst>
            <pc:docMk/>
            <pc:sldMk cId="4185349256" sldId="396"/>
            <ac:cxnSpMk id="135" creationId="{E58BF731-194C-4363-8197-306EF7F1B31C}"/>
          </ac:cxnSpMkLst>
        </pc:cxnChg>
        <pc:cxnChg chg="mod">
          <ac:chgData name="Алмат Кайракбеков" userId="617def1006c1eb61" providerId="LiveId" clId="{90D34A18-D8F2-4341-9288-388139CEBD6E}" dt="2021-03-15T18:57:37.796" v="616" actId="571"/>
          <ac:cxnSpMkLst>
            <pc:docMk/>
            <pc:sldMk cId="4185349256" sldId="396"/>
            <ac:cxnSpMk id="136" creationId="{9EED3972-2EF7-48B1-BFEC-3AB2C8D0D419}"/>
          </ac:cxnSpMkLst>
        </pc:cxnChg>
        <pc:cxnChg chg="add mod">
          <ac:chgData name="Алмат Кайракбеков" userId="617def1006c1eb61" providerId="LiveId" clId="{90D34A18-D8F2-4341-9288-388139CEBD6E}" dt="2021-03-15T18:57:59.387" v="625" actId="408"/>
          <ac:cxnSpMkLst>
            <pc:docMk/>
            <pc:sldMk cId="4185349256" sldId="396"/>
            <ac:cxnSpMk id="137" creationId="{02796226-D217-44FC-B8BF-FC5438BFAF39}"/>
          </ac:cxnSpMkLst>
        </pc:cxnChg>
        <pc:cxnChg chg="add mod">
          <ac:chgData name="Алмат Кайракбеков" userId="617def1006c1eb61" providerId="LiveId" clId="{90D34A18-D8F2-4341-9288-388139CEBD6E}" dt="2021-03-15T18:57:43.046" v="619" actId="571"/>
          <ac:cxnSpMkLst>
            <pc:docMk/>
            <pc:sldMk cId="4185349256" sldId="396"/>
            <ac:cxnSpMk id="138" creationId="{3D8D7E6D-2D8D-4866-9A75-7CF9784CB9B7}"/>
          </ac:cxnSpMkLst>
        </pc:cxnChg>
        <pc:cxnChg chg="add mod">
          <ac:chgData name="Алмат Кайракбеков" userId="617def1006c1eb61" providerId="LiveId" clId="{90D34A18-D8F2-4341-9288-388139CEBD6E}" dt="2021-03-15T18:57:46.007" v="621" actId="571"/>
          <ac:cxnSpMkLst>
            <pc:docMk/>
            <pc:sldMk cId="4185349256" sldId="396"/>
            <ac:cxnSpMk id="139" creationId="{1DF26102-F0C9-41AB-A973-AEB241AD7CBF}"/>
          </ac:cxnSpMkLst>
        </pc:cxnChg>
        <pc:cxnChg chg="add mod">
          <ac:chgData name="Алмат Кайракбеков" userId="617def1006c1eb61" providerId="LiveId" clId="{90D34A18-D8F2-4341-9288-388139CEBD6E}" dt="2021-03-15T18:57:46.007" v="621" actId="571"/>
          <ac:cxnSpMkLst>
            <pc:docMk/>
            <pc:sldMk cId="4185349256" sldId="396"/>
            <ac:cxnSpMk id="140" creationId="{8B4DC549-97AE-49E2-8A6E-C2B568D477EA}"/>
          </ac:cxnSpMkLst>
        </pc:cxnChg>
        <pc:cxnChg chg="add mod">
          <ac:chgData name="Алмат Кайракбеков" userId="617def1006c1eb61" providerId="LiveId" clId="{90D34A18-D8F2-4341-9288-388139CEBD6E}" dt="2021-03-15T18:57:52.030" v="624" actId="571"/>
          <ac:cxnSpMkLst>
            <pc:docMk/>
            <pc:sldMk cId="4185349256" sldId="396"/>
            <ac:cxnSpMk id="142" creationId="{8557B373-08F2-45D8-BF09-69A3925BEABA}"/>
          </ac:cxnSpMkLst>
        </pc:cxnChg>
        <pc:cxnChg chg="add mod">
          <ac:chgData name="Алмат Кайракбеков" userId="617def1006c1eb61" providerId="LiveId" clId="{90D34A18-D8F2-4341-9288-388139CEBD6E}" dt="2021-03-15T19:12:47.463" v="721" actId="1076"/>
          <ac:cxnSpMkLst>
            <pc:docMk/>
            <pc:sldMk cId="4185349256" sldId="396"/>
            <ac:cxnSpMk id="154" creationId="{923B8CE9-0DC4-4B16-8716-E77FBA454E1B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5T19:39:25.487" v="1033" actId="1036"/>
        <pc:sldMkLst>
          <pc:docMk/>
          <pc:sldMk cId="2105973608" sldId="397"/>
        </pc:sldMkLst>
        <pc:spChg chg="mod">
          <ac:chgData name="Алмат Кайракбеков" userId="617def1006c1eb61" providerId="LiveId" clId="{90D34A18-D8F2-4341-9288-388139CEBD6E}" dt="2021-03-15T19:25:07.199" v="803" actId="20577"/>
          <ac:spMkLst>
            <pc:docMk/>
            <pc:sldMk cId="2105973608" sldId="397"/>
            <ac:spMk id="7" creationId="{9F186664-5952-4780-8F71-72E2BBCB3342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77" creationId="{E5EA3FBA-70E3-443E-93E4-CAB39DE9C4A5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79" creationId="{74E0A38E-4DD6-4307-81D4-081044F4720A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80" creationId="{972C2751-6BAE-4E10-9D3C-D2D4BB88F84F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81" creationId="{E07DDDFD-C3E9-4D4C-8810-290B5555A1D1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83" creationId="{6F08411A-B065-4937-BADC-4AF14C611831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85" creationId="{157BB8B6-0E20-4530-9179-99BA23467202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1" creationId="{C75FB038-5D44-4EA9-B9D3-8E4CF1112ECB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2" creationId="{263815A1-3611-48E4-BA1A-21CCEDE7F35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3" creationId="{4FA6637E-6A98-488C-90D1-50B5751BCBE1}"/>
          </ac:spMkLst>
        </pc:spChg>
        <pc:spChg chg="add mod">
          <ac:chgData name="Алмат Кайракбеков" userId="617def1006c1eb61" providerId="LiveId" clId="{90D34A18-D8F2-4341-9288-388139CEBD6E}" dt="2021-03-15T19:30:08.973" v="901" actId="404"/>
          <ac:spMkLst>
            <pc:docMk/>
            <pc:sldMk cId="2105973608" sldId="397"/>
            <ac:spMk id="94" creationId="{CD8420A2-BB07-4FF7-B38E-17331C96F25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5" creationId="{F0BE7511-778B-4BAE-9EAF-518E00E9F8D6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6" creationId="{E10FC75C-5C0E-4660-9CA5-147F5FCBF9B3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7" creationId="{F2178DB5-2563-4A11-860D-C3DBFF8D1454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8" creationId="{F4B6E52B-10EE-4F5B-A489-68AFDB063E24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99" creationId="{9B3E5295-A03A-49DA-98D5-C018E207773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0" creationId="{946FA687-BD4D-4388-98F5-287688925969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1" creationId="{0C2B836E-263E-4AAB-BB62-7CB0637BC2C7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2" creationId="{80617C9B-D459-4C70-8E86-58ABA3E35227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3" creationId="{94C0A3A9-3B6E-4CC8-8DE6-FB5F9ACA5A9D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4" creationId="{2ED6F92C-464E-4D63-B06D-0CD5ABED0289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5" creationId="{81B73570-AD49-4745-B947-7B11DDCFB263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7" creationId="{F1177B76-C466-44E6-AD2D-ECE4F6696875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8" creationId="{33CEE306-55A5-4303-B93E-213431F11D18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09" creationId="{77DCFC20-4BFA-4CED-8B90-C5591B35C97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0" creationId="{B3FA52AE-F13B-4253-AE00-AAF060CF4142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1" creationId="{36F46FF5-DB46-490A-867F-4036F3242109}"/>
          </ac:spMkLst>
        </pc:spChg>
        <pc:spChg chg="add mod">
          <ac:chgData name="Алмат Кайракбеков" userId="617def1006c1eb61" providerId="LiveId" clId="{90D34A18-D8F2-4341-9288-388139CEBD6E}" dt="2021-03-15T19:28:56.830" v="883" actId="1076"/>
          <ac:spMkLst>
            <pc:docMk/>
            <pc:sldMk cId="2105973608" sldId="397"/>
            <ac:spMk id="114" creationId="{193233F1-D423-4840-B22B-D6C823232F0C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5" creationId="{4B0D9DCE-EEC0-43D8-8478-B2FBB15696F6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6" creationId="{73E83CE0-4DB3-45EE-9B02-26480D4E2161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7" creationId="{1D57C1F2-5235-4EA4-A13F-1CBCAF10D11C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8" creationId="{80D2BD7E-F375-47A7-BA27-9E93731F4B49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19" creationId="{87BE62CE-FE97-42EB-8870-6E3CB466DAE7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0" creationId="{BC7495BB-0C5F-414B-A4EA-0ADAF4E2DCC2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1" creationId="{C6EFB5BD-F8AE-4EB0-ADC7-45F20A3BB951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2" creationId="{A9B1C519-4FCD-4699-AC17-2C13B925764D}"/>
          </ac:spMkLst>
        </pc:spChg>
        <pc:spChg chg="add mod">
          <ac:chgData name="Алмат Кайракбеков" userId="617def1006c1eb61" providerId="LiveId" clId="{90D34A18-D8F2-4341-9288-388139CEBD6E}" dt="2021-03-15T19:27:44.336" v="863" actId="14100"/>
          <ac:spMkLst>
            <pc:docMk/>
            <pc:sldMk cId="2105973608" sldId="397"/>
            <ac:spMk id="123" creationId="{91B93286-A780-4413-9510-59AB3A36324B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4" creationId="{0F28F136-81E9-4151-9FAF-A40DCF78280C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5" creationId="{B178BDA6-9F87-4D34-897F-63D81ED13BDB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6" creationId="{C51B7EBA-27F2-412F-9AEF-A636D672E97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7" creationId="{504C68A7-DA75-418E-88A5-698218E8736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8" creationId="{B9A0A84D-183A-408D-A67F-2D42F44AE837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29" creationId="{49230AF4-BA16-47DF-AE66-94B3DDA55AFA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30" creationId="{7F42AB26-EF00-4319-95BD-2EEB71880D08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31" creationId="{9554640D-30A9-4D2B-B228-028B830A0AC7}"/>
          </ac:spMkLst>
        </pc:spChg>
        <pc:spChg chg="add mod">
          <ac:chgData name="Алмат Кайракбеков" userId="617def1006c1eb61" providerId="LiveId" clId="{90D34A18-D8F2-4341-9288-388139CEBD6E}" dt="2021-03-15T19:28:07.780" v="870" actId="20577"/>
          <ac:spMkLst>
            <pc:docMk/>
            <pc:sldMk cId="2105973608" sldId="397"/>
            <ac:spMk id="132" creationId="{DD6614D4-BD36-4A75-B66C-8E4F21370CC1}"/>
          </ac:spMkLst>
        </pc:spChg>
        <pc:spChg chg="add mod">
          <ac:chgData name="Алмат Кайракбеков" userId="617def1006c1eb61" providerId="LiveId" clId="{90D34A18-D8F2-4341-9288-388139CEBD6E}" dt="2021-03-15T19:31:09.120" v="921" actId="1076"/>
          <ac:spMkLst>
            <pc:docMk/>
            <pc:sldMk cId="2105973608" sldId="397"/>
            <ac:spMk id="133" creationId="{3A15E23B-A9EE-4008-A789-DD5890941B7E}"/>
          </ac:spMkLst>
        </pc:spChg>
        <pc:spChg chg="add mod">
          <ac:chgData name="Алмат Кайракбеков" userId="617def1006c1eb61" providerId="LiveId" clId="{90D34A18-D8F2-4341-9288-388139CEBD6E}" dt="2021-03-15T19:31:10.263" v="922" actId="1076"/>
          <ac:spMkLst>
            <pc:docMk/>
            <pc:sldMk cId="2105973608" sldId="397"/>
            <ac:spMk id="134" creationId="{3DA882FF-63D6-4256-B9FD-80EDEBD59C4B}"/>
          </ac:spMkLst>
        </pc:spChg>
        <pc:spChg chg="add mod">
          <ac:chgData name="Алмат Кайракбеков" userId="617def1006c1eb61" providerId="LiveId" clId="{90D34A18-D8F2-4341-9288-388139CEBD6E}" dt="2021-03-15T19:30:08.973" v="901" actId="404"/>
          <ac:spMkLst>
            <pc:docMk/>
            <pc:sldMk cId="2105973608" sldId="397"/>
            <ac:spMk id="140" creationId="{60B94FFA-BE67-4337-B29C-B6A06CA4AA4B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43" creationId="{EB3865BA-2B82-47F4-8C1B-0BC575DB19D8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44" creationId="{CF8E2E18-7F2F-4E89-92F8-8CF245AD1033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45" creationId="{23BE38D7-93E3-47A5-BD87-EA1D3608DA54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46" creationId="{3B1ACE5B-455E-4015-9F9C-D2F3C33E7C2A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49" creationId="{29CF948B-9AAA-40D8-8A1A-BBEFE1993735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0" creationId="{BE52D792-2160-4DFB-A004-63CE9521B12F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1" creationId="{71C6A726-E1EA-4829-9970-6511C73FCC34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2" creationId="{E6718A14-801F-4051-ABAA-EEB8F65E2FD8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3" creationId="{C6E927BA-E6F7-4712-91AC-3D48F948E578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6" creationId="{4E5B258F-13AF-4E74-B7D8-CEA5EC216D6D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7" creationId="{CA20ABC8-9BD3-470C-B864-9476D85F67B9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8" creationId="{439EE041-5007-49C7-983B-8C3A9FDE45BD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59" creationId="{6BCAC38E-926D-491C-BD2C-8BDE8E373497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60" creationId="{CD52B75C-BE8C-46F2-B56A-E3773DD27C0E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61" creationId="{8D6E4EE1-27D8-4AA5-8335-5EC7A76A7387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62" creationId="{031DAC91-8B43-48AD-B69F-223E43088B7C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63" creationId="{10039FE4-924D-4A17-AEA2-418885A3B7A5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64" creationId="{AD7FB3C8-A86A-4CC6-A812-4A56458E6CA0}"/>
          </ac:spMkLst>
        </pc:spChg>
        <pc:spChg chg="del">
          <ac:chgData name="Алмат Кайракбеков" userId="617def1006c1eb61" providerId="LiveId" clId="{90D34A18-D8F2-4341-9288-388139CEBD6E}" dt="2021-03-15T19:18:04.073" v="801" actId="478"/>
          <ac:spMkLst>
            <pc:docMk/>
            <pc:sldMk cId="2105973608" sldId="397"/>
            <ac:spMk id="165" creationId="{6D9D04B5-4803-4AFD-B554-BF4974F3574F}"/>
          </ac:spMkLst>
        </pc:spChg>
        <pc:spChg chg="add mod">
          <ac:chgData name="Алмат Кайракбеков" userId="617def1006c1eb61" providerId="LiveId" clId="{90D34A18-D8F2-4341-9288-388139CEBD6E}" dt="2021-03-15T19:30:06.368" v="900" actId="571"/>
          <ac:spMkLst>
            <pc:docMk/>
            <pc:sldMk cId="2105973608" sldId="397"/>
            <ac:spMk id="166" creationId="{DE2D3F3C-2EA2-4AC7-8CA1-55CC10D90AEA}"/>
          </ac:spMkLst>
        </pc:spChg>
        <pc:spChg chg="add mod">
          <ac:chgData name="Алмат Кайракбеков" userId="617def1006c1eb61" providerId="LiveId" clId="{90D34A18-D8F2-4341-9288-388139CEBD6E}" dt="2021-03-15T19:30:22.933" v="902"/>
          <ac:spMkLst>
            <pc:docMk/>
            <pc:sldMk cId="2105973608" sldId="397"/>
            <ac:spMk id="167" creationId="{B1673BFF-4D0B-4D61-9C2D-539EBF711D55}"/>
          </ac:spMkLst>
        </pc:spChg>
        <pc:spChg chg="add mod">
          <ac:chgData name="Алмат Кайракбеков" userId="617def1006c1eb61" providerId="LiveId" clId="{90D34A18-D8F2-4341-9288-388139CEBD6E}" dt="2021-03-15T19:30:06.368" v="900" actId="571"/>
          <ac:spMkLst>
            <pc:docMk/>
            <pc:sldMk cId="2105973608" sldId="397"/>
            <ac:spMk id="168" creationId="{7E50291D-5FCB-4D74-B286-B0F530FE2E8D}"/>
          </ac:spMkLst>
        </pc:spChg>
        <pc:spChg chg="add mod">
          <ac:chgData name="Алмат Кайракбеков" userId="617def1006c1eb61" providerId="LiveId" clId="{90D34A18-D8F2-4341-9288-388139CEBD6E}" dt="2021-03-15T19:31:02.291" v="918" actId="404"/>
          <ac:spMkLst>
            <pc:docMk/>
            <pc:sldMk cId="2105973608" sldId="397"/>
            <ac:spMk id="170" creationId="{94806F9C-855F-4144-BEA5-9E12C2C91043}"/>
          </ac:spMkLst>
        </pc:spChg>
        <pc:spChg chg="add mod">
          <ac:chgData name="Алмат Кайракбеков" userId="617def1006c1eb61" providerId="LiveId" clId="{90D34A18-D8F2-4341-9288-388139CEBD6E}" dt="2021-03-15T19:31:06.534" v="919" actId="1076"/>
          <ac:spMkLst>
            <pc:docMk/>
            <pc:sldMk cId="2105973608" sldId="397"/>
            <ac:spMk id="171" creationId="{60E8DF36-DF03-4670-B758-1B8774629973}"/>
          </ac:spMkLst>
        </pc:spChg>
        <pc:spChg chg="add mod">
          <ac:chgData name="Алмат Кайракбеков" userId="617def1006c1eb61" providerId="LiveId" clId="{90D34A18-D8F2-4341-9288-388139CEBD6E}" dt="2021-03-15T19:33:38.952" v="958" actId="404"/>
          <ac:spMkLst>
            <pc:docMk/>
            <pc:sldMk cId="2105973608" sldId="397"/>
            <ac:spMk id="177" creationId="{6F10D1FD-C711-4F40-B983-5E399E0BB262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78" creationId="{60FB693F-400A-46E9-AFDC-6705969D7613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79" creationId="{8CA815FA-7A3B-4641-93E2-D9275152DF0F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80" creationId="{847D511D-CF32-4F54-B03B-B4528040608A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82" creationId="{3DF65C7F-3DD4-4270-B66D-D2BB2A4DB081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83" creationId="{9F23B581-631F-4001-94AC-308BFA33C7A4}"/>
          </ac:spMkLst>
        </pc:spChg>
        <pc:spChg chg="add mod">
          <ac:chgData name="Алмат Кайракбеков" userId="617def1006c1eb61" providerId="LiveId" clId="{90D34A18-D8F2-4341-9288-388139CEBD6E}" dt="2021-03-15T19:36:41.667" v="981"/>
          <ac:spMkLst>
            <pc:docMk/>
            <pc:sldMk cId="2105973608" sldId="397"/>
            <ac:spMk id="186" creationId="{03874904-8F67-43B8-A0EB-6EECD184D8BF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88" creationId="{E4DF645C-CD64-47E8-ADF1-C9BF95D4AA86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89" creationId="{C8908673-FF10-4CC0-AB61-8F2699352B23}"/>
          </ac:spMkLst>
        </pc:spChg>
        <pc:spChg chg="add mod">
          <ac:chgData name="Алмат Кайракбеков" userId="617def1006c1eb61" providerId="LiveId" clId="{90D34A18-D8F2-4341-9288-388139CEBD6E}" dt="2021-03-15T19:36:56.135" v="988" actId="1035"/>
          <ac:spMkLst>
            <pc:docMk/>
            <pc:sldMk cId="2105973608" sldId="397"/>
            <ac:spMk id="190" creationId="{ADEBA3EC-B742-41BB-A281-BB9D7F196F4E}"/>
          </ac:spMkLst>
        </pc:spChg>
        <pc:spChg chg="add mod">
          <ac:chgData name="Алмат Кайракбеков" userId="617def1006c1eb61" providerId="LiveId" clId="{90D34A18-D8F2-4341-9288-388139CEBD6E}" dt="2021-03-15T19:38:24.919" v="1004" actId="20577"/>
          <ac:spMkLst>
            <pc:docMk/>
            <pc:sldMk cId="2105973608" sldId="397"/>
            <ac:spMk id="192" creationId="{4D71870A-74F7-4B25-9D3E-220FF67B83A2}"/>
          </ac:spMkLst>
        </pc:spChg>
        <pc:spChg chg="add mod">
          <ac:chgData name="Алмат Кайракбеков" userId="617def1006c1eb61" providerId="LiveId" clId="{90D34A18-D8F2-4341-9288-388139CEBD6E}" dt="2021-03-15T19:38:32.199" v="1006"/>
          <ac:spMkLst>
            <pc:docMk/>
            <pc:sldMk cId="2105973608" sldId="397"/>
            <ac:spMk id="193" creationId="{F7B5C4C5-1BB0-47ED-9DE2-5662C28EF693}"/>
          </ac:spMkLst>
        </pc:spChg>
        <pc:spChg chg="add mod">
          <ac:chgData name="Алмат Кайракбеков" userId="617def1006c1eb61" providerId="LiveId" clId="{90D34A18-D8F2-4341-9288-388139CEBD6E}" dt="2021-03-15T19:39:11.825" v="1028" actId="1035"/>
          <ac:spMkLst>
            <pc:docMk/>
            <pc:sldMk cId="2105973608" sldId="397"/>
            <ac:spMk id="197" creationId="{5949B553-8227-4246-8FEC-4C7A899E2B16}"/>
          </ac:spMkLst>
        </pc:sp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71" creationId="{C9CEE4F2-661C-406C-9F3F-4BA42F7DC24C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72" creationId="{61D15525-BD8C-4577-8B92-1A287E42382D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73" creationId="{34EF5CCB-ED1E-4380-BDB0-BB17BC7586A8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74" creationId="{F014C556-0116-4AEF-A837-9F17B2BE167C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75" creationId="{4A462A1C-F137-4154-ADF9-75C32EE91C22}"/>
          </ac:picMkLst>
        </pc:picChg>
        <pc:picChg chg="add mod">
          <ac:chgData name="Алмат Кайракбеков" userId="617def1006c1eb61" providerId="LiveId" clId="{90D34A18-D8F2-4341-9288-388139CEBD6E}" dt="2021-03-15T19:26:51.742" v="833" actId="1076"/>
          <ac:picMkLst>
            <pc:docMk/>
            <pc:sldMk cId="2105973608" sldId="397"/>
            <ac:picMk id="106" creationId="{93E2F14A-07D3-4CCE-9783-1BC74B055701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112" creationId="{6A63D821-CFC1-456E-A451-FE704812E8CA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113" creationId="{96F747F5-3F8D-49BA-AF17-C0AD7266D87A}"/>
          </ac:picMkLst>
        </pc:picChg>
        <pc:picChg chg="add mod">
          <ac:chgData name="Алмат Кайракбеков" userId="617def1006c1eb61" providerId="LiveId" clId="{90D34A18-D8F2-4341-9288-388139CEBD6E}" dt="2021-03-15T19:29:12.022" v="888" actId="1076"/>
          <ac:picMkLst>
            <pc:docMk/>
            <pc:sldMk cId="2105973608" sldId="397"/>
            <ac:picMk id="135" creationId="{1D7B0C72-11F1-4C6A-A282-8746AB8DE9B1}"/>
          </ac:picMkLst>
        </pc:picChg>
        <pc:picChg chg="add mod">
          <ac:chgData name="Алмат Кайракбеков" userId="617def1006c1eb61" providerId="LiveId" clId="{90D34A18-D8F2-4341-9288-388139CEBD6E}" dt="2021-03-15T19:29:08.022" v="886" actId="1076"/>
          <ac:picMkLst>
            <pc:docMk/>
            <pc:sldMk cId="2105973608" sldId="397"/>
            <ac:picMk id="136" creationId="{A7C245E9-36ED-4056-92F8-C087559B1EFE}"/>
          </ac:picMkLst>
        </pc:picChg>
        <pc:picChg chg="add mod">
          <ac:chgData name="Алмат Кайракбеков" userId="617def1006c1eb61" providerId="LiveId" clId="{90D34A18-D8F2-4341-9288-388139CEBD6E}" dt="2021-03-15T19:29:09.391" v="887" actId="1076"/>
          <ac:picMkLst>
            <pc:docMk/>
            <pc:sldMk cId="2105973608" sldId="397"/>
            <ac:picMk id="139" creationId="{9565A910-5E2B-4FB0-9DE2-5CF9346210D0}"/>
          </ac:picMkLst>
        </pc:picChg>
        <pc:picChg chg="add mod">
          <ac:chgData name="Алмат Кайракбеков" userId="617def1006c1eb61" providerId="LiveId" clId="{90D34A18-D8F2-4341-9288-388139CEBD6E}" dt="2021-03-15T19:29:53.542" v="898" actId="14100"/>
          <ac:picMkLst>
            <pc:docMk/>
            <pc:sldMk cId="2105973608" sldId="397"/>
            <ac:picMk id="141" creationId="{1B70D42A-377C-4C8F-B6D9-E9428B988F04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147" creationId="{6E91C264-F10A-477D-8BD4-CBBB48DC0314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148" creationId="{2D624E38-9C25-497D-9C87-879FB34DB161}"/>
          </ac:picMkLst>
        </pc:picChg>
        <pc:picChg chg="del">
          <ac:chgData name="Алмат Кайракбеков" userId="617def1006c1eb61" providerId="LiveId" clId="{90D34A18-D8F2-4341-9288-388139CEBD6E}" dt="2021-03-15T19:18:04.073" v="801" actId="478"/>
          <ac:picMkLst>
            <pc:docMk/>
            <pc:sldMk cId="2105973608" sldId="397"/>
            <ac:picMk id="155" creationId="{474D2E3F-F8CC-45A0-A2FA-C7D72D0FBAB4}"/>
          </ac:picMkLst>
        </pc:picChg>
        <pc:picChg chg="add mod">
          <ac:chgData name="Алмат Кайракбеков" userId="617def1006c1eb61" providerId="LiveId" clId="{90D34A18-D8F2-4341-9288-388139CEBD6E}" dt="2021-03-15T19:36:01.591" v="978" actId="1076"/>
          <ac:picMkLst>
            <pc:docMk/>
            <pc:sldMk cId="2105973608" sldId="397"/>
            <ac:picMk id="172" creationId="{B940690C-4085-494C-8981-8AC02E7746A6}"/>
          </ac:picMkLst>
        </pc:picChg>
        <pc:picChg chg="add del mod">
          <ac:chgData name="Алмат Кайракбеков" userId="617def1006c1eb61" providerId="LiveId" clId="{90D34A18-D8F2-4341-9288-388139CEBD6E}" dt="2021-03-15T19:35:47.141" v="971" actId="478"/>
          <ac:picMkLst>
            <pc:docMk/>
            <pc:sldMk cId="2105973608" sldId="397"/>
            <ac:picMk id="173" creationId="{70ACADDC-0DC8-4CB0-AA77-3E5D89185C6F}"/>
          </ac:picMkLst>
        </pc:picChg>
        <pc:picChg chg="add del mod">
          <ac:chgData name="Алмат Кайракбеков" userId="617def1006c1eb61" providerId="LiveId" clId="{90D34A18-D8F2-4341-9288-388139CEBD6E}" dt="2021-03-15T19:35:47.141" v="971" actId="478"/>
          <ac:picMkLst>
            <pc:docMk/>
            <pc:sldMk cId="2105973608" sldId="397"/>
            <ac:picMk id="174" creationId="{A00A43D4-5865-4E36-81F0-CA5CB17D1589}"/>
          </ac:picMkLst>
        </pc:picChg>
        <pc:picChg chg="add del mod">
          <ac:chgData name="Алмат Кайракбеков" userId="617def1006c1eb61" providerId="LiveId" clId="{90D34A18-D8F2-4341-9288-388139CEBD6E}" dt="2021-03-15T19:32:10.756" v="928" actId="478"/>
          <ac:picMkLst>
            <pc:docMk/>
            <pc:sldMk cId="2105973608" sldId="397"/>
            <ac:picMk id="175" creationId="{4DD0E834-25BF-4A09-8EE0-09C0831BE3DA}"/>
          </ac:picMkLst>
        </pc:picChg>
        <pc:picChg chg="add mod">
          <ac:chgData name="Алмат Кайракбеков" userId="617def1006c1eb61" providerId="LiveId" clId="{90D34A18-D8F2-4341-9288-388139CEBD6E}" dt="2021-03-15T19:32:26.694" v="933" actId="1076"/>
          <ac:picMkLst>
            <pc:docMk/>
            <pc:sldMk cId="2105973608" sldId="397"/>
            <ac:picMk id="176" creationId="{61CDCC32-B896-41A5-A04C-722395ED24E7}"/>
          </ac:picMkLst>
        </pc:picChg>
        <pc:picChg chg="add mod">
          <ac:chgData name="Алмат Кайракбеков" userId="617def1006c1eb61" providerId="LiveId" clId="{90D34A18-D8F2-4341-9288-388139CEBD6E}" dt="2021-03-15T19:36:56.135" v="988" actId="1035"/>
          <ac:picMkLst>
            <pc:docMk/>
            <pc:sldMk cId="2105973608" sldId="397"/>
            <ac:picMk id="184" creationId="{F250DBAA-6605-420E-8D30-E2934F41B431}"/>
          </ac:picMkLst>
        </pc:picChg>
        <pc:picChg chg="add mod">
          <ac:chgData name="Алмат Кайракбеков" userId="617def1006c1eb61" providerId="LiveId" clId="{90D34A18-D8F2-4341-9288-388139CEBD6E}" dt="2021-03-15T19:36:01.591" v="978" actId="1076"/>
          <ac:picMkLst>
            <pc:docMk/>
            <pc:sldMk cId="2105973608" sldId="397"/>
            <ac:picMk id="185" creationId="{19F3025A-C310-4CD1-B94D-F743B415EE49}"/>
          </ac:picMkLst>
        </pc:picChg>
        <pc:picChg chg="add del mod">
          <ac:chgData name="Алмат Кайракбеков" userId="617def1006c1eb61" providerId="LiveId" clId="{90D34A18-D8F2-4341-9288-388139CEBD6E}" dt="2021-03-15T19:36:59.099" v="989" actId="478"/>
          <ac:picMkLst>
            <pc:docMk/>
            <pc:sldMk cId="2105973608" sldId="397"/>
            <ac:picMk id="187" creationId="{B9F135C6-6893-45D9-8A99-71CD44A85892}"/>
          </ac:picMkLst>
        </pc:picChg>
        <pc:picChg chg="add mod">
          <ac:chgData name="Алмат Кайракбеков" userId="617def1006c1eb61" providerId="LiveId" clId="{90D34A18-D8F2-4341-9288-388139CEBD6E}" dt="2021-03-15T19:39:14.545" v="1030" actId="1076"/>
          <ac:picMkLst>
            <pc:docMk/>
            <pc:sldMk cId="2105973608" sldId="397"/>
            <ac:picMk id="194" creationId="{80D04548-F9B0-4FFD-AF4F-FC4A6BA39835}"/>
          </ac:picMkLst>
        </pc:picChg>
        <pc:picChg chg="add del mod">
          <ac:chgData name="Алмат Кайракбеков" userId="617def1006c1eb61" providerId="LiveId" clId="{90D34A18-D8F2-4341-9288-388139CEBD6E}" dt="2021-03-15T19:38:38.751" v="1007" actId="478"/>
          <ac:picMkLst>
            <pc:docMk/>
            <pc:sldMk cId="2105973608" sldId="397"/>
            <ac:picMk id="195" creationId="{8B277521-B058-41BA-A26E-4F7D34364900}"/>
          </ac:picMkLst>
        </pc:picChg>
        <pc:picChg chg="add mod">
          <ac:chgData name="Алмат Кайракбеков" userId="617def1006c1eb61" providerId="LiveId" clId="{90D34A18-D8F2-4341-9288-388139CEBD6E}" dt="2021-03-15T19:38:45.263" v="1011" actId="14100"/>
          <ac:picMkLst>
            <pc:docMk/>
            <pc:sldMk cId="2105973608" sldId="397"/>
            <ac:picMk id="196" creationId="{C4B08AAF-8ECF-4B0C-81EA-C9243CF86CDD}"/>
          </ac:picMkLst>
        </pc:picChg>
        <pc:picChg chg="add mod">
          <ac:chgData name="Алмат Кайракбеков" userId="617def1006c1eb61" providerId="LiveId" clId="{90D34A18-D8F2-4341-9288-388139CEBD6E}" dt="2021-03-15T19:38:03.382" v="997" actId="1076"/>
          <ac:picMkLst>
            <pc:docMk/>
            <pc:sldMk cId="2105973608" sldId="397"/>
            <ac:picMk id="1026" creationId="{8ED8906C-A06B-4337-91D5-A60109C35008}"/>
          </ac:picMkLst>
        </pc:picChg>
        <pc:cxnChg chg="add del">
          <ac:chgData name="Алмат Кайракбеков" userId="617def1006c1eb61" providerId="LiveId" clId="{90D34A18-D8F2-4341-9288-388139CEBD6E}" dt="2021-03-15T19:25:19.317" v="805" actId="478"/>
          <ac:cxnSpMkLst>
            <pc:docMk/>
            <pc:sldMk cId="2105973608" sldId="397"/>
            <ac:cxnSpMk id="3" creationId="{8DF8F138-043F-46BB-98F6-DCD916027CC8}"/>
          </ac:cxnSpMkLst>
        </pc:cxnChg>
        <pc:cxnChg chg="add mod">
          <ac:chgData name="Алмат Кайракбеков" userId="617def1006c1eb61" providerId="LiveId" clId="{90D34A18-D8F2-4341-9288-388139CEBD6E}" dt="2021-03-15T19:28:14.726" v="872" actId="1076"/>
          <ac:cxnSpMkLst>
            <pc:docMk/>
            <pc:sldMk cId="2105973608" sldId="397"/>
            <ac:cxnSpMk id="13" creationId="{5936B010-F583-41F9-8148-07EE37F7BE99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64" creationId="{A1EFFDB5-04AF-4D8A-9648-8A7BACBE8914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65" creationId="{FBAC15E7-41EA-4F25-A97E-9E712F732EEF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66" creationId="{9705C5AA-B770-4F74-939E-3E338370653D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67" creationId="{CB260A73-8CBD-4B00-B06F-4F05F363A804}"/>
          </ac:cxnSpMkLst>
        </pc:cxnChg>
        <pc:cxnChg chg="add mod">
          <ac:chgData name="Алмат Кайракбеков" userId="617def1006c1eb61" providerId="LiveId" clId="{90D34A18-D8F2-4341-9288-388139CEBD6E}" dt="2021-03-15T19:25:49.071" v="812" actId="1076"/>
          <ac:cxnSpMkLst>
            <pc:docMk/>
            <pc:sldMk cId="2105973608" sldId="397"/>
            <ac:cxnSpMk id="87" creationId="{701AA5CF-F957-4A95-AE50-2750D75CB487}"/>
          </ac:cxnSpMkLst>
        </pc:cxnChg>
        <pc:cxnChg chg="add mod">
          <ac:chgData name="Алмат Кайракбеков" userId="617def1006c1eb61" providerId="LiveId" clId="{90D34A18-D8F2-4341-9288-388139CEBD6E}" dt="2021-03-15T19:39:25.487" v="1033" actId="1036"/>
          <ac:cxnSpMkLst>
            <pc:docMk/>
            <pc:sldMk cId="2105973608" sldId="397"/>
            <ac:cxnSpMk id="88" creationId="{66BAD8FB-F923-4A01-AED6-12D6A1D13551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137" creationId="{02796226-D217-44FC-B8BF-FC5438BFAF39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138" creationId="{3D8D7E6D-2D8D-4866-9A75-7CF9784CB9B7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142" creationId="{8557B373-08F2-45D8-BF09-69A3925BEABA}"/>
          </ac:cxnSpMkLst>
        </pc:cxnChg>
        <pc:cxnChg chg="del">
          <ac:chgData name="Алмат Кайракбеков" userId="617def1006c1eb61" providerId="LiveId" clId="{90D34A18-D8F2-4341-9288-388139CEBD6E}" dt="2021-03-15T19:18:04.073" v="801" actId="478"/>
          <ac:cxnSpMkLst>
            <pc:docMk/>
            <pc:sldMk cId="2105973608" sldId="397"/>
            <ac:cxnSpMk id="154" creationId="{923B8CE9-0DC4-4B16-8716-E77FBA454E1B}"/>
          </ac:cxnSpMkLst>
        </pc:cxnChg>
        <pc:cxnChg chg="add mod">
          <ac:chgData name="Алмат Кайракбеков" userId="617def1006c1eb61" providerId="LiveId" clId="{90D34A18-D8F2-4341-9288-388139CEBD6E}" dt="2021-03-15T19:30:06.368" v="900" actId="571"/>
          <ac:cxnSpMkLst>
            <pc:docMk/>
            <pc:sldMk cId="2105973608" sldId="397"/>
            <ac:cxnSpMk id="169" creationId="{B5F71A01-BB2D-4A33-B8DF-7545D126C9E8}"/>
          </ac:cxnSpMkLst>
        </pc:cxnChg>
        <pc:cxnChg chg="add mod">
          <ac:chgData name="Алмат Кайракбеков" userId="617def1006c1eb61" providerId="LiveId" clId="{90D34A18-D8F2-4341-9288-388139CEBD6E}" dt="2021-03-15T19:36:56.135" v="988" actId="1035"/>
          <ac:cxnSpMkLst>
            <pc:docMk/>
            <pc:sldMk cId="2105973608" sldId="397"/>
            <ac:cxnSpMk id="181" creationId="{0956EEE9-CD43-496B-A07E-06053DB8842B}"/>
          </ac:cxnSpMkLst>
        </pc:cxnChg>
        <pc:cxnChg chg="add mod">
          <ac:chgData name="Алмат Кайракбеков" userId="617def1006c1eb61" providerId="LiveId" clId="{90D34A18-D8F2-4341-9288-388139CEBD6E}" dt="2021-03-15T19:36:56.135" v="988" actId="1035"/>
          <ac:cxnSpMkLst>
            <pc:docMk/>
            <pc:sldMk cId="2105973608" sldId="397"/>
            <ac:cxnSpMk id="191" creationId="{F1C4CF60-6945-4A1F-BC13-C4AFE2B75F9B}"/>
          </ac:cxnSpMkLst>
        </pc:cxnChg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582930030" sldId="397"/>
        </pc:sldMkLst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96612641" sldId="398"/>
        </pc:sldMkLst>
      </pc:sldChg>
      <pc:sldChg chg="addSp delSp modSp add mod">
        <pc:chgData name="Алмат Кайракбеков" userId="617def1006c1eb61" providerId="LiveId" clId="{90D34A18-D8F2-4341-9288-388139CEBD6E}" dt="2021-03-16T00:14:46.493" v="2534" actId="207"/>
        <pc:sldMkLst>
          <pc:docMk/>
          <pc:sldMk cId="1789453154" sldId="398"/>
        </pc:sldMkLst>
        <pc:spChg chg="add mod topLvl">
          <ac:chgData name="Алмат Кайракбеков" userId="617def1006c1eb61" providerId="LiveId" clId="{90D34A18-D8F2-4341-9288-388139CEBD6E}" dt="2021-03-16T00:14:46.493" v="2534" actId="207"/>
          <ac:spMkLst>
            <pc:docMk/>
            <pc:sldMk cId="1789453154" sldId="398"/>
            <ac:spMk id="2" creationId="{19BCF14C-FEC6-4087-8CAE-9F95005C91CC}"/>
          </ac:spMkLst>
        </pc:spChg>
        <pc:spChg chg="mod">
          <ac:chgData name="Алмат Кайракбеков" userId="617def1006c1eb61" providerId="LiveId" clId="{90D34A18-D8F2-4341-9288-388139CEBD6E}" dt="2021-03-15T19:41:00.422" v="1041" actId="20577"/>
          <ac:spMkLst>
            <pc:docMk/>
            <pc:sldMk cId="1789453154" sldId="398"/>
            <ac:spMk id="7" creationId="{9F186664-5952-4780-8F71-72E2BBCB3342}"/>
          </ac:spMkLst>
        </pc:spChg>
        <pc:spChg chg="add mod ord">
          <ac:chgData name="Алмат Кайракбеков" userId="617def1006c1eb61" providerId="LiveId" clId="{90D34A18-D8F2-4341-9288-388139CEBD6E}" dt="2021-03-15T22:25:37.061" v="1272" actId="1076"/>
          <ac:spMkLst>
            <pc:docMk/>
            <pc:sldMk cId="1789453154" sldId="398"/>
            <ac:spMk id="16" creationId="{401E9D9E-63A5-4AE9-BF25-19C174F298BB}"/>
          </ac:spMkLst>
        </pc:spChg>
        <pc:spChg chg="add del mod">
          <ac:chgData name="Алмат Кайракбеков" userId="617def1006c1eb61" providerId="LiveId" clId="{90D34A18-D8F2-4341-9288-388139CEBD6E}" dt="2021-03-15T19:42:06.780" v="1053" actId="478"/>
          <ac:spMkLst>
            <pc:docMk/>
            <pc:sldMk cId="1789453154" sldId="398"/>
            <ac:spMk id="51" creationId="{8D13AFD2-EEEA-4501-BDF1-556A4563145A}"/>
          </ac:spMkLst>
        </pc:spChg>
        <pc:spChg chg="add mod topLvl">
          <ac:chgData name="Алмат Кайракбеков" userId="617def1006c1eb61" providerId="LiveId" clId="{90D34A18-D8F2-4341-9288-388139CEBD6E}" dt="2021-03-15T22:25:51.270" v="1273" actId="571"/>
          <ac:spMkLst>
            <pc:docMk/>
            <pc:sldMk cId="1789453154" sldId="398"/>
            <ac:spMk id="52" creationId="{384C3DE0-D5AA-4403-B34B-2AA6E1F2AA88}"/>
          </ac:spMkLst>
        </pc:spChg>
        <pc:spChg chg="add mod">
          <ac:chgData name="Алмат Кайракбеков" userId="617def1006c1eb61" providerId="LiveId" clId="{90D34A18-D8F2-4341-9288-388139CEBD6E}" dt="2021-03-15T22:25:51.270" v="1273" actId="571"/>
          <ac:spMkLst>
            <pc:docMk/>
            <pc:sldMk cId="1789453154" sldId="398"/>
            <ac:spMk id="54" creationId="{684EBB00-001C-40EE-967B-D3D726361321}"/>
          </ac:spMkLst>
        </pc:spChg>
        <pc:spChg chg="add mod">
          <ac:chgData name="Алмат Кайракбеков" userId="617def1006c1eb61" providerId="LiveId" clId="{90D34A18-D8F2-4341-9288-388139CEBD6E}" dt="2021-03-15T22:25:51.270" v="1273" actId="571"/>
          <ac:spMkLst>
            <pc:docMk/>
            <pc:sldMk cId="1789453154" sldId="398"/>
            <ac:spMk id="55" creationId="{8CE103C0-8E3D-4847-81DE-32ECEB03E425}"/>
          </ac:spMkLst>
        </pc:spChg>
        <pc:spChg chg="add mod">
          <ac:chgData name="Алмат Кайракбеков" userId="617def1006c1eb61" providerId="LiveId" clId="{90D34A18-D8F2-4341-9288-388139CEBD6E}" dt="2021-03-15T22:25:51.270" v="1273" actId="571"/>
          <ac:spMkLst>
            <pc:docMk/>
            <pc:sldMk cId="1789453154" sldId="398"/>
            <ac:spMk id="56" creationId="{950E7F33-6A66-4C9C-857E-18C8EFAE9DC2}"/>
          </ac:spMkLst>
        </pc:spChg>
        <pc:spChg chg="add mod">
          <ac:chgData name="Алмат Кайракбеков" userId="617def1006c1eb61" providerId="LiveId" clId="{90D34A18-D8F2-4341-9288-388139CEBD6E}" dt="2021-03-15T22:17:09.893" v="1169" actId="113"/>
          <ac:spMkLst>
            <pc:docMk/>
            <pc:sldMk cId="1789453154" sldId="398"/>
            <ac:spMk id="63" creationId="{5175A4DC-4566-4C07-8A25-5D635DD671F2}"/>
          </ac:spMkLst>
        </pc:spChg>
        <pc:spChg chg="add mod">
          <ac:chgData name="Алмат Кайракбеков" userId="617def1006c1eb61" providerId="LiveId" clId="{90D34A18-D8F2-4341-9288-388139CEBD6E}" dt="2021-03-15T22:17:01.733" v="1165" actId="1076"/>
          <ac:spMkLst>
            <pc:docMk/>
            <pc:sldMk cId="1789453154" sldId="398"/>
            <ac:spMk id="65" creationId="{F1D24AA5-49D0-4CE7-8108-2B137CAFB4E2}"/>
          </ac:spMkLst>
        </pc:spChg>
        <pc:spChg chg="add mod">
          <ac:chgData name="Алмат Кайракбеков" userId="617def1006c1eb61" providerId="LiveId" clId="{90D34A18-D8F2-4341-9288-388139CEBD6E}" dt="2021-03-15T22:17:30.339" v="1186" actId="20577"/>
          <ac:spMkLst>
            <pc:docMk/>
            <pc:sldMk cId="1789453154" sldId="398"/>
            <ac:spMk id="66" creationId="{81C6D417-E000-451B-A2D1-0E6AFB3D9687}"/>
          </ac:spMkLst>
        </pc:spChg>
        <pc:spChg chg="add mod">
          <ac:chgData name="Алмат Кайракбеков" userId="617def1006c1eb61" providerId="LiveId" clId="{90D34A18-D8F2-4341-9288-388139CEBD6E}" dt="2021-03-15T22:16:58.310" v="1164" actId="1076"/>
          <ac:spMkLst>
            <pc:docMk/>
            <pc:sldMk cId="1789453154" sldId="398"/>
            <ac:spMk id="67" creationId="{A20A062E-AC74-484C-8933-EFD6465B55B5}"/>
          </ac:spMkLst>
        </pc:spChg>
        <pc:spChg chg="add mod">
          <ac:chgData name="Алмат Кайракбеков" userId="617def1006c1eb61" providerId="LiveId" clId="{90D34A18-D8F2-4341-9288-388139CEBD6E}" dt="2021-03-15T22:17:26.154" v="1179" actId="113"/>
          <ac:spMkLst>
            <pc:docMk/>
            <pc:sldMk cId="1789453154" sldId="398"/>
            <ac:spMk id="68" creationId="{832A7127-B5AB-48EC-9273-4E03857ADFB7}"/>
          </ac:spMkLst>
        </pc:spChg>
        <pc:spChg chg="add mod">
          <ac:chgData name="Алмат Кайракбеков" userId="617def1006c1eb61" providerId="LiveId" clId="{90D34A18-D8F2-4341-9288-388139CEBD6E}" dt="2021-03-15T22:25:58.306" v="1277" actId="6549"/>
          <ac:spMkLst>
            <pc:docMk/>
            <pc:sldMk cId="1789453154" sldId="398"/>
            <ac:spMk id="91" creationId="{7B9F8717-7194-4094-B892-8C0F3ADB6532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94" creationId="{CD8420A2-BB07-4FF7-B38E-17331C96F250}"/>
          </ac:spMkLst>
        </pc:spChg>
        <pc:spChg chg="add mod">
          <ac:chgData name="Алмат Кайракбеков" userId="617def1006c1eb61" providerId="LiveId" clId="{90D34A18-D8F2-4341-9288-388139CEBD6E}" dt="2021-03-15T22:27:08.703" v="1316" actId="1076"/>
          <ac:spMkLst>
            <pc:docMk/>
            <pc:sldMk cId="1789453154" sldId="398"/>
            <ac:spMk id="95" creationId="{73EE233F-3995-4D47-B9C9-817DE06E1E39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14" creationId="{193233F1-D423-4840-B22B-D6C823232F0C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23" creationId="{91B93286-A780-4413-9510-59AB3A36324B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32" creationId="{DD6614D4-BD36-4A75-B66C-8E4F21370CC1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33" creationId="{3A15E23B-A9EE-4008-A789-DD5890941B7E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34" creationId="{3DA882FF-63D6-4256-B9FD-80EDEBD59C4B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40" creationId="{60B94FFA-BE67-4337-B29C-B6A06CA4AA4B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66" creationId="{DE2D3F3C-2EA2-4AC7-8CA1-55CC10D90AEA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67" creationId="{B1673BFF-4D0B-4D61-9C2D-539EBF711D55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68" creationId="{7E50291D-5FCB-4D74-B286-B0F530FE2E8D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70" creationId="{94806F9C-855F-4144-BEA5-9E12C2C91043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71" creationId="{60E8DF36-DF03-4670-B758-1B8774629973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77" creationId="{6F10D1FD-C711-4F40-B983-5E399E0BB262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78" creationId="{60FB693F-400A-46E9-AFDC-6705969D7613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79" creationId="{8CA815FA-7A3B-4641-93E2-D9275152DF0F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80" creationId="{847D511D-CF32-4F54-B03B-B4528040608A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82" creationId="{3DF65C7F-3DD4-4270-B66D-D2BB2A4DB081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83" creationId="{9F23B581-631F-4001-94AC-308BFA33C7A4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86" creationId="{03874904-8F67-43B8-A0EB-6EECD184D8BF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88" creationId="{E4DF645C-CD64-47E8-ADF1-C9BF95D4AA86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89" creationId="{C8908673-FF10-4CC0-AB61-8F2699352B23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90" creationId="{ADEBA3EC-B742-41BB-A281-BB9D7F196F4E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92" creationId="{4D71870A-74F7-4B25-9D3E-220FF67B83A2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93" creationId="{F7B5C4C5-1BB0-47ED-9DE2-5662C28EF693}"/>
          </ac:spMkLst>
        </pc:spChg>
        <pc:spChg chg="del">
          <ac:chgData name="Алмат Кайракбеков" userId="617def1006c1eb61" providerId="LiveId" clId="{90D34A18-D8F2-4341-9288-388139CEBD6E}" dt="2021-03-15T19:40:52.454" v="1035" actId="478"/>
          <ac:spMkLst>
            <pc:docMk/>
            <pc:sldMk cId="1789453154" sldId="398"/>
            <ac:spMk id="197" creationId="{5949B553-8227-4246-8FEC-4C7A899E2B16}"/>
          </ac:spMkLst>
        </pc:spChg>
        <pc:grpChg chg="add del mod">
          <ac:chgData name="Алмат Кайракбеков" userId="617def1006c1eb61" providerId="LiveId" clId="{90D34A18-D8F2-4341-9288-388139CEBD6E}" dt="2021-03-15T19:44:14.224" v="1058" actId="165"/>
          <ac:grpSpMkLst>
            <pc:docMk/>
            <pc:sldMk cId="1789453154" sldId="398"/>
            <ac:grpSpMk id="3" creationId="{B3C437BD-E4D4-47E3-A95D-D5E9FBA7BAED}"/>
          </ac:grpSpMkLst>
        </pc:grpChg>
        <pc:grpChg chg="add mod">
          <ac:chgData name="Алмат Кайракбеков" userId="617def1006c1eb61" providerId="LiveId" clId="{90D34A18-D8F2-4341-9288-388139CEBD6E}" dt="2021-03-15T22:25:51.270" v="1273" actId="571"/>
          <ac:grpSpMkLst>
            <pc:docMk/>
            <pc:sldMk cId="1789453154" sldId="398"/>
            <ac:grpSpMk id="10" creationId="{386C1ED3-5BCA-4A74-BF79-688C0796B635}"/>
          </ac:grpSpMkLst>
        </pc:grpChg>
        <pc:grpChg chg="add mod">
          <ac:chgData name="Алмат Кайракбеков" userId="617def1006c1eb61" providerId="LiveId" clId="{90D34A18-D8F2-4341-9288-388139CEBD6E}" dt="2021-03-15T22:25:37.061" v="1272" actId="1076"/>
          <ac:grpSpMkLst>
            <pc:docMk/>
            <pc:sldMk cId="1789453154" sldId="398"/>
            <ac:grpSpMk id="17" creationId="{2FEB9846-2670-4A68-88DA-382FF12952B7}"/>
          </ac:grpSpMkLst>
        </pc:grpChg>
        <pc:picChg chg="add mod">
          <ac:chgData name="Алмат Кайракбеков" userId="617def1006c1eb61" providerId="LiveId" clId="{90D34A18-D8F2-4341-9288-388139CEBD6E}" dt="2021-03-15T22:25:51.270" v="1273" actId="571"/>
          <ac:picMkLst>
            <pc:docMk/>
            <pc:sldMk cId="1789453154" sldId="398"/>
            <ac:picMk id="9" creationId="{F6FC6C49-F576-4059-9DEF-D85E64112477}"/>
          </ac:picMkLst>
        </pc:picChg>
        <pc:picChg chg="add mod">
          <ac:chgData name="Алмат Кайракбеков" userId="617def1006c1eb61" providerId="LiveId" clId="{90D34A18-D8F2-4341-9288-388139CEBD6E}" dt="2021-03-15T22:22:47.006" v="1251" actId="14100"/>
          <ac:picMkLst>
            <pc:docMk/>
            <pc:sldMk cId="1789453154" sldId="398"/>
            <ac:picMk id="15" creationId="{9743885D-8E1A-4E97-A063-898F935103FE}"/>
          </ac:picMkLst>
        </pc:picChg>
        <pc:picChg chg="add del mod">
          <ac:chgData name="Алмат Кайракбеков" userId="617def1006c1eb61" providerId="LiveId" clId="{90D34A18-D8F2-4341-9288-388139CEBD6E}" dt="2021-03-15T19:46:27.215" v="1096" actId="478"/>
          <ac:picMkLst>
            <pc:docMk/>
            <pc:sldMk cId="1789453154" sldId="398"/>
            <ac:picMk id="57" creationId="{19315BC5-FE37-4D41-9E3B-B2ADB29B3DEE}"/>
          </ac:picMkLst>
        </pc:picChg>
        <pc:picChg chg="add mod">
          <ac:chgData name="Алмат Кайракбеков" userId="617def1006c1eb61" providerId="LiveId" clId="{90D34A18-D8F2-4341-9288-388139CEBD6E}" dt="2021-03-15T22:25:51.270" v="1273" actId="571"/>
          <ac:picMkLst>
            <pc:docMk/>
            <pc:sldMk cId="1789453154" sldId="398"/>
            <ac:picMk id="58" creationId="{93643668-7525-4264-B683-170899B265E3}"/>
          </ac:picMkLst>
        </pc:picChg>
        <pc:picChg chg="add mod">
          <ac:chgData name="Алмат Кайракбеков" userId="617def1006c1eb61" providerId="LiveId" clId="{90D34A18-D8F2-4341-9288-388139CEBD6E}" dt="2021-03-15T22:19:58.238" v="1213" actId="1076"/>
          <ac:picMkLst>
            <pc:docMk/>
            <pc:sldMk cId="1789453154" sldId="398"/>
            <ac:picMk id="69" creationId="{8DF8FB3B-8D83-46C8-B8B5-7D897705E8FF}"/>
          </ac:picMkLst>
        </pc:picChg>
        <pc:picChg chg="add mod">
          <ac:chgData name="Алмат Кайракбеков" userId="617def1006c1eb61" providerId="LiveId" clId="{90D34A18-D8F2-4341-9288-388139CEBD6E}" dt="2021-03-15T22:20:09.246" v="1222" actId="1076"/>
          <ac:picMkLst>
            <pc:docMk/>
            <pc:sldMk cId="1789453154" sldId="398"/>
            <ac:picMk id="70" creationId="{9CF26E78-CA8E-44AA-9E13-4410A2A8ECEE}"/>
          </ac:picMkLst>
        </pc:picChg>
        <pc:picChg chg="add mod">
          <ac:chgData name="Алмат Кайракбеков" userId="617def1006c1eb61" providerId="LiveId" clId="{90D34A18-D8F2-4341-9288-388139CEBD6E}" dt="2021-03-15T22:20:05.326" v="1218" actId="1076"/>
          <ac:picMkLst>
            <pc:docMk/>
            <pc:sldMk cId="1789453154" sldId="398"/>
            <ac:picMk id="71" creationId="{F1E2AE72-51B1-4FA1-83CC-8B0863DAD7A6}"/>
          </ac:picMkLst>
        </pc:picChg>
        <pc:picChg chg="add mod">
          <ac:chgData name="Алмат Кайракбеков" userId="617def1006c1eb61" providerId="LiveId" clId="{90D34A18-D8F2-4341-9288-388139CEBD6E}" dt="2021-03-15T22:17:53.822" v="1192" actId="1076"/>
          <ac:picMkLst>
            <pc:docMk/>
            <pc:sldMk cId="1789453154" sldId="398"/>
            <ac:picMk id="72" creationId="{CA710BC4-2117-4DA9-9E4F-98379A5D3DB0}"/>
          </ac:picMkLst>
        </pc:picChg>
        <pc:picChg chg="add mod">
          <ac:chgData name="Алмат Кайракбеков" userId="617def1006c1eb61" providerId="LiveId" clId="{90D34A18-D8F2-4341-9288-388139CEBD6E}" dt="2021-03-15T22:22:13.126" v="1244" actId="1076"/>
          <ac:picMkLst>
            <pc:docMk/>
            <pc:sldMk cId="1789453154" sldId="398"/>
            <ac:picMk id="78" creationId="{EAB70580-47AF-4FEA-BD90-F768BE6E2674}"/>
          </ac:picMkLst>
        </pc:picChg>
        <pc:picChg chg="add mod">
          <ac:chgData name="Алмат Кайракбеков" userId="617def1006c1eb61" providerId="LiveId" clId="{90D34A18-D8F2-4341-9288-388139CEBD6E}" dt="2021-03-15T22:22:03.238" v="1235" actId="14100"/>
          <ac:picMkLst>
            <pc:docMk/>
            <pc:sldMk cId="1789453154" sldId="398"/>
            <ac:picMk id="79" creationId="{B2607CB8-02DF-46A9-A84A-35108E2D389D}"/>
          </ac:picMkLst>
        </pc:picChg>
        <pc:picChg chg="add mod">
          <ac:chgData name="Алмат Кайракбеков" userId="617def1006c1eb61" providerId="LiveId" clId="{90D34A18-D8F2-4341-9288-388139CEBD6E}" dt="2021-03-15T22:22:07.015" v="1238" actId="1076"/>
          <ac:picMkLst>
            <pc:docMk/>
            <pc:sldMk cId="1789453154" sldId="398"/>
            <ac:picMk id="80" creationId="{6352DC9A-AD66-4ED2-95A7-C3DD09BDA312}"/>
          </ac:picMkLst>
        </pc:picChg>
        <pc:picChg chg="add mod">
          <ac:chgData name="Алмат Кайракбеков" userId="617def1006c1eb61" providerId="LiveId" clId="{90D34A18-D8F2-4341-9288-388139CEBD6E}" dt="2021-03-15T22:22:16.678" v="1247" actId="1076"/>
          <ac:picMkLst>
            <pc:docMk/>
            <pc:sldMk cId="1789453154" sldId="398"/>
            <ac:picMk id="81" creationId="{A93F7AF0-B67A-469B-BA20-94FE6335759C}"/>
          </ac:picMkLst>
        </pc:picChg>
        <pc:picChg chg="add mod">
          <ac:chgData name="Алмат Кайракбеков" userId="617def1006c1eb61" providerId="LiveId" clId="{90D34A18-D8F2-4341-9288-388139CEBD6E}" dt="2021-03-15T22:22:09.895" v="1241" actId="1076"/>
          <ac:picMkLst>
            <pc:docMk/>
            <pc:sldMk cId="1789453154" sldId="398"/>
            <ac:picMk id="82" creationId="{8E25DCC6-0C6F-4BAF-B239-1D6E012BCF38}"/>
          </ac:picMkLst>
        </pc:picChg>
        <pc:picChg chg="add mod">
          <ac:chgData name="Алмат Кайракбеков" userId="617def1006c1eb61" providerId="LiveId" clId="{90D34A18-D8F2-4341-9288-388139CEBD6E}" dt="2021-03-15T22:22:15.262" v="1246" actId="14100"/>
          <ac:picMkLst>
            <pc:docMk/>
            <pc:sldMk cId="1789453154" sldId="398"/>
            <ac:picMk id="83" creationId="{96FC7C9D-8BFE-478D-95D7-24E72E3D0687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96" creationId="{08DD5B81-E5B7-4E35-938E-3FD6D201021F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97" creationId="{9D518573-645C-4DB5-BFE6-03AD21379423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98" creationId="{EB15FC90-16BA-42F8-B59B-E4647C0C4064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99" creationId="{04A4D658-3F10-434F-98DA-CA6FA7D198DF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100" creationId="{D4BB9BD5-46DF-4622-8C66-1474293FC3F2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101" creationId="{6180ED86-66D5-49CE-9425-CECB295CCDDD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102" creationId="{20E644F2-B359-41A5-89C6-78F8F543F47E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103" creationId="{20903213-CFDA-4A1E-9046-58328392E7DC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104" creationId="{75E01F4C-D796-42FD-906D-1E944F4CB6C8}"/>
          </ac:picMkLst>
        </pc:picChg>
        <pc:picChg chg="add mod">
          <ac:chgData name="Алмат Кайракбеков" userId="617def1006c1eb61" providerId="LiveId" clId="{90D34A18-D8F2-4341-9288-388139CEBD6E}" dt="2021-03-15T22:27:52.197" v="1325" actId="12789"/>
          <ac:picMkLst>
            <pc:docMk/>
            <pc:sldMk cId="1789453154" sldId="398"/>
            <ac:picMk id="105" creationId="{E8FCB8A6-D34B-46FE-96B1-B56F9D9F596B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06" creationId="{93E2F14A-07D3-4CCE-9783-1BC74B055701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35" creationId="{1D7B0C72-11F1-4C6A-A282-8746AB8DE9B1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36" creationId="{A7C245E9-36ED-4056-92F8-C087559B1EFE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39" creationId="{9565A910-5E2B-4FB0-9DE2-5CF9346210D0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41" creationId="{1B70D42A-377C-4C8F-B6D9-E9428B988F04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72" creationId="{B940690C-4085-494C-8981-8AC02E7746A6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76" creationId="{61CDCC32-B896-41A5-A04C-722395ED24E7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84" creationId="{F250DBAA-6605-420E-8D30-E2934F41B431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85" creationId="{19F3025A-C310-4CD1-B94D-F743B415EE49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94" creationId="{80D04548-F9B0-4FFD-AF4F-FC4A6BA39835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96" creationId="{C4B08AAF-8ECF-4B0C-81EA-C9243CF86CDD}"/>
          </ac:picMkLst>
        </pc:picChg>
        <pc:picChg chg="del">
          <ac:chgData name="Алмат Кайракбеков" userId="617def1006c1eb61" providerId="LiveId" clId="{90D34A18-D8F2-4341-9288-388139CEBD6E}" dt="2021-03-15T19:40:52.454" v="1035" actId="478"/>
          <ac:picMkLst>
            <pc:docMk/>
            <pc:sldMk cId="1789453154" sldId="398"/>
            <ac:picMk id="1026" creationId="{8ED8906C-A06B-4337-91D5-A60109C35008}"/>
          </ac:picMkLst>
        </pc:picChg>
        <pc:picChg chg="add mod">
          <ac:chgData name="Алмат Кайракбеков" userId="617def1006c1eb61" providerId="LiveId" clId="{90D34A18-D8F2-4341-9288-388139CEBD6E}" dt="2021-03-15T22:20:06.086" v="1219" actId="1076"/>
          <ac:picMkLst>
            <pc:docMk/>
            <pc:sldMk cId="1789453154" sldId="398"/>
            <ac:picMk id="2050" creationId="{634086A4-7859-4A5F-8E63-32694A95C902}"/>
          </ac:picMkLst>
        </pc:picChg>
        <pc:picChg chg="add mod">
          <ac:chgData name="Алмат Кайракбеков" userId="617def1006c1eb61" providerId="LiveId" clId="{90D34A18-D8F2-4341-9288-388139CEBD6E}" dt="2021-03-15T22:20:10.350" v="1223" actId="1076"/>
          <ac:picMkLst>
            <pc:docMk/>
            <pc:sldMk cId="1789453154" sldId="398"/>
            <ac:picMk id="2052" creationId="{2DF155FA-DAAE-4915-B034-FDC39C1E6BD4}"/>
          </ac:picMkLst>
        </pc:picChg>
        <pc:picChg chg="add mod">
          <ac:chgData name="Алмат Кайракбеков" userId="617def1006c1eb61" providerId="LiveId" clId="{90D34A18-D8F2-4341-9288-388139CEBD6E}" dt="2021-03-15T22:19:59.989" v="1214" actId="14100"/>
          <ac:picMkLst>
            <pc:docMk/>
            <pc:sldMk cId="1789453154" sldId="398"/>
            <ac:picMk id="2054" creationId="{0F7C12C3-2F8D-462C-8ABD-7B3681E5070F}"/>
          </ac:picMkLst>
        </pc:picChg>
        <pc:picChg chg="add mod">
          <ac:chgData name="Алмат Кайракбеков" userId="617def1006c1eb61" providerId="LiveId" clId="{90D34A18-D8F2-4341-9288-388139CEBD6E}" dt="2021-03-15T22:21:04.998" v="1229" actId="1076"/>
          <ac:picMkLst>
            <pc:docMk/>
            <pc:sldMk cId="1789453154" sldId="398"/>
            <ac:picMk id="2056" creationId="{1A35EBB1-9826-47B1-B360-9E5844128497}"/>
          </ac:picMkLst>
        </pc:picChg>
        <pc:picChg chg="add mod">
          <ac:chgData name="Алмат Кайракбеков" userId="617def1006c1eb61" providerId="LiveId" clId="{90D34A18-D8F2-4341-9288-388139CEBD6E}" dt="2021-03-15T22:21:31.854" v="1232" actId="1076"/>
          <ac:picMkLst>
            <pc:docMk/>
            <pc:sldMk cId="1789453154" sldId="398"/>
            <ac:picMk id="2058" creationId="{89D152D0-6F18-45E0-AA28-74A4672EA254}"/>
          </ac:picMkLst>
        </pc:picChg>
        <pc:picChg chg="add mod">
          <ac:chgData name="Алмат Кайракбеков" userId="617def1006c1eb61" providerId="LiveId" clId="{90D34A18-D8F2-4341-9288-388139CEBD6E}" dt="2021-03-15T22:23:59.150" v="1254" actId="1076"/>
          <ac:picMkLst>
            <pc:docMk/>
            <pc:sldMk cId="1789453154" sldId="398"/>
            <ac:picMk id="2060" creationId="{1DE1FA83-A79A-42F2-B0AE-D9839BBBDA67}"/>
          </ac:picMkLst>
        </pc:picChg>
        <pc:picChg chg="add mod">
          <ac:chgData name="Алмат Кайракбеков" userId="617def1006c1eb61" providerId="LiveId" clId="{90D34A18-D8F2-4341-9288-388139CEBD6E}" dt="2021-03-15T22:25:35.205" v="1271" actId="1076"/>
          <ac:picMkLst>
            <pc:docMk/>
            <pc:sldMk cId="1789453154" sldId="398"/>
            <ac:picMk id="2062" creationId="{3DFDA261-C5EF-4C95-A3EF-949342B227FB}"/>
          </ac:picMkLst>
        </pc:picChg>
        <pc:picChg chg="add mod">
          <ac:chgData name="Алмат Кайракбеков" userId="617def1006c1eb61" providerId="LiveId" clId="{90D34A18-D8F2-4341-9288-388139CEBD6E}" dt="2021-03-15T22:25:37.061" v="1272" actId="1076"/>
          <ac:picMkLst>
            <pc:docMk/>
            <pc:sldMk cId="1789453154" sldId="398"/>
            <ac:picMk id="2064" creationId="{10F3FE2A-D37F-4C12-8583-3C77CBE5893B}"/>
          </ac:picMkLst>
        </pc:picChg>
        <pc:cxnChg chg="del">
          <ac:chgData name="Алмат Кайракбеков" userId="617def1006c1eb61" providerId="LiveId" clId="{90D34A18-D8F2-4341-9288-388139CEBD6E}" dt="2021-03-15T19:40:52.454" v="1035" actId="478"/>
          <ac:cxnSpMkLst>
            <pc:docMk/>
            <pc:sldMk cId="1789453154" sldId="398"/>
            <ac:cxnSpMk id="13" creationId="{5936B010-F583-41F9-8148-07EE37F7BE99}"/>
          </ac:cxnSpMkLst>
        </pc:cxnChg>
        <pc:cxnChg chg="del">
          <ac:chgData name="Алмат Кайракбеков" userId="617def1006c1eb61" providerId="LiveId" clId="{90D34A18-D8F2-4341-9288-388139CEBD6E}" dt="2021-03-15T19:40:52.454" v="1035" actId="478"/>
          <ac:cxnSpMkLst>
            <pc:docMk/>
            <pc:sldMk cId="1789453154" sldId="398"/>
            <ac:cxnSpMk id="87" creationId="{701AA5CF-F957-4A95-AE50-2750D75CB487}"/>
          </ac:cxnSpMkLst>
        </pc:cxnChg>
        <pc:cxnChg chg="del">
          <ac:chgData name="Алмат Кайракбеков" userId="617def1006c1eb61" providerId="LiveId" clId="{90D34A18-D8F2-4341-9288-388139CEBD6E}" dt="2021-03-15T19:40:52.454" v="1035" actId="478"/>
          <ac:cxnSpMkLst>
            <pc:docMk/>
            <pc:sldMk cId="1789453154" sldId="398"/>
            <ac:cxnSpMk id="88" creationId="{66BAD8FB-F923-4A01-AED6-12D6A1D13551}"/>
          </ac:cxnSpMkLst>
        </pc:cxnChg>
        <pc:cxnChg chg="add mod">
          <ac:chgData name="Алмат Кайракбеков" userId="617def1006c1eb61" providerId="LiveId" clId="{90D34A18-D8F2-4341-9288-388139CEBD6E}" dt="2021-03-15T22:27:08.703" v="1316" actId="1076"/>
          <ac:cxnSpMkLst>
            <pc:docMk/>
            <pc:sldMk cId="1789453154" sldId="398"/>
            <ac:cxnSpMk id="92" creationId="{E0E7FCC0-B8DC-4757-A986-9E82EC0D845B}"/>
          </ac:cxnSpMkLst>
        </pc:cxnChg>
        <pc:cxnChg chg="del">
          <ac:chgData name="Алмат Кайракбеков" userId="617def1006c1eb61" providerId="LiveId" clId="{90D34A18-D8F2-4341-9288-388139CEBD6E}" dt="2021-03-15T19:40:52.454" v="1035" actId="478"/>
          <ac:cxnSpMkLst>
            <pc:docMk/>
            <pc:sldMk cId="1789453154" sldId="398"/>
            <ac:cxnSpMk id="169" creationId="{B5F71A01-BB2D-4A33-B8DF-7545D126C9E8}"/>
          </ac:cxnSpMkLst>
        </pc:cxnChg>
        <pc:cxnChg chg="del">
          <ac:chgData name="Алмат Кайракбеков" userId="617def1006c1eb61" providerId="LiveId" clId="{90D34A18-D8F2-4341-9288-388139CEBD6E}" dt="2021-03-15T19:40:52.454" v="1035" actId="478"/>
          <ac:cxnSpMkLst>
            <pc:docMk/>
            <pc:sldMk cId="1789453154" sldId="398"/>
            <ac:cxnSpMk id="181" creationId="{0956EEE9-CD43-496B-A07E-06053DB8842B}"/>
          </ac:cxnSpMkLst>
        </pc:cxnChg>
        <pc:cxnChg chg="del">
          <ac:chgData name="Алмат Кайракбеков" userId="617def1006c1eb61" providerId="LiveId" clId="{90D34A18-D8F2-4341-9288-388139CEBD6E}" dt="2021-03-15T19:40:52.454" v="1035" actId="478"/>
          <ac:cxnSpMkLst>
            <pc:docMk/>
            <pc:sldMk cId="1789453154" sldId="398"/>
            <ac:cxnSpMk id="191" creationId="{F1C4CF60-6945-4A1F-BC13-C4AFE2B75F9B}"/>
          </ac:cxnSpMkLst>
        </pc:cxnChg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565832282" sldId="399"/>
        </pc:sldMkLst>
      </pc:sldChg>
      <pc:sldChg chg="addSp delSp modSp add mod">
        <pc:chgData name="Алмат Кайракбеков" userId="617def1006c1eb61" providerId="LiveId" clId="{90D34A18-D8F2-4341-9288-388139CEBD6E}" dt="2021-03-16T00:13:58.859" v="2533" actId="1076"/>
        <pc:sldMkLst>
          <pc:docMk/>
          <pc:sldMk cId="1800156280" sldId="399"/>
        </pc:sldMkLst>
        <pc:spChg chg="mod">
          <ac:chgData name="Алмат Кайракбеков" userId="617def1006c1eb61" providerId="LiveId" clId="{90D34A18-D8F2-4341-9288-388139CEBD6E}" dt="2021-03-15T22:28:10.883" v="1327"/>
          <ac:spMkLst>
            <pc:docMk/>
            <pc:sldMk cId="1800156280" sldId="399"/>
            <ac:spMk id="7" creationId="{9F186664-5952-4780-8F71-72E2BBCB3342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11" creationId="{684A706A-F6F3-4BE1-8222-52CEC394183F}"/>
          </ac:spMkLst>
        </pc:spChg>
        <pc:spChg chg="add del mod">
          <ac:chgData name="Алмат Кайракбеков" userId="617def1006c1eb61" providerId="LiveId" clId="{90D34A18-D8F2-4341-9288-388139CEBD6E}" dt="2021-03-15T22:32:25.063" v="1355" actId="478"/>
          <ac:spMkLst>
            <pc:docMk/>
            <pc:sldMk cId="1800156280" sldId="399"/>
            <ac:spMk id="60" creationId="{252BB6E4-6384-474D-9BFC-13B2DBD5C5AA}"/>
          </ac:spMkLst>
        </pc:spChg>
        <pc:spChg chg="add del mod">
          <ac:chgData name="Алмат Кайракбеков" userId="617def1006c1eb61" providerId="LiveId" clId="{90D34A18-D8F2-4341-9288-388139CEBD6E}" dt="2021-03-15T22:32:25.063" v="1355" actId="478"/>
          <ac:spMkLst>
            <pc:docMk/>
            <pc:sldMk cId="1800156280" sldId="399"/>
            <ac:spMk id="61" creationId="{07D2994B-7031-43B4-9F18-F5F429AB2D44}"/>
          </ac:spMkLst>
        </pc:spChg>
        <pc:spChg chg="del">
          <ac:chgData name="Алмат Кайракбеков" userId="617def1006c1eb61" providerId="LiveId" clId="{90D34A18-D8F2-4341-9288-388139CEBD6E}" dt="2021-03-15T22:28:13.654" v="1328" actId="478"/>
          <ac:spMkLst>
            <pc:docMk/>
            <pc:sldMk cId="1800156280" sldId="399"/>
            <ac:spMk id="63" creationId="{5175A4DC-4566-4C07-8A25-5D635DD671F2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64" creationId="{EB414180-0975-41FE-8CFF-3AA7AC2A83BD}"/>
          </ac:spMkLst>
        </pc:spChg>
        <pc:spChg chg="del">
          <ac:chgData name="Алмат Кайракбеков" userId="617def1006c1eb61" providerId="LiveId" clId="{90D34A18-D8F2-4341-9288-388139CEBD6E}" dt="2021-03-15T22:28:13.654" v="1328" actId="478"/>
          <ac:spMkLst>
            <pc:docMk/>
            <pc:sldMk cId="1800156280" sldId="399"/>
            <ac:spMk id="65" creationId="{F1D24AA5-49D0-4CE7-8108-2B137CAFB4E2}"/>
          </ac:spMkLst>
        </pc:spChg>
        <pc:spChg chg="del">
          <ac:chgData name="Алмат Кайракбеков" userId="617def1006c1eb61" providerId="LiveId" clId="{90D34A18-D8F2-4341-9288-388139CEBD6E}" dt="2021-03-15T22:28:13.654" v="1328" actId="478"/>
          <ac:spMkLst>
            <pc:docMk/>
            <pc:sldMk cId="1800156280" sldId="399"/>
            <ac:spMk id="66" creationId="{81C6D417-E000-451B-A2D1-0E6AFB3D9687}"/>
          </ac:spMkLst>
        </pc:spChg>
        <pc:spChg chg="del">
          <ac:chgData name="Алмат Кайракбеков" userId="617def1006c1eb61" providerId="LiveId" clId="{90D34A18-D8F2-4341-9288-388139CEBD6E}" dt="2021-03-15T22:28:13.654" v="1328" actId="478"/>
          <ac:spMkLst>
            <pc:docMk/>
            <pc:sldMk cId="1800156280" sldId="399"/>
            <ac:spMk id="67" creationId="{A20A062E-AC74-484C-8933-EFD6465B55B5}"/>
          </ac:spMkLst>
        </pc:spChg>
        <pc:spChg chg="del">
          <ac:chgData name="Алмат Кайракбеков" userId="617def1006c1eb61" providerId="LiveId" clId="{90D34A18-D8F2-4341-9288-388139CEBD6E}" dt="2021-03-15T22:28:13.654" v="1328" actId="478"/>
          <ac:spMkLst>
            <pc:docMk/>
            <pc:sldMk cId="1800156280" sldId="399"/>
            <ac:spMk id="68" creationId="{832A7127-B5AB-48EC-9273-4E03857ADFB7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73" creationId="{DDE8E929-F6ED-4A97-9C5B-2C28D0106F51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75" creationId="{10C1F73B-6789-4D67-8077-D41ED1728309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76" creationId="{6DC5FA1B-1400-4BF4-905D-52E5880C8432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77" creationId="{1D2A5E1A-6E2E-4C74-B48B-6890F0589E76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84" creationId="{FB7C2853-A470-46FF-B991-4A11DA485C2F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85" creationId="{95145A71-F206-4DE0-B121-5ABB9FAC1CD9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86" creationId="{49065D3B-DE9D-4F51-B752-381DE0CE4383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87" creationId="{F8E8249F-B7DB-49FF-A799-AF369CFEE335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88" creationId="{B2CD9BC4-9F87-47BE-95BD-787B4F38BE93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89" creationId="{4E3C645A-7DA5-4756-ADE3-DE3C45F1191A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90" creationId="{C55B1EFC-28B8-4F1B-B326-7FF5F7B06B2A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93" creationId="{83B6E81E-5769-48D5-ACFE-56054C1D78FD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94" creationId="{0020E7B5-15C4-4E1C-9BD5-5F1D5ACC94EC}"/>
          </ac:spMkLst>
        </pc:spChg>
        <pc:spChg chg="del">
          <ac:chgData name="Алмат Кайракбеков" userId="617def1006c1eb61" providerId="LiveId" clId="{90D34A18-D8F2-4341-9288-388139CEBD6E}" dt="2021-03-15T22:28:13.654" v="1328" actId="478"/>
          <ac:spMkLst>
            <pc:docMk/>
            <pc:sldMk cId="1800156280" sldId="399"/>
            <ac:spMk id="95" creationId="{73EE233F-3995-4D47-B9C9-817DE06E1E39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06" creationId="{1E293B00-5221-4783-9297-0390F90C15D1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07" creationId="{DE14C263-7D68-44D1-A401-52C7F087DAD2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08" creationId="{0931ADE9-DBE5-42CF-B6CC-F47BB09F4528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09" creationId="{F45A6DBD-254B-48E6-96AF-987C8BFF69D2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0" creationId="{5D5191A1-B599-4E87-B4E3-529F83597B6C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1" creationId="{1183574D-9957-488B-8581-D7F4FC84C0AB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2" creationId="{2A38E4C4-B91D-49E2-A927-57C718F0D444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3" creationId="{D8ACE1E8-A27C-47AC-AC4F-EF2893110094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4" creationId="{A26DA817-6DD1-401D-B3DC-0C727A60E1EF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5" creationId="{B9FE4F61-F2E0-46DE-AD0D-3DFB0E0845EE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6" creationId="{133D9D76-46F4-436E-AD08-7BADEB69867B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7" creationId="{82B03827-81D1-4334-8A2F-EBC4D2F288F2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8" creationId="{3FC83EE7-B81E-49A5-B1E0-86300FF92740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19" creationId="{07BD82A0-D879-4F5E-BDD4-3641652D9579}"/>
          </ac:spMkLst>
        </pc:spChg>
        <pc:spChg chg="mod topLvl">
          <ac:chgData name="Алмат Кайракбеков" userId="617def1006c1eb61" providerId="LiveId" clId="{90D34A18-D8F2-4341-9288-388139CEBD6E}" dt="2021-03-15T22:33:33.164" v="1374" actId="165"/>
          <ac:spMkLst>
            <pc:docMk/>
            <pc:sldMk cId="1800156280" sldId="399"/>
            <ac:spMk id="120" creationId="{BCF75126-3618-4D46-AA8D-5DE91F5CE6E2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121" creationId="{9805AA61-5057-4569-BD6B-C2BC65316DD0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122" creationId="{421E386D-9C26-4119-B1A2-4BF70CD0210D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123" creationId="{93837AEB-46D2-4D48-80BF-ED9612540223}"/>
          </ac:spMkLst>
        </pc:spChg>
        <pc:spChg chg="add mod">
          <ac:chgData name="Алмат Кайракбеков" userId="617def1006c1eb61" providerId="LiveId" clId="{90D34A18-D8F2-4341-9288-388139CEBD6E}" dt="2021-03-15T22:49:24.896" v="1698" actId="1076"/>
          <ac:spMkLst>
            <pc:docMk/>
            <pc:sldMk cId="1800156280" sldId="399"/>
            <ac:spMk id="124" creationId="{DD926B9D-998A-4215-B21F-4167C367AADA}"/>
          </ac:spMkLst>
        </pc:spChg>
        <pc:spChg chg="add mod">
          <ac:chgData name="Алмат Кайракбеков" userId="617def1006c1eb61" providerId="LiveId" clId="{90D34A18-D8F2-4341-9288-388139CEBD6E}" dt="2021-03-15T22:48:26.876" v="1679" actId="1036"/>
          <ac:spMkLst>
            <pc:docMk/>
            <pc:sldMk cId="1800156280" sldId="399"/>
            <ac:spMk id="125" creationId="{F368D8B3-254E-4239-B106-4810228DA702}"/>
          </ac:spMkLst>
        </pc:spChg>
        <pc:spChg chg="add mod">
          <ac:chgData name="Алмат Кайракбеков" userId="617def1006c1eb61" providerId="LiveId" clId="{90D34A18-D8F2-4341-9288-388139CEBD6E}" dt="2021-03-16T00:13:58.859" v="2533" actId="1076"/>
          <ac:spMkLst>
            <pc:docMk/>
            <pc:sldMk cId="1800156280" sldId="399"/>
            <ac:spMk id="127" creationId="{759D2CCD-DE10-4CA8-A4BD-AD21C89166A6}"/>
          </ac:spMkLst>
        </pc:spChg>
        <pc:spChg chg="add mod">
          <ac:chgData name="Алмат Кайракбеков" userId="617def1006c1eb61" providerId="LiveId" clId="{90D34A18-D8F2-4341-9288-388139CEBD6E}" dt="2021-03-15T22:50:29.312" v="1749" actId="14100"/>
          <ac:spMkLst>
            <pc:docMk/>
            <pc:sldMk cId="1800156280" sldId="399"/>
            <ac:spMk id="131" creationId="{4B0A3965-F48D-4E67-B228-48A5E1ADDCEF}"/>
          </ac:spMkLst>
        </pc:spChg>
        <pc:spChg chg="add mod">
          <ac:chgData name="Алмат Кайракбеков" userId="617def1006c1eb61" providerId="LiveId" clId="{90D34A18-D8F2-4341-9288-388139CEBD6E}" dt="2021-03-15T22:51:30.777" v="1771" actId="20577"/>
          <ac:spMkLst>
            <pc:docMk/>
            <pc:sldMk cId="1800156280" sldId="399"/>
            <ac:spMk id="142" creationId="{E9029DC1-7DFE-40D9-A8D7-51716C1ACD26}"/>
          </ac:spMkLst>
        </pc:spChg>
        <pc:spChg chg="add mod">
          <ac:chgData name="Алмат Кайракбеков" userId="617def1006c1eb61" providerId="LiveId" clId="{90D34A18-D8F2-4341-9288-388139CEBD6E}" dt="2021-03-15T22:51:32.196" v="1772" actId="20577"/>
          <ac:spMkLst>
            <pc:docMk/>
            <pc:sldMk cId="1800156280" sldId="399"/>
            <ac:spMk id="143" creationId="{2A579B3D-BF1E-4D4D-99E0-A786BDE0870F}"/>
          </ac:spMkLst>
        </pc:spChg>
        <pc:spChg chg="add mod">
          <ac:chgData name="Алмат Кайракбеков" userId="617def1006c1eb61" providerId="LiveId" clId="{90D34A18-D8F2-4341-9288-388139CEBD6E}" dt="2021-03-15T22:51:23.056" v="1768" actId="14100"/>
          <ac:spMkLst>
            <pc:docMk/>
            <pc:sldMk cId="1800156280" sldId="399"/>
            <ac:spMk id="144" creationId="{B815E890-F965-4AF7-8B7A-7C857D47CE05}"/>
          </ac:spMkLst>
        </pc:spChg>
        <pc:grpChg chg="del">
          <ac:chgData name="Алмат Кайракбеков" userId="617def1006c1eb61" providerId="LiveId" clId="{90D34A18-D8F2-4341-9288-388139CEBD6E}" dt="2021-03-15T22:28:13.654" v="1328" actId="478"/>
          <ac:grpSpMkLst>
            <pc:docMk/>
            <pc:sldMk cId="1800156280" sldId="399"/>
            <ac:grpSpMk id="10" creationId="{386C1ED3-5BCA-4A74-BF79-688C0796B635}"/>
          </ac:grpSpMkLst>
        </pc:grpChg>
        <pc:grpChg chg="del">
          <ac:chgData name="Алмат Кайракбеков" userId="617def1006c1eb61" providerId="LiveId" clId="{90D34A18-D8F2-4341-9288-388139CEBD6E}" dt="2021-03-15T22:28:13.654" v="1328" actId="478"/>
          <ac:grpSpMkLst>
            <pc:docMk/>
            <pc:sldMk cId="1800156280" sldId="399"/>
            <ac:grpSpMk id="17" creationId="{2FEB9846-2670-4A68-88DA-382FF12952B7}"/>
          </ac:grpSpMkLst>
        </pc:grpChg>
        <pc:grpChg chg="add del mod">
          <ac:chgData name="Алмат Кайракбеков" userId="617def1006c1eb61" providerId="LiveId" clId="{90D34A18-D8F2-4341-9288-388139CEBD6E}" dt="2021-03-15T22:37:41.575" v="1523" actId="478"/>
          <ac:grpSpMkLst>
            <pc:docMk/>
            <pc:sldMk cId="1800156280" sldId="399"/>
            <ac:grpSpMk id="74" creationId="{07ACE3B0-26D3-4D6F-A83F-E1D801887F30}"/>
          </ac:grpSpMkLst>
        </pc:grpChg>
        <pc:graphicFrameChg chg="add mod modGraphic">
          <ac:chgData name="Алмат Кайракбеков" userId="617def1006c1eb61" providerId="LiveId" clId="{90D34A18-D8F2-4341-9288-388139CEBD6E}" dt="2021-03-15T22:52:18.928" v="1792" actId="1076"/>
          <ac:graphicFrameMkLst>
            <pc:docMk/>
            <pc:sldMk cId="1800156280" sldId="399"/>
            <ac:graphicFrameMk id="8" creationId="{3C6DBAFB-4F6E-45DD-AC2D-3AD250033E38}"/>
          </ac:graphicFrameMkLst>
        </pc:graphicFrameChg>
        <pc:graphicFrameChg chg="add mod">
          <ac:chgData name="Алмат Кайракбеков" userId="617def1006c1eb61" providerId="LiveId" clId="{90D34A18-D8F2-4341-9288-388139CEBD6E}" dt="2021-03-15T22:49:24.896" v="1698" actId="1076"/>
          <ac:graphicFrameMkLst>
            <pc:docMk/>
            <pc:sldMk cId="1800156280" sldId="399"/>
            <ac:graphicFrameMk id="57" creationId="{3562BC67-11CC-4481-9CFF-BC77D1DD3985}"/>
          </ac:graphicFrameMkLst>
        </pc:graphicFrameChg>
        <pc:graphicFrameChg chg="add mod">
          <ac:chgData name="Алмат Кайракбеков" userId="617def1006c1eb61" providerId="LiveId" clId="{90D34A18-D8F2-4341-9288-388139CEBD6E}" dt="2021-03-15T22:44:35.447" v="1638" actId="1076"/>
          <ac:graphicFrameMkLst>
            <pc:docMk/>
            <pc:sldMk cId="1800156280" sldId="399"/>
            <ac:graphicFrameMk id="126" creationId="{7062A620-5E1D-4CAF-9EE6-F5978451EB38}"/>
          </ac:graphicFrameMkLst>
        </pc:graphicFrameChg>
        <pc:graphicFrameChg chg="add mod">
          <ac:chgData name="Алмат Кайракбеков" userId="617def1006c1eb61" providerId="LiveId" clId="{90D34A18-D8F2-4341-9288-388139CEBD6E}" dt="2021-03-16T00:13:57.436" v="2532" actId="1076"/>
          <ac:graphicFrameMkLst>
            <pc:docMk/>
            <pc:sldMk cId="1800156280" sldId="399"/>
            <ac:graphicFrameMk id="128" creationId="{C14E7F90-B797-4A1E-8D90-F3CA73DA3518}"/>
          </ac:graphicFrameMkLst>
        </pc:graphicFrame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5" creationId="{9743885D-8E1A-4E97-A063-898F935103FE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69" creationId="{8DF8FB3B-8D83-46C8-B8B5-7D897705E8FF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70" creationId="{9CF26E78-CA8E-44AA-9E13-4410A2A8ECEE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71" creationId="{F1E2AE72-51B1-4FA1-83CC-8B0863DAD7A6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72" creationId="{CA710BC4-2117-4DA9-9E4F-98379A5D3DB0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78" creationId="{EAB70580-47AF-4FEA-BD90-F768BE6E2674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79" creationId="{B2607CB8-02DF-46A9-A84A-35108E2D389D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80" creationId="{6352DC9A-AD66-4ED2-95A7-C3DD09BDA312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81" creationId="{A93F7AF0-B67A-469B-BA20-94FE6335759C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82" creationId="{8E25DCC6-0C6F-4BAF-B239-1D6E012BCF38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83" creationId="{96FC7C9D-8BFE-478D-95D7-24E72E3D0687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96" creationId="{08DD5B81-E5B7-4E35-938E-3FD6D201021F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97" creationId="{9D518573-645C-4DB5-BFE6-03AD21379423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98" creationId="{EB15FC90-16BA-42F8-B59B-E4647C0C4064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99" creationId="{04A4D658-3F10-434F-98DA-CA6FA7D198DF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00" creationId="{D4BB9BD5-46DF-4622-8C66-1474293FC3F2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01" creationId="{6180ED86-66D5-49CE-9425-CECB295CCDDD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02" creationId="{20E644F2-B359-41A5-89C6-78F8F543F47E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03" creationId="{20903213-CFDA-4A1E-9046-58328392E7DC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04" creationId="{75E01F4C-D796-42FD-906D-1E944F4CB6C8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105" creationId="{E8FCB8A6-D34B-46FE-96B1-B56F9D9F596B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2" creationId="{FC67C0A2-7750-41BA-B0C4-295CA59F8407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3" creationId="{8B6FDCA3-2177-4965-9754-1FAFF8AAE1AC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4" creationId="{199E6F81-374C-4025-B392-31CE3A78B273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5" creationId="{9B7AB221-1F09-4F2A-9E74-2775DAD7FD94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6" creationId="{177F03EB-20D7-42AB-BB07-C3DB5D235F94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7" creationId="{A716EC39-F146-4CC1-BE7B-905448C621E4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8" creationId="{403CF6D6-CF63-44EA-8382-9FC05FB31A6D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39" creationId="{E9E0AC43-4DD7-4F18-8D02-E15F848517F4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40" creationId="{531BADC9-37AA-4BE4-AFCA-0ECB05A15F43}"/>
          </ac:picMkLst>
        </pc:picChg>
        <pc:picChg chg="add del mod">
          <ac:chgData name="Алмат Кайракбеков" userId="617def1006c1eb61" providerId="LiveId" clId="{90D34A18-D8F2-4341-9288-388139CEBD6E}" dt="2021-03-15T22:50:35.524" v="1751" actId="478"/>
          <ac:picMkLst>
            <pc:docMk/>
            <pc:sldMk cId="1800156280" sldId="399"/>
            <ac:picMk id="141" creationId="{7A34E491-8B42-4B35-A2DB-0A22CED2F32B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50" creationId="{634086A4-7859-4A5F-8E63-32694A95C902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52" creationId="{2DF155FA-DAAE-4915-B034-FDC39C1E6BD4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54" creationId="{0F7C12C3-2F8D-462C-8ABD-7B3681E5070F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56" creationId="{1A35EBB1-9826-47B1-B360-9E5844128497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58" creationId="{89D152D0-6F18-45E0-AA28-74A4672EA254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60" creationId="{1DE1FA83-A79A-42F2-B0AE-D9839BBBDA67}"/>
          </ac:picMkLst>
        </pc:picChg>
        <pc:picChg chg="del">
          <ac:chgData name="Алмат Кайракбеков" userId="617def1006c1eb61" providerId="LiveId" clId="{90D34A18-D8F2-4341-9288-388139CEBD6E}" dt="2021-03-15T22:28:13.654" v="1328" actId="478"/>
          <ac:picMkLst>
            <pc:docMk/>
            <pc:sldMk cId="1800156280" sldId="399"/>
            <ac:picMk id="2062" creationId="{3DFDA261-C5EF-4C95-A3EF-949342B227FB}"/>
          </ac:picMkLst>
        </pc:picChg>
        <pc:cxnChg chg="add del mod">
          <ac:chgData name="Алмат Кайракбеков" userId="617def1006c1eb61" providerId="LiveId" clId="{90D34A18-D8F2-4341-9288-388139CEBD6E}" dt="2021-03-15T22:49:31.147" v="1700" actId="478"/>
          <ac:cxnSpMkLst>
            <pc:docMk/>
            <pc:sldMk cId="1800156280" sldId="399"/>
            <ac:cxnSpMk id="18" creationId="{893493EB-6902-4AA4-AB15-D3B45033BBC6}"/>
          </ac:cxnSpMkLst>
        </pc:cxnChg>
        <pc:cxnChg chg="add del mod">
          <ac:chgData name="Алмат Кайракбеков" userId="617def1006c1eb61" providerId="LiveId" clId="{90D34A18-D8F2-4341-9288-388139CEBD6E}" dt="2021-03-15T22:32:25.063" v="1355" actId="478"/>
          <ac:cxnSpMkLst>
            <pc:docMk/>
            <pc:sldMk cId="1800156280" sldId="399"/>
            <ac:cxnSpMk id="59" creationId="{8B46CD30-7E4A-434F-9166-16C87F2FF9C1}"/>
          </ac:cxnSpMkLst>
        </pc:cxnChg>
        <pc:cxnChg chg="add mod">
          <ac:chgData name="Алмат Кайракбеков" userId="617def1006c1eb61" providerId="LiveId" clId="{90D34A18-D8F2-4341-9288-388139CEBD6E}" dt="2021-03-15T22:49:24.896" v="1698" actId="1076"/>
          <ac:cxnSpMkLst>
            <pc:docMk/>
            <pc:sldMk cId="1800156280" sldId="399"/>
            <ac:cxnSpMk id="62" creationId="{17944A13-F35C-4FE0-B60B-9DC22CBBFA1D}"/>
          </ac:cxnSpMkLst>
        </pc:cxnChg>
        <pc:cxnChg chg="del">
          <ac:chgData name="Алмат Кайракбеков" userId="617def1006c1eb61" providerId="LiveId" clId="{90D34A18-D8F2-4341-9288-388139CEBD6E}" dt="2021-03-15T22:28:13.654" v="1328" actId="478"/>
          <ac:cxnSpMkLst>
            <pc:docMk/>
            <pc:sldMk cId="1800156280" sldId="399"/>
            <ac:cxnSpMk id="92" creationId="{E0E7FCC0-B8DC-4757-A986-9E82EC0D845B}"/>
          </ac:cxnSpMkLst>
        </pc:cxnChg>
        <pc:cxnChg chg="add mod">
          <ac:chgData name="Алмат Кайракбеков" userId="617def1006c1eb61" providerId="LiveId" clId="{90D34A18-D8F2-4341-9288-388139CEBD6E}" dt="2021-03-15T22:49:42.368" v="1703" actId="14100"/>
          <ac:cxnSpMkLst>
            <pc:docMk/>
            <pc:sldMk cId="1800156280" sldId="399"/>
            <ac:cxnSpMk id="129" creationId="{EDB74FAA-2891-4911-9F9F-A60DBC9A65AB}"/>
          </ac:cxnSpMkLst>
        </pc:cxnChg>
        <pc:cxnChg chg="add mod">
          <ac:chgData name="Алмат Кайракбеков" userId="617def1006c1eb61" providerId="LiveId" clId="{90D34A18-D8F2-4341-9288-388139CEBD6E}" dt="2021-03-15T22:50:32.360" v="1750" actId="14100"/>
          <ac:cxnSpMkLst>
            <pc:docMk/>
            <pc:sldMk cId="1800156280" sldId="399"/>
            <ac:cxnSpMk id="130" creationId="{96648CC0-CCAF-4794-9F6B-34EF8640B701}"/>
          </ac:cxnSpMkLst>
        </pc:cxnChg>
        <pc:cxnChg chg="add mod">
          <ac:chgData name="Алмат Кайракбеков" userId="617def1006c1eb61" providerId="LiveId" clId="{90D34A18-D8F2-4341-9288-388139CEBD6E}" dt="2021-03-15T22:51:40.145" v="1778" actId="1038"/>
          <ac:cxnSpMkLst>
            <pc:docMk/>
            <pc:sldMk cId="1800156280" sldId="399"/>
            <ac:cxnSpMk id="145" creationId="{7286147A-950A-4243-823C-B7D7856B38D3}"/>
          </ac:cxnSpMkLst>
        </pc:cxnChg>
        <pc:cxnChg chg="add mod">
          <ac:chgData name="Алмат Кайракбеков" userId="617def1006c1eb61" providerId="LiveId" clId="{90D34A18-D8F2-4341-9288-388139CEBD6E}" dt="2021-03-15T22:51:42.440" v="1779" actId="571"/>
          <ac:cxnSpMkLst>
            <pc:docMk/>
            <pc:sldMk cId="1800156280" sldId="399"/>
            <ac:cxnSpMk id="146" creationId="{2C64CE43-1762-42B7-9E93-B109E04866FE}"/>
          </ac:cxnSpMkLst>
        </pc:cxnChg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807356589" sldId="400"/>
        </pc:sldMkLst>
      </pc:sldChg>
      <pc:sldChg chg="addSp delSp modSp add mod">
        <pc:chgData name="Алмат Кайракбеков" userId="617def1006c1eb61" providerId="LiveId" clId="{90D34A18-D8F2-4341-9288-388139CEBD6E}" dt="2021-03-15T23:28:40.298" v="1998" actId="14100"/>
        <pc:sldMkLst>
          <pc:docMk/>
          <pc:sldMk cId="4083269292" sldId="400"/>
        </pc:sldMkLst>
        <pc:spChg chg="mod">
          <ac:chgData name="Алмат Кайракбеков" userId="617def1006c1eb61" providerId="LiveId" clId="{90D34A18-D8F2-4341-9288-388139CEBD6E}" dt="2021-03-15T22:52:48.189" v="1797" actId="404"/>
          <ac:spMkLst>
            <pc:docMk/>
            <pc:sldMk cId="4083269292" sldId="400"/>
            <ac:spMk id="7" creationId="{9F186664-5952-4780-8F71-72E2BBCB3342}"/>
          </ac:spMkLst>
        </pc:spChg>
        <pc:spChg chg="add del mod">
          <ac:chgData name="Алмат Кайракбеков" userId="617def1006c1eb61" providerId="LiveId" clId="{90D34A18-D8F2-4341-9288-388139CEBD6E}" dt="2021-03-15T23:21:08.780" v="1872" actId="478"/>
          <ac:spMkLst>
            <pc:docMk/>
            <pc:sldMk cId="4083269292" sldId="400"/>
            <ac:spMk id="10" creationId="{93E4E61E-0B81-4612-B86E-E1309CD131D3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1" creationId="{684A706A-F6F3-4BE1-8222-52CEC394183F}"/>
          </ac:spMkLst>
        </pc:spChg>
        <pc:spChg chg="add mod">
          <ac:chgData name="Алмат Кайракбеков" userId="617def1006c1eb61" providerId="LiveId" clId="{90D34A18-D8F2-4341-9288-388139CEBD6E}" dt="2021-03-15T23:22:54.681" v="1928" actId="14100"/>
          <ac:spMkLst>
            <pc:docMk/>
            <pc:sldMk cId="4083269292" sldId="400"/>
            <ac:spMk id="16" creationId="{544237E6-16D7-448A-9EC5-1261202DB39A}"/>
          </ac:spMkLst>
        </pc:spChg>
        <pc:spChg chg="add mod">
          <ac:chgData name="Алмат Кайракбеков" userId="617def1006c1eb61" providerId="LiveId" clId="{90D34A18-D8F2-4341-9288-388139CEBD6E}" dt="2021-03-15T23:27:44.745" v="1992" actId="2085"/>
          <ac:spMkLst>
            <pc:docMk/>
            <pc:sldMk cId="4083269292" sldId="400"/>
            <ac:spMk id="18" creationId="{2219F30C-B664-447E-87B7-0FE4ED41B84E}"/>
          </ac:spMkLst>
        </pc:spChg>
        <pc:spChg chg="add del mod">
          <ac:chgData name="Алмат Кайракбеков" userId="617def1006c1eb61" providerId="LiveId" clId="{90D34A18-D8F2-4341-9288-388139CEBD6E}" dt="2021-03-15T23:14:53.877" v="1818" actId="478"/>
          <ac:spMkLst>
            <pc:docMk/>
            <pc:sldMk cId="4083269292" sldId="400"/>
            <ac:spMk id="30" creationId="{97D394F7-2364-4344-A2A3-5EAE4C600634}"/>
          </ac:spMkLst>
        </pc:spChg>
        <pc:spChg chg="add del mod">
          <ac:chgData name="Алмат Кайракбеков" userId="617def1006c1eb61" providerId="LiveId" clId="{90D34A18-D8F2-4341-9288-388139CEBD6E}" dt="2021-03-15T23:21:57.061" v="1896" actId="478"/>
          <ac:spMkLst>
            <pc:docMk/>
            <pc:sldMk cId="4083269292" sldId="400"/>
            <ac:spMk id="38" creationId="{D6B4B76D-4D7A-4866-99DA-4E2F592E0151}"/>
          </ac:spMkLst>
        </pc:spChg>
        <pc:spChg chg="add mod">
          <ac:chgData name="Алмат Кайракбеков" userId="617def1006c1eb61" providerId="LiveId" clId="{90D34A18-D8F2-4341-9288-388139CEBD6E}" dt="2021-03-15T23:22:16.113" v="1909" actId="1076"/>
          <ac:spMkLst>
            <pc:docMk/>
            <pc:sldMk cId="4083269292" sldId="400"/>
            <ac:spMk id="40" creationId="{ECF1313B-09AD-4B3C-8F5F-5FA47632DEBF}"/>
          </ac:spMkLst>
        </pc:spChg>
        <pc:spChg chg="add mod">
          <ac:chgData name="Алмат Кайракбеков" userId="617def1006c1eb61" providerId="LiveId" clId="{90D34A18-D8F2-4341-9288-388139CEBD6E}" dt="2021-03-15T23:23:22.041" v="1939" actId="1076"/>
          <ac:spMkLst>
            <pc:docMk/>
            <pc:sldMk cId="4083269292" sldId="400"/>
            <ac:spMk id="42" creationId="{A3D9D675-4BEC-4ECB-A74E-78E5877F8CA6}"/>
          </ac:spMkLst>
        </pc:spChg>
        <pc:spChg chg="add mod">
          <ac:chgData name="Алмат Кайракбеков" userId="617def1006c1eb61" providerId="LiveId" clId="{90D34A18-D8F2-4341-9288-388139CEBD6E}" dt="2021-03-15T23:23:19.313" v="1938" actId="14100"/>
          <ac:spMkLst>
            <pc:docMk/>
            <pc:sldMk cId="4083269292" sldId="400"/>
            <ac:spMk id="43" creationId="{724C6468-DD91-4E8C-8EF1-A015AC80735C}"/>
          </ac:spMkLst>
        </pc:spChg>
        <pc:spChg chg="add mod">
          <ac:chgData name="Алмат Кайракбеков" userId="617def1006c1eb61" providerId="LiveId" clId="{90D34A18-D8F2-4341-9288-388139CEBD6E}" dt="2021-03-15T23:23:24.808" v="1942" actId="20577"/>
          <ac:spMkLst>
            <pc:docMk/>
            <pc:sldMk cId="4083269292" sldId="400"/>
            <ac:spMk id="44" creationId="{E56C73F0-85D8-423B-88A9-8960399E06CF}"/>
          </ac:spMkLst>
        </pc:spChg>
        <pc:spChg chg="add mod">
          <ac:chgData name="Алмат Кайракбеков" userId="617def1006c1eb61" providerId="LiveId" clId="{90D34A18-D8F2-4341-9288-388139CEBD6E}" dt="2021-03-15T23:23:43.627" v="1945" actId="20577"/>
          <ac:spMkLst>
            <pc:docMk/>
            <pc:sldMk cId="4083269292" sldId="400"/>
            <ac:spMk id="46" creationId="{9D168388-24B7-4931-857C-DD7C2CDE90DA}"/>
          </ac:spMkLst>
        </pc:spChg>
        <pc:spChg chg="add mod">
          <ac:chgData name="Алмат Кайракбеков" userId="617def1006c1eb61" providerId="LiveId" clId="{90D34A18-D8F2-4341-9288-388139CEBD6E}" dt="2021-03-15T23:24:57.919" v="1947" actId="20577"/>
          <ac:spMkLst>
            <pc:docMk/>
            <pc:sldMk cId="4083269292" sldId="400"/>
            <ac:spMk id="48" creationId="{6CF86D90-1A67-4210-A8E5-1C94D6C93137}"/>
          </ac:spMkLst>
        </pc:spChg>
        <pc:spChg chg="add mod">
          <ac:chgData name="Алмат Кайракбеков" userId="617def1006c1eb61" providerId="LiveId" clId="{90D34A18-D8F2-4341-9288-388139CEBD6E}" dt="2021-03-15T23:25:15.821" v="1950" actId="20577"/>
          <ac:spMkLst>
            <pc:docMk/>
            <pc:sldMk cId="4083269292" sldId="400"/>
            <ac:spMk id="50" creationId="{B916F8F5-9A88-48C2-B92C-F81D68C63059}"/>
          </ac:spMkLst>
        </pc:spChg>
        <pc:spChg chg="add mod">
          <ac:chgData name="Алмат Кайракбеков" userId="617def1006c1eb61" providerId="LiveId" clId="{90D34A18-D8F2-4341-9288-388139CEBD6E}" dt="2021-03-15T23:25:52.489" v="1952" actId="1076"/>
          <ac:spMkLst>
            <pc:docMk/>
            <pc:sldMk cId="4083269292" sldId="400"/>
            <ac:spMk id="51" creationId="{D1E17DFA-9171-4665-9ED8-2503D0906C14}"/>
          </ac:spMkLst>
        </pc:spChg>
        <pc:spChg chg="add mod">
          <ac:chgData name="Алмат Кайракбеков" userId="617def1006c1eb61" providerId="LiveId" clId="{90D34A18-D8F2-4341-9288-388139CEBD6E}" dt="2021-03-15T23:25:57.421" v="1955" actId="20577"/>
          <ac:spMkLst>
            <pc:docMk/>
            <pc:sldMk cId="4083269292" sldId="400"/>
            <ac:spMk id="52" creationId="{BBFC3076-54CC-4240-B022-41A7D998E2F0}"/>
          </ac:spMkLst>
        </pc:spChg>
        <pc:spChg chg="add mod">
          <ac:chgData name="Алмат Кайракбеков" userId="617def1006c1eb61" providerId="LiveId" clId="{90D34A18-D8F2-4341-9288-388139CEBD6E}" dt="2021-03-15T23:26:26.446" v="1958" actId="20577"/>
          <ac:spMkLst>
            <pc:docMk/>
            <pc:sldMk cId="4083269292" sldId="400"/>
            <ac:spMk id="54" creationId="{51C9DFFB-7569-4AA4-A648-01D50A0FE139}"/>
          </ac:spMkLst>
        </pc:spChg>
        <pc:spChg chg="add mod">
          <ac:chgData name="Алмат Кайракбеков" userId="617def1006c1eb61" providerId="LiveId" clId="{90D34A18-D8F2-4341-9288-388139CEBD6E}" dt="2021-03-15T23:26:56.123" v="1960" actId="20577"/>
          <ac:spMkLst>
            <pc:docMk/>
            <pc:sldMk cId="4083269292" sldId="400"/>
            <ac:spMk id="56" creationId="{9D18F741-EE42-4980-BD84-3042B0E9A9DA}"/>
          </ac:spMkLst>
        </pc:spChg>
        <pc:spChg chg="add del mod">
          <ac:chgData name="Алмат Кайракбеков" userId="617def1006c1eb61" providerId="LiveId" clId="{90D34A18-D8F2-4341-9288-388139CEBD6E}" dt="2021-03-15T23:27:22.682" v="1977" actId="478"/>
          <ac:spMkLst>
            <pc:docMk/>
            <pc:sldMk cId="4083269292" sldId="400"/>
            <ac:spMk id="58" creationId="{21E4B59F-D7E0-4326-B352-71B6E69EF613}"/>
          </ac:spMkLst>
        </pc:spChg>
        <pc:spChg chg="add mod">
          <ac:chgData name="Алмат Кайракбеков" userId="617def1006c1eb61" providerId="LiveId" clId="{90D34A18-D8F2-4341-9288-388139CEBD6E}" dt="2021-03-15T23:28:20.210" v="1994" actId="14100"/>
          <ac:spMkLst>
            <pc:docMk/>
            <pc:sldMk cId="4083269292" sldId="400"/>
            <ac:spMk id="59" creationId="{F3150585-55E1-400C-8EE1-AD92A0AA745C}"/>
          </ac:spMkLst>
        </pc:spChg>
        <pc:spChg chg="add mod">
          <ac:chgData name="Алмат Кайракбеков" userId="617def1006c1eb61" providerId="LiveId" clId="{90D34A18-D8F2-4341-9288-388139CEBD6E}" dt="2021-03-15T23:28:40.298" v="1998" actId="14100"/>
          <ac:spMkLst>
            <pc:docMk/>
            <pc:sldMk cId="4083269292" sldId="400"/>
            <ac:spMk id="61" creationId="{54A4B8B0-0AD2-4664-9E15-04B646AECB42}"/>
          </ac:spMkLst>
        </pc:spChg>
        <pc:spChg chg="add mod">
          <ac:chgData name="Алмат Кайракбеков" userId="617def1006c1eb61" providerId="LiveId" clId="{90D34A18-D8F2-4341-9288-388139CEBD6E}" dt="2021-03-15T23:28:26.486" v="1996" actId="207"/>
          <ac:spMkLst>
            <pc:docMk/>
            <pc:sldMk cId="4083269292" sldId="400"/>
            <ac:spMk id="63" creationId="{41647491-01B3-4B31-B043-BF1D956D54BC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64" creationId="{EB414180-0975-41FE-8CFF-3AA7AC2A83BD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73" creationId="{DDE8E929-F6ED-4A97-9C5B-2C28D0106F51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21" creationId="{9805AA61-5057-4569-BD6B-C2BC65316DD0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22" creationId="{421E386D-9C26-4119-B1A2-4BF70CD0210D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23" creationId="{93837AEB-46D2-4D48-80BF-ED9612540223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24" creationId="{DD926B9D-998A-4215-B21F-4167C367AADA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25" creationId="{F368D8B3-254E-4239-B106-4810228DA702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27" creationId="{759D2CCD-DE10-4CA8-A4BD-AD21C89166A6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31" creationId="{4B0A3965-F48D-4E67-B228-48A5E1ADDCEF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42" creationId="{E9029DC1-7DFE-40D9-A8D7-51716C1ACD26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43" creationId="{2A579B3D-BF1E-4D4D-99E0-A786BDE0870F}"/>
          </ac:spMkLst>
        </pc:spChg>
        <pc:spChg chg="del">
          <ac:chgData name="Алмат Кайракбеков" userId="617def1006c1eb61" providerId="LiveId" clId="{90D34A18-D8F2-4341-9288-388139CEBD6E}" dt="2021-03-15T22:52:53.804" v="1798" actId="478"/>
          <ac:spMkLst>
            <pc:docMk/>
            <pc:sldMk cId="4083269292" sldId="400"/>
            <ac:spMk id="144" creationId="{B815E890-F965-4AF7-8B7A-7C857D47CE05}"/>
          </ac:spMkLst>
        </pc:spChg>
        <pc:graphicFrameChg chg="del">
          <ac:chgData name="Алмат Кайракбеков" userId="617def1006c1eb61" providerId="LiveId" clId="{90D34A18-D8F2-4341-9288-388139CEBD6E}" dt="2021-03-15T22:52:53.804" v="1798" actId="478"/>
          <ac:graphicFrameMkLst>
            <pc:docMk/>
            <pc:sldMk cId="4083269292" sldId="400"/>
            <ac:graphicFrameMk id="8" creationId="{3C6DBAFB-4F6E-45DD-AC2D-3AD250033E38}"/>
          </ac:graphicFrameMkLst>
        </pc:graphicFrameChg>
        <pc:graphicFrameChg chg="add mod">
          <ac:chgData name="Алмат Кайракбеков" userId="617def1006c1eb61" providerId="LiveId" clId="{90D34A18-D8F2-4341-9288-388139CEBD6E}" dt="2021-03-15T23:20:48.440" v="1866" actId="14100"/>
          <ac:graphicFrameMkLst>
            <pc:docMk/>
            <pc:sldMk cId="4083269292" sldId="400"/>
            <ac:graphicFrameMk id="9" creationId="{815EBF2C-31BF-461F-8EF2-22DB66C6B7D8}"/>
          </ac:graphicFrameMkLst>
        </pc:graphicFrameChg>
        <pc:graphicFrameChg chg="add del mod">
          <ac:chgData name="Алмат Кайракбеков" userId="617def1006c1eb61" providerId="LiveId" clId="{90D34A18-D8F2-4341-9288-388139CEBD6E}" dt="2021-03-15T23:14:51.074" v="1817" actId="478"/>
          <ac:graphicFrameMkLst>
            <pc:docMk/>
            <pc:sldMk cId="4083269292" sldId="400"/>
            <ac:graphicFrameMk id="29" creationId="{E3BA6EBC-8136-4869-9519-69B9D8705D99}"/>
          </ac:graphicFrameMkLst>
        </pc:graphicFrameChg>
        <pc:graphicFrameChg chg="del">
          <ac:chgData name="Алмат Кайракбеков" userId="617def1006c1eb61" providerId="LiveId" clId="{90D34A18-D8F2-4341-9288-388139CEBD6E}" dt="2021-03-15T22:52:53.804" v="1798" actId="478"/>
          <ac:graphicFrameMkLst>
            <pc:docMk/>
            <pc:sldMk cId="4083269292" sldId="400"/>
            <ac:graphicFrameMk id="57" creationId="{3562BC67-11CC-4481-9CFF-BC77D1DD3985}"/>
          </ac:graphicFrameMkLst>
        </pc:graphicFrameChg>
        <pc:graphicFrameChg chg="del">
          <ac:chgData name="Алмат Кайракбеков" userId="617def1006c1eb61" providerId="LiveId" clId="{90D34A18-D8F2-4341-9288-388139CEBD6E}" dt="2021-03-15T22:52:53.804" v="1798" actId="478"/>
          <ac:graphicFrameMkLst>
            <pc:docMk/>
            <pc:sldMk cId="4083269292" sldId="400"/>
            <ac:graphicFrameMk id="126" creationId="{7062A620-5E1D-4CAF-9EE6-F5978451EB38}"/>
          </ac:graphicFrameMkLst>
        </pc:graphicFrameChg>
        <pc:graphicFrameChg chg="del">
          <ac:chgData name="Алмат Кайракбеков" userId="617def1006c1eb61" providerId="LiveId" clId="{90D34A18-D8F2-4341-9288-388139CEBD6E}" dt="2021-03-15T22:52:53.804" v="1798" actId="478"/>
          <ac:graphicFrameMkLst>
            <pc:docMk/>
            <pc:sldMk cId="4083269292" sldId="400"/>
            <ac:graphicFrameMk id="128" creationId="{C14E7F90-B797-4A1E-8D90-F3CA73DA3518}"/>
          </ac:graphicFrameMkLst>
        </pc:graphicFrameChg>
        <pc:cxnChg chg="add mod">
          <ac:chgData name="Алмат Кайракбеков" userId="617def1006c1eb61" providerId="LiveId" clId="{90D34A18-D8F2-4341-9288-388139CEBD6E}" dt="2021-03-15T23:21:26.866" v="1880" actId="1582"/>
          <ac:cxnSpMkLst>
            <pc:docMk/>
            <pc:sldMk cId="4083269292" sldId="400"/>
            <ac:cxnSpMk id="13" creationId="{5CBA9ADA-AD81-4463-A6E8-2FBB341F9575}"/>
          </ac:cxnSpMkLst>
        </pc:cxnChg>
        <pc:cxnChg chg="add mod">
          <ac:chgData name="Алмат Кайракбеков" userId="617def1006c1eb61" providerId="LiveId" clId="{90D34A18-D8F2-4341-9288-388139CEBD6E}" dt="2021-03-15T23:23:37.761" v="1943" actId="571"/>
          <ac:cxnSpMkLst>
            <pc:docMk/>
            <pc:sldMk cId="4083269292" sldId="400"/>
            <ac:cxnSpMk id="45" creationId="{FCFC4BCC-1DD4-4AFB-91D2-33EA316C4C05}"/>
          </ac:cxnSpMkLst>
        </pc:cxnChg>
        <pc:cxnChg chg="add mod">
          <ac:chgData name="Алмат Кайракбеков" userId="617def1006c1eb61" providerId="LiveId" clId="{90D34A18-D8F2-4341-9288-388139CEBD6E}" dt="2021-03-15T23:24:55.377" v="1946" actId="571"/>
          <ac:cxnSpMkLst>
            <pc:docMk/>
            <pc:sldMk cId="4083269292" sldId="400"/>
            <ac:cxnSpMk id="47" creationId="{E9BA8A6F-D1DD-413B-8F33-5922E6EE569F}"/>
          </ac:cxnSpMkLst>
        </pc:cxnChg>
        <pc:cxnChg chg="add mod">
          <ac:chgData name="Алмат Кайракбеков" userId="617def1006c1eb61" providerId="LiveId" clId="{90D34A18-D8F2-4341-9288-388139CEBD6E}" dt="2021-03-15T23:25:12.422" v="1949" actId="1038"/>
          <ac:cxnSpMkLst>
            <pc:docMk/>
            <pc:sldMk cId="4083269292" sldId="400"/>
            <ac:cxnSpMk id="49" creationId="{2A55E7A0-1596-48D9-B4C2-A118C4B2F9CE}"/>
          </ac:cxnSpMkLst>
        </pc:cxnChg>
        <pc:cxnChg chg="add mod">
          <ac:chgData name="Алмат Кайракбеков" userId="617def1006c1eb61" providerId="LiveId" clId="{90D34A18-D8F2-4341-9288-388139CEBD6E}" dt="2021-03-15T23:26:22.667" v="1957" actId="1038"/>
          <ac:cxnSpMkLst>
            <pc:docMk/>
            <pc:sldMk cId="4083269292" sldId="400"/>
            <ac:cxnSpMk id="53" creationId="{3500DE1A-1F63-471A-9D60-C61AEB0F2DE2}"/>
          </ac:cxnSpMkLst>
        </pc:cxnChg>
        <pc:cxnChg chg="add mod">
          <ac:chgData name="Алмат Кайракбеков" userId="617def1006c1eb61" providerId="LiveId" clId="{90D34A18-D8F2-4341-9288-388139CEBD6E}" dt="2021-03-15T23:26:54.209" v="1959" actId="571"/>
          <ac:cxnSpMkLst>
            <pc:docMk/>
            <pc:sldMk cId="4083269292" sldId="400"/>
            <ac:cxnSpMk id="55" creationId="{0C970F3B-D864-4AF6-8E0C-80B4D4AFF4A9}"/>
          </ac:cxnSpMkLst>
        </pc:cxnChg>
        <pc:cxnChg chg="del">
          <ac:chgData name="Алмат Кайракбеков" userId="617def1006c1eb61" providerId="LiveId" clId="{90D34A18-D8F2-4341-9288-388139CEBD6E}" dt="2021-03-15T22:52:53.804" v="1798" actId="478"/>
          <ac:cxnSpMkLst>
            <pc:docMk/>
            <pc:sldMk cId="4083269292" sldId="400"/>
            <ac:cxnSpMk id="62" creationId="{17944A13-F35C-4FE0-B60B-9DC22CBBFA1D}"/>
          </ac:cxnSpMkLst>
        </pc:cxnChg>
        <pc:cxnChg chg="del">
          <ac:chgData name="Алмат Кайракбеков" userId="617def1006c1eb61" providerId="LiveId" clId="{90D34A18-D8F2-4341-9288-388139CEBD6E}" dt="2021-03-15T22:52:55.898" v="1799" actId="478"/>
          <ac:cxnSpMkLst>
            <pc:docMk/>
            <pc:sldMk cId="4083269292" sldId="400"/>
            <ac:cxnSpMk id="129" creationId="{EDB74FAA-2891-4911-9F9F-A60DBC9A65AB}"/>
          </ac:cxnSpMkLst>
        </pc:cxnChg>
        <pc:cxnChg chg="del">
          <ac:chgData name="Алмат Кайракбеков" userId="617def1006c1eb61" providerId="LiveId" clId="{90D34A18-D8F2-4341-9288-388139CEBD6E}" dt="2021-03-15T22:52:53.804" v="1798" actId="478"/>
          <ac:cxnSpMkLst>
            <pc:docMk/>
            <pc:sldMk cId="4083269292" sldId="400"/>
            <ac:cxnSpMk id="130" creationId="{96648CC0-CCAF-4794-9F6B-34EF8640B701}"/>
          </ac:cxnSpMkLst>
        </pc:cxnChg>
        <pc:cxnChg chg="del">
          <ac:chgData name="Алмат Кайракбеков" userId="617def1006c1eb61" providerId="LiveId" clId="{90D34A18-D8F2-4341-9288-388139CEBD6E}" dt="2021-03-15T22:52:53.804" v="1798" actId="478"/>
          <ac:cxnSpMkLst>
            <pc:docMk/>
            <pc:sldMk cId="4083269292" sldId="400"/>
            <ac:cxnSpMk id="145" creationId="{7286147A-950A-4243-823C-B7D7856B38D3}"/>
          </ac:cxnSpMkLst>
        </pc:cxnChg>
        <pc:cxnChg chg="del">
          <ac:chgData name="Алмат Кайракбеков" userId="617def1006c1eb61" providerId="LiveId" clId="{90D34A18-D8F2-4341-9288-388139CEBD6E}" dt="2021-03-15T22:52:53.804" v="1798" actId="478"/>
          <ac:cxnSpMkLst>
            <pc:docMk/>
            <pc:sldMk cId="4083269292" sldId="400"/>
            <ac:cxnSpMk id="146" creationId="{2C64CE43-1762-42B7-9E93-B109E04866FE}"/>
          </ac:cxnSpMkLst>
        </pc:cxnChg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884242095" sldId="401"/>
        </pc:sldMkLst>
      </pc:sldChg>
      <pc:sldChg chg="addSp delSp modSp add mod">
        <pc:chgData name="Алмат Кайракбеков" userId="617def1006c1eb61" providerId="LiveId" clId="{90D34A18-D8F2-4341-9288-388139CEBD6E}" dt="2021-03-15T23:35:33.475" v="2077" actId="207"/>
        <pc:sldMkLst>
          <pc:docMk/>
          <pc:sldMk cId="3924308373" sldId="401"/>
        </pc:sldMkLst>
        <pc:spChg chg="mod">
          <ac:chgData name="Алмат Кайракбеков" userId="617def1006c1eb61" providerId="LiveId" clId="{90D34A18-D8F2-4341-9288-388139CEBD6E}" dt="2021-03-15T23:30:09.491" v="2004" actId="404"/>
          <ac:spMkLst>
            <pc:docMk/>
            <pc:sldMk cId="3924308373" sldId="401"/>
            <ac:spMk id="7" creationId="{9F186664-5952-4780-8F71-72E2BBCB3342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16" creationId="{544237E6-16D7-448A-9EC5-1261202DB39A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18" creationId="{2219F30C-B664-447E-87B7-0FE4ED41B84E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40" creationId="{ECF1313B-09AD-4B3C-8F5F-5FA47632DEBF}"/>
          </ac:spMkLst>
        </pc:spChg>
        <pc:spChg chg="add mod">
          <ac:chgData name="Алмат Кайракбеков" userId="617def1006c1eb61" providerId="LiveId" clId="{90D34A18-D8F2-4341-9288-388139CEBD6E}" dt="2021-03-15T23:34:07.801" v="2071" actId="1076"/>
          <ac:spMkLst>
            <pc:docMk/>
            <pc:sldMk cId="3924308373" sldId="401"/>
            <ac:spMk id="41" creationId="{874DFFC7-1FF6-4948-B7E1-F071D8B0ED58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42" creationId="{A3D9D675-4BEC-4ECB-A74E-78E5877F8CA6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43" creationId="{724C6468-DD91-4E8C-8EF1-A015AC80735C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44" creationId="{E56C73F0-85D8-423B-88A9-8960399E06CF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46" creationId="{9D168388-24B7-4931-857C-DD7C2CDE90DA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48" creationId="{6CF86D90-1A67-4210-A8E5-1C94D6C93137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50" creationId="{B916F8F5-9A88-48C2-B92C-F81D68C63059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51" creationId="{D1E17DFA-9171-4665-9ED8-2503D0906C14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52" creationId="{BBFC3076-54CC-4240-B022-41A7D998E2F0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54" creationId="{51C9DFFB-7569-4AA4-A648-01D50A0FE139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56" creationId="{9D18F741-EE42-4980-BD84-3042B0E9A9DA}"/>
          </ac:spMkLst>
        </pc:spChg>
        <pc:spChg chg="add mod">
          <ac:chgData name="Алмат Кайракбеков" userId="617def1006c1eb61" providerId="LiveId" clId="{90D34A18-D8F2-4341-9288-388139CEBD6E}" dt="2021-03-15T23:34:07.801" v="2071" actId="1076"/>
          <ac:spMkLst>
            <pc:docMk/>
            <pc:sldMk cId="3924308373" sldId="401"/>
            <ac:spMk id="57" creationId="{1074537F-0CA2-4BA5-9349-342539766CF9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59" creationId="{F3150585-55E1-400C-8EE1-AD92A0AA745C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61" creationId="{54A4B8B0-0AD2-4664-9E15-04B646AECB42}"/>
          </ac:spMkLst>
        </pc:spChg>
        <pc:spChg chg="del">
          <ac:chgData name="Алмат Кайракбеков" userId="617def1006c1eb61" providerId="LiveId" clId="{90D34A18-D8F2-4341-9288-388139CEBD6E}" dt="2021-03-15T23:30:05.245" v="2000" actId="478"/>
          <ac:spMkLst>
            <pc:docMk/>
            <pc:sldMk cId="3924308373" sldId="401"/>
            <ac:spMk id="63" creationId="{41647491-01B3-4B31-B043-BF1D956D54BC}"/>
          </ac:spMkLst>
        </pc:spChg>
        <pc:graphicFrameChg chg="del">
          <ac:chgData name="Алмат Кайракбеков" userId="617def1006c1eb61" providerId="LiveId" clId="{90D34A18-D8F2-4341-9288-388139CEBD6E}" dt="2021-03-15T23:30:05.245" v="2000" actId="478"/>
          <ac:graphicFrameMkLst>
            <pc:docMk/>
            <pc:sldMk cId="3924308373" sldId="401"/>
            <ac:graphicFrameMk id="9" creationId="{815EBF2C-31BF-461F-8EF2-22DB66C6B7D8}"/>
          </ac:graphicFrameMkLst>
        </pc:graphicFrameChg>
        <pc:graphicFrameChg chg="add mod modGraphic">
          <ac:chgData name="Алмат Кайракбеков" userId="617def1006c1eb61" providerId="LiveId" clId="{90D34A18-D8F2-4341-9288-388139CEBD6E}" dt="2021-03-15T23:35:33.475" v="2077" actId="207"/>
          <ac:graphicFrameMkLst>
            <pc:docMk/>
            <pc:sldMk cId="3924308373" sldId="401"/>
            <ac:graphicFrameMk id="30" creationId="{BC85C27F-FF75-4B50-B827-65720CD12815}"/>
          </ac:graphicFrameMkLst>
        </pc:graphicFrameChg>
        <pc:picChg chg="add mod">
          <ac:chgData name="Алмат Кайракбеков" userId="617def1006c1eb61" providerId="LiveId" clId="{90D34A18-D8F2-4341-9288-388139CEBD6E}" dt="2021-03-15T23:32:11.689" v="2034" actId="1076"/>
          <ac:picMkLst>
            <pc:docMk/>
            <pc:sldMk cId="3924308373" sldId="401"/>
            <ac:picMk id="31" creationId="{12EECAEA-70BC-4B4D-91B9-C59ADB06E840}"/>
          </ac:picMkLst>
        </pc:picChg>
        <pc:picChg chg="add mod">
          <ac:chgData name="Алмат Кайракбеков" userId="617def1006c1eb61" providerId="LiveId" clId="{90D34A18-D8F2-4341-9288-388139CEBD6E}" dt="2021-03-15T23:32:54.593" v="2051" actId="1076"/>
          <ac:picMkLst>
            <pc:docMk/>
            <pc:sldMk cId="3924308373" sldId="401"/>
            <ac:picMk id="32" creationId="{1E8C8559-4A28-43D8-B87F-760BC26EFC21}"/>
          </ac:picMkLst>
        </pc:picChg>
        <pc:picChg chg="add mod">
          <ac:chgData name="Алмат Кайракбеков" userId="617def1006c1eb61" providerId="LiveId" clId="{90D34A18-D8F2-4341-9288-388139CEBD6E}" dt="2021-03-15T23:32:06.793" v="2033" actId="1076"/>
          <ac:picMkLst>
            <pc:docMk/>
            <pc:sldMk cId="3924308373" sldId="401"/>
            <ac:picMk id="33" creationId="{8B8A4DDC-5B76-4D68-AE3C-6BA6A71466C2}"/>
          </ac:picMkLst>
        </pc:picChg>
        <pc:picChg chg="add mod">
          <ac:chgData name="Алмат Кайракбеков" userId="617def1006c1eb61" providerId="LiveId" clId="{90D34A18-D8F2-4341-9288-388139CEBD6E}" dt="2021-03-15T23:32:53.801" v="2050" actId="1076"/>
          <ac:picMkLst>
            <pc:docMk/>
            <pc:sldMk cId="3924308373" sldId="401"/>
            <ac:picMk id="35" creationId="{C6DF440E-CFC2-4FBE-8BDD-C7E2D4CC6FEB}"/>
          </ac:picMkLst>
        </pc:picChg>
        <pc:picChg chg="add mod">
          <ac:chgData name="Алмат Кайракбеков" userId="617def1006c1eb61" providerId="LiveId" clId="{90D34A18-D8F2-4341-9288-388139CEBD6E}" dt="2021-03-15T23:32:25.137" v="2042" actId="1076"/>
          <ac:picMkLst>
            <pc:docMk/>
            <pc:sldMk cId="3924308373" sldId="401"/>
            <ac:picMk id="36" creationId="{98D1EDB3-598C-44FE-9EC1-1E72F816A339}"/>
          </ac:picMkLst>
        </pc:picChg>
        <pc:picChg chg="add mod">
          <ac:chgData name="Алмат Кайракбеков" userId="617def1006c1eb61" providerId="LiveId" clId="{90D34A18-D8F2-4341-9288-388139CEBD6E}" dt="2021-03-15T23:32:23.281" v="2041" actId="1076"/>
          <ac:picMkLst>
            <pc:docMk/>
            <pc:sldMk cId="3924308373" sldId="401"/>
            <ac:picMk id="37" creationId="{7D66B27E-22DE-4630-978C-5D3048B371A5}"/>
          </ac:picMkLst>
        </pc:picChg>
        <pc:picChg chg="add mod">
          <ac:chgData name="Алмат Кайракбеков" userId="617def1006c1eb61" providerId="LiveId" clId="{90D34A18-D8F2-4341-9288-388139CEBD6E}" dt="2021-03-15T23:32:26.729" v="2043" actId="1076"/>
          <ac:picMkLst>
            <pc:docMk/>
            <pc:sldMk cId="3924308373" sldId="401"/>
            <ac:picMk id="38" creationId="{235D4A2E-380F-4CD3-9AA4-552046E12ABE}"/>
          </ac:picMkLst>
        </pc:picChg>
        <pc:picChg chg="add mod">
          <ac:chgData name="Алмат Кайракбеков" userId="617def1006c1eb61" providerId="LiveId" clId="{90D34A18-D8F2-4341-9288-388139CEBD6E}" dt="2021-03-15T23:32:56.849" v="2054" actId="1076"/>
          <ac:picMkLst>
            <pc:docMk/>
            <pc:sldMk cId="3924308373" sldId="401"/>
            <ac:picMk id="39" creationId="{BEEA87D3-FBF5-4073-97BD-863E39D451BD}"/>
          </ac:picMkLst>
        </pc:picChg>
        <pc:cxnChg chg="del">
          <ac:chgData name="Алмат Кайракбеков" userId="617def1006c1eb61" providerId="LiveId" clId="{90D34A18-D8F2-4341-9288-388139CEBD6E}" dt="2021-03-15T23:30:05.245" v="2000" actId="478"/>
          <ac:cxnSpMkLst>
            <pc:docMk/>
            <pc:sldMk cId="3924308373" sldId="401"/>
            <ac:cxnSpMk id="13" creationId="{5CBA9ADA-AD81-4463-A6E8-2FBB341F9575}"/>
          </ac:cxnSpMkLst>
        </pc:cxnChg>
        <pc:cxnChg chg="del">
          <ac:chgData name="Алмат Кайракбеков" userId="617def1006c1eb61" providerId="LiveId" clId="{90D34A18-D8F2-4341-9288-388139CEBD6E}" dt="2021-03-15T23:30:05.245" v="2000" actId="478"/>
          <ac:cxnSpMkLst>
            <pc:docMk/>
            <pc:sldMk cId="3924308373" sldId="401"/>
            <ac:cxnSpMk id="45" creationId="{FCFC4BCC-1DD4-4AFB-91D2-33EA316C4C05}"/>
          </ac:cxnSpMkLst>
        </pc:cxnChg>
        <pc:cxnChg chg="del">
          <ac:chgData name="Алмат Кайракбеков" userId="617def1006c1eb61" providerId="LiveId" clId="{90D34A18-D8F2-4341-9288-388139CEBD6E}" dt="2021-03-15T23:30:05.245" v="2000" actId="478"/>
          <ac:cxnSpMkLst>
            <pc:docMk/>
            <pc:sldMk cId="3924308373" sldId="401"/>
            <ac:cxnSpMk id="47" creationId="{E9BA8A6F-D1DD-413B-8F33-5922E6EE569F}"/>
          </ac:cxnSpMkLst>
        </pc:cxnChg>
        <pc:cxnChg chg="del">
          <ac:chgData name="Алмат Кайракбеков" userId="617def1006c1eb61" providerId="LiveId" clId="{90D34A18-D8F2-4341-9288-388139CEBD6E}" dt="2021-03-15T23:30:05.245" v="2000" actId="478"/>
          <ac:cxnSpMkLst>
            <pc:docMk/>
            <pc:sldMk cId="3924308373" sldId="401"/>
            <ac:cxnSpMk id="49" creationId="{2A55E7A0-1596-48D9-B4C2-A118C4B2F9CE}"/>
          </ac:cxnSpMkLst>
        </pc:cxnChg>
        <pc:cxnChg chg="del">
          <ac:chgData name="Алмат Кайракбеков" userId="617def1006c1eb61" providerId="LiveId" clId="{90D34A18-D8F2-4341-9288-388139CEBD6E}" dt="2021-03-15T23:30:05.245" v="2000" actId="478"/>
          <ac:cxnSpMkLst>
            <pc:docMk/>
            <pc:sldMk cId="3924308373" sldId="401"/>
            <ac:cxnSpMk id="53" creationId="{3500DE1A-1F63-471A-9D60-C61AEB0F2DE2}"/>
          </ac:cxnSpMkLst>
        </pc:cxnChg>
        <pc:cxnChg chg="del">
          <ac:chgData name="Алмат Кайракбеков" userId="617def1006c1eb61" providerId="LiveId" clId="{90D34A18-D8F2-4341-9288-388139CEBD6E}" dt="2021-03-15T23:30:05.245" v="2000" actId="478"/>
          <ac:cxnSpMkLst>
            <pc:docMk/>
            <pc:sldMk cId="3924308373" sldId="401"/>
            <ac:cxnSpMk id="55" creationId="{0C970F3B-D864-4AF6-8E0C-80B4D4AFF4A9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5T23:45:35.938" v="2238" actId="1076"/>
        <pc:sldMkLst>
          <pc:docMk/>
          <pc:sldMk cId="1337931350" sldId="402"/>
        </pc:sldMkLst>
        <pc:spChg chg="mod">
          <ac:chgData name="Алмат Кайракбеков" userId="617def1006c1eb61" providerId="LiveId" clId="{90D34A18-D8F2-4341-9288-388139CEBD6E}" dt="2021-03-15T23:36:02.339" v="2080"/>
          <ac:spMkLst>
            <pc:docMk/>
            <pc:sldMk cId="1337931350" sldId="402"/>
            <ac:spMk id="7" creationId="{9F186664-5952-4780-8F71-72E2BBCB3342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0" creationId="{DD4CF77D-4B90-4965-B986-878BFE44AC07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1" creationId="{3AC36473-D655-4279-AF13-437910F7BBE4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2" creationId="{36FEF346-BB4A-4E97-9C43-594D16723692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3" creationId="{ABEDB09A-40A5-436B-A86C-5472BE003B73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4" creationId="{185949F1-8084-49A5-8932-3D00E4AA65DE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5" creationId="{03BF6174-8714-431E-ADC8-452645DBC15C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6" creationId="{0C1467FC-52E1-4424-9C98-8DB20DCA4CDB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7" creationId="{C163C16E-51CD-4130-B0D3-E651BAB4A50D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8" creationId="{AB11A6A4-07DD-4D4B-8871-1C02B65A8CE5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29" creationId="{BAD2E51C-0F17-48D5-A06B-6FF3E4CCF958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40" creationId="{79198DBE-96AC-47C6-9E6A-DC36C1CCBAEB}"/>
          </ac:spMkLst>
        </pc:spChg>
        <pc:spChg chg="del">
          <ac:chgData name="Алмат Кайракбеков" userId="617def1006c1eb61" providerId="LiveId" clId="{90D34A18-D8F2-4341-9288-388139CEBD6E}" dt="2021-03-15T23:36:13.853" v="2081" actId="478"/>
          <ac:spMkLst>
            <pc:docMk/>
            <pc:sldMk cId="1337931350" sldId="402"/>
            <ac:spMk id="41" creationId="{874DFFC7-1FF6-4948-B7E1-F071D8B0ED58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42" creationId="{B0E4711A-1E4B-497F-B0E0-F5BD9D95EEBD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43" creationId="{510C25B6-FBE9-4A05-BE23-E7F07CB5924A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44" creationId="{9B599B1C-99E2-47D6-8C4E-BF595E779EFA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49" creationId="{2A7CE704-EE9C-44E8-A30E-8AF3096828C9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0" creationId="{C9F49C67-AAC0-4A98-8F2D-6ADB0DE935F5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1" creationId="{D32BF09C-3D02-4C15-BB53-AACE9745D1DC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2" creationId="{530C65FF-605A-45D0-8D9B-411CF186E1F9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3" creationId="{AF233CC7-7F10-41E8-A62A-2A6FBE0473AD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4" creationId="{7A793881-A9EE-4642-9E90-C4E24F3F9E58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5" creationId="{9F0704EC-E1CD-4AF3-ACDD-92B985EBBDA0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6" creationId="{0CA8B767-C217-416D-B0C3-A7BF5A5A874C}"/>
          </ac:spMkLst>
        </pc:spChg>
        <pc:spChg chg="del">
          <ac:chgData name="Алмат Кайракбеков" userId="617def1006c1eb61" providerId="LiveId" clId="{90D34A18-D8F2-4341-9288-388139CEBD6E}" dt="2021-03-15T23:36:13.853" v="2081" actId="478"/>
          <ac:spMkLst>
            <pc:docMk/>
            <pc:sldMk cId="1337931350" sldId="402"/>
            <ac:spMk id="57" creationId="{1074537F-0CA2-4BA5-9349-342539766CF9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8" creationId="{757C4457-2063-4134-B745-72039DD03B37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59" creationId="{A9D86194-50A4-4EC5-A9FE-95BFEB214324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0" creationId="{BDF3C2E9-8AD0-458A-9AA0-D5FDBC84993D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1" creationId="{2C8AB64E-475B-47F2-B3C7-8993E93C38C5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2" creationId="{DAA1664C-0D76-42F5-B59F-7585AA0AB15D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3" creationId="{D039C4C0-A51C-4002-8B38-E97CA7FC1861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4" creationId="{E37EEBC7-64AD-494B-9943-7C3E56FA5D3D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5" creationId="{2A7498F0-AD44-43CF-A30B-0BC84C76FB9E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7" creationId="{2B697439-9AC0-4EC5-95F9-202AF16355D1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8" creationId="{6CC51F27-F41E-49F1-9D5E-07D3A75F43C2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69" creationId="{5E6647EF-EA54-4AEF-8D29-BFB50D3568D0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70" creationId="{4408E465-BE7F-4C26-A46E-584DED718033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71" creationId="{4D076A59-0D80-456F-9958-3F22E7483407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72" creationId="{955F8C33-B515-417D-83A7-D8F68F4D441A}"/>
          </ac:spMkLst>
        </pc:spChg>
        <pc:spChg chg="mod">
          <ac:chgData name="Алмат Кайракбеков" userId="617def1006c1eb61" providerId="LiveId" clId="{90D34A18-D8F2-4341-9288-388139CEBD6E}" dt="2021-03-15T23:40:28.954" v="2102" actId="1076"/>
          <ac:spMkLst>
            <pc:docMk/>
            <pc:sldMk cId="1337931350" sldId="402"/>
            <ac:spMk id="73" creationId="{DBBCB82A-5BDF-44BC-A65B-2DAE1DDA766F}"/>
          </ac:spMkLst>
        </pc:spChg>
        <pc:spChg chg="add del mod">
          <ac:chgData name="Алмат Кайракбеков" userId="617def1006c1eb61" providerId="LiveId" clId="{90D34A18-D8F2-4341-9288-388139CEBD6E}" dt="2021-03-15T23:41:28.895" v="2126" actId="478"/>
          <ac:spMkLst>
            <pc:docMk/>
            <pc:sldMk cId="1337931350" sldId="402"/>
            <ac:spMk id="80" creationId="{DC7F7CCA-CE98-4C08-AB28-0470AD40F05E}"/>
          </ac:spMkLst>
        </pc:spChg>
        <pc:spChg chg="add mod">
          <ac:chgData name="Алмат Кайракбеков" userId="617def1006c1eb61" providerId="LiveId" clId="{90D34A18-D8F2-4341-9288-388139CEBD6E}" dt="2021-03-15T23:45:25.747" v="2237" actId="1076"/>
          <ac:spMkLst>
            <pc:docMk/>
            <pc:sldMk cId="1337931350" sldId="402"/>
            <ac:spMk id="81" creationId="{2C276665-7C1C-4AE3-B85D-866B97BB8A47}"/>
          </ac:spMkLst>
        </pc:spChg>
        <pc:spChg chg="add mod">
          <ac:chgData name="Алмат Кайракбеков" userId="617def1006c1eb61" providerId="LiveId" clId="{90D34A18-D8F2-4341-9288-388139CEBD6E}" dt="2021-03-15T23:45:25.747" v="2237" actId="1076"/>
          <ac:spMkLst>
            <pc:docMk/>
            <pc:sldMk cId="1337931350" sldId="402"/>
            <ac:spMk id="82" creationId="{8510F7B9-9E8D-415E-92C1-00371A5945C7}"/>
          </ac:spMkLst>
        </pc:spChg>
        <pc:spChg chg="add mod">
          <ac:chgData name="Алмат Кайракбеков" userId="617def1006c1eb61" providerId="LiveId" clId="{90D34A18-D8F2-4341-9288-388139CEBD6E}" dt="2021-03-15T23:45:25.747" v="2237" actId="1076"/>
          <ac:spMkLst>
            <pc:docMk/>
            <pc:sldMk cId="1337931350" sldId="402"/>
            <ac:spMk id="83" creationId="{C9F0BAAC-3B86-411F-9DFC-F779414C79D9}"/>
          </ac:spMkLst>
        </pc:spChg>
        <pc:spChg chg="add mod">
          <ac:chgData name="Алмат Кайракбеков" userId="617def1006c1eb61" providerId="LiveId" clId="{90D34A18-D8F2-4341-9288-388139CEBD6E}" dt="2021-03-15T23:45:25.747" v="2237" actId="1076"/>
          <ac:spMkLst>
            <pc:docMk/>
            <pc:sldMk cId="1337931350" sldId="402"/>
            <ac:spMk id="84" creationId="{6DAA98A4-3DF9-4417-A4D6-2C3F9698E5F8}"/>
          </ac:spMkLst>
        </pc:spChg>
        <pc:spChg chg="add del mod">
          <ac:chgData name="Алмат Кайракбеков" userId="617def1006c1eb61" providerId="LiveId" clId="{90D34A18-D8F2-4341-9288-388139CEBD6E}" dt="2021-03-15T23:45:21.422" v="2236" actId="478"/>
          <ac:spMkLst>
            <pc:docMk/>
            <pc:sldMk cId="1337931350" sldId="402"/>
            <ac:spMk id="85" creationId="{C1A13CB5-0276-4145-A458-A3BB35FE0DA7}"/>
          </ac:spMkLst>
        </pc:spChg>
        <pc:spChg chg="add mod">
          <ac:chgData name="Алмат Кайракбеков" userId="617def1006c1eb61" providerId="LiveId" clId="{90D34A18-D8F2-4341-9288-388139CEBD6E}" dt="2021-03-15T23:45:25.747" v="2237" actId="1076"/>
          <ac:spMkLst>
            <pc:docMk/>
            <pc:sldMk cId="1337931350" sldId="402"/>
            <ac:spMk id="86" creationId="{4EC4AD94-ED0A-4C5E-BD54-92E281ED71F4}"/>
          </ac:spMkLst>
        </pc:spChg>
        <pc:spChg chg="add mod">
          <ac:chgData name="Алмат Кайракбеков" userId="617def1006c1eb61" providerId="LiveId" clId="{90D34A18-D8F2-4341-9288-388139CEBD6E}" dt="2021-03-15T23:45:35.938" v="2238" actId="1076"/>
          <ac:spMkLst>
            <pc:docMk/>
            <pc:sldMk cId="1337931350" sldId="402"/>
            <ac:spMk id="87" creationId="{E9271DCE-2F70-4DE9-A04A-AACEE34496CA}"/>
          </ac:spMkLst>
        </pc:spChg>
        <pc:grpChg chg="add del mod">
          <ac:chgData name="Алмат Кайракбеков" userId="617def1006c1eb61" providerId="LiveId" clId="{90D34A18-D8F2-4341-9288-388139CEBD6E}" dt="2021-03-15T23:40:29.809" v="2103" actId="478"/>
          <ac:grpSpMkLst>
            <pc:docMk/>
            <pc:sldMk cId="1337931350" sldId="402"/>
            <ac:grpSpMk id="18" creationId="{CF420E2F-8ABF-4A35-96A2-F256F91233C4}"/>
          </ac:grpSpMkLst>
        </pc:grpChg>
        <pc:grpChg chg="mod">
          <ac:chgData name="Алмат Кайракбеков" userId="617def1006c1eb61" providerId="LiveId" clId="{90D34A18-D8F2-4341-9288-388139CEBD6E}" dt="2021-03-15T23:40:28.954" v="2102" actId="1076"/>
          <ac:grpSpMkLst>
            <pc:docMk/>
            <pc:sldMk cId="1337931350" sldId="402"/>
            <ac:grpSpMk id="19" creationId="{9F4D8C5A-A458-4252-99FD-90E835F7038E}"/>
          </ac:grpSpMkLst>
        </pc:grpChg>
        <pc:grpChg chg="mod">
          <ac:chgData name="Алмат Кайракбеков" userId="617def1006c1eb61" providerId="LiveId" clId="{90D34A18-D8F2-4341-9288-388139CEBD6E}" dt="2021-03-15T23:40:28.954" v="2102" actId="1076"/>
          <ac:grpSpMkLst>
            <pc:docMk/>
            <pc:sldMk cId="1337931350" sldId="402"/>
            <ac:grpSpMk id="48" creationId="{E768FCE9-0609-4283-9909-7390CC2BF6B6}"/>
          </ac:grpSpMkLst>
        </pc:grpChg>
        <pc:grpChg chg="mod">
          <ac:chgData name="Алмат Кайракбеков" userId="617def1006c1eb61" providerId="LiveId" clId="{90D34A18-D8F2-4341-9288-388139CEBD6E}" dt="2021-03-15T23:40:28.954" v="2102" actId="1076"/>
          <ac:grpSpMkLst>
            <pc:docMk/>
            <pc:sldMk cId="1337931350" sldId="402"/>
            <ac:grpSpMk id="66" creationId="{BC8637CE-8EED-4A3B-8F92-3C85882A2CC9}"/>
          </ac:grpSpMkLst>
        </pc:grpChg>
        <pc:graphicFrameChg chg="del">
          <ac:chgData name="Алмат Кайракбеков" userId="617def1006c1eb61" providerId="LiveId" clId="{90D34A18-D8F2-4341-9288-388139CEBD6E}" dt="2021-03-15T23:36:13.853" v="2081" actId="478"/>
          <ac:graphicFrameMkLst>
            <pc:docMk/>
            <pc:sldMk cId="1337931350" sldId="402"/>
            <ac:graphicFrameMk id="30" creationId="{BC85C27F-FF75-4B50-B827-65720CD12815}"/>
          </ac:graphicFrameMkLst>
        </pc:graphicFrame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1" creationId="{12EECAEA-70BC-4B4D-91B9-C59ADB06E840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2" creationId="{1E8C8559-4A28-43D8-B87F-760BC26EFC21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3" creationId="{8B8A4DDC-5B76-4D68-AE3C-6BA6A71466C2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5" creationId="{C6DF440E-CFC2-4FBE-8BDD-C7E2D4CC6FEB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6" creationId="{98D1EDB3-598C-44FE-9EC1-1E72F816A339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7" creationId="{7D66B27E-22DE-4630-978C-5D3048B371A5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8" creationId="{235D4A2E-380F-4CD3-9AA4-552046E12ABE}"/>
          </ac:picMkLst>
        </pc:picChg>
        <pc:picChg chg="del">
          <ac:chgData name="Алмат Кайракбеков" userId="617def1006c1eb61" providerId="LiveId" clId="{90D34A18-D8F2-4341-9288-388139CEBD6E}" dt="2021-03-15T23:36:13.853" v="2081" actId="478"/>
          <ac:picMkLst>
            <pc:docMk/>
            <pc:sldMk cId="1337931350" sldId="402"/>
            <ac:picMk id="39" creationId="{BEEA87D3-FBF5-4073-97BD-863E39D451BD}"/>
          </ac:picMkLst>
        </pc:picChg>
        <pc:picChg chg="mod">
          <ac:chgData name="Алмат Кайракбеков" userId="617def1006c1eb61" providerId="LiveId" clId="{90D34A18-D8F2-4341-9288-388139CEBD6E}" dt="2021-03-15T23:40:28.954" v="2102" actId="1076"/>
          <ac:picMkLst>
            <pc:docMk/>
            <pc:sldMk cId="1337931350" sldId="402"/>
            <ac:picMk id="47" creationId="{F5127D55-FB1A-44E1-A9BB-F1D022F02841}"/>
          </ac:picMkLst>
        </pc:picChg>
        <pc:picChg chg="mod">
          <ac:chgData name="Алмат Кайракбеков" userId="617def1006c1eb61" providerId="LiveId" clId="{90D34A18-D8F2-4341-9288-388139CEBD6E}" dt="2021-03-15T23:40:28.954" v="2102" actId="1076"/>
          <ac:picMkLst>
            <pc:docMk/>
            <pc:sldMk cId="1337931350" sldId="402"/>
            <ac:picMk id="74" creationId="{1F2AF8A4-909D-4D8C-B368-44B244774FA2}"/>
          </ac:picMkLst>
        </pc:picChg>
        <pc:picChg chg="mod">
          <ac:chgData name="Алмат Кайракбеков" userId="617def1006c1eb61" providerId="LiveId" clId="{90D34A18-D8F2-4341-9288-388139CEBD6E}" dt="2021-03-15T23:40:28.954" v="2102" actId="1076"/>
          <ac:picMkLst>
            <pc:docMk/>
            <pc:sldMk cId="1337931350" sldId="402"/>
            <ac:picMk id="75" creationId="{BECC53D0-BB5E-4A8E-BF52-BCD694B3909E}"/>
          </ac:picMkLst>
        </pc:picChg>
        <pc:picChg chg="add mod">
          <ac:chgData name="Алмат Кайракбеков" userId="617def1006c1eb61" providerId="LiveId" clId="{90D34A18-D8F2-4341-9288-388139CEBD6E}" dt="2021-03-15T23:45:25.747" v="2237" actId="1076"/>
          <ac:picMkLst>
            <pc:docMk/>
            <pc:sldMk cId="1337931350" sldId="402"/>
            <ac:picMk id="76" creationId="{7C080D43-4A06-44A6-A5E7-7983D1946169}"/>
          </ac:picMkLst>
        </pc:picChg>
        <pc:picChg chg="add mod">
          <ac:chgData name="Алмат Кайракбеков" userId="617def1006c1eb61" providerId="LiveId" clId="{90D34A18-D8F2-4341-9288-388139CEBD6E}" dt="2021-03-15T23:45:25.747" v="2237" actId="1076"/>
          <ac:picMkLst>
            <pc:docMk/>
            <pc:sldMk cId="1337931350" sldId="402"/>
            <ac:picMk id="77" creationId="{1A2660CC-7E94-4EFF-AD16-FCDDBED4D6B5}"/>
          </ac:picMkLst>
        </pc:picChg>
        <pc:picChg chg="add mod">
          <ac:chgData name="Алмат Кайракбеков" userId="617def1006c1eb61" providerId="LiveId" clId="{90D34A18-D8F2-4341-9288-388139CEBD6E}" dt="2021-03-15T23:45:25.747" v="2237" actId="1076"/>
          <ac:picMkLst>
            <pc:docMk/>
            <pc:sldMk cId="1337931350" sldId="402"/>
            <ac:picMk id="78" creationId="{CCAE0440-A163-4084-A356-D8D429BD33DB}"/>
          </ac:picMkLst>
        </pc:picChg>
        <pc:picChg chg="add mod">
          <ac:chgData name="Алмат Кайракбеков" userId="617def1006c1eb61" providerId="LiveId" clId="{90D34A18-D8F2-4341-9288-388139CEBD6E}" dt="2021-03-15T23:45:25.747" v="2237" actId="1076"/>
          <ac:picMkLst>
            <pc:docMk/>
            <pc:sldMk cId="1337931350" sldId="402"/>
            <ac:picMk id="79" creationId="{858DF0F1-0CAE-4CF2-8DAC-72193A0C93A5}"/>
          </ac:picMkLst>
        </pc:picChg>
        <pc:cxnChg chg="mod">
          <ac:chgData name="Алмат Кайракбеков" userId="617def1006c1eb61" providerId="LiveId" clId="{90D34A18-D8F2-4341-9288-388139CEBD6E}" dt="2021-03-15T23:40:28.954" v="2102" actId="1076"/>
          <ac:cxnSpMkLst>
            <pc:docMk/>
            <pc:sldMk cId="1337931350" sldId="402"/>
            <ac:cxnSpMk id="45" creationId="{D1EC11F6-106A-4B87-93B6-F2BEE2BE5F85}"/>
          </ac:cxnSpMkLst>
        </pc:cxnChg>
        <pc:cxnChg chg="mod">
          <ac:chgData name="Алмат Кайракбеков" userId="617def1006c1eb61" providerId="LiveId" clId="{90D34A18-D8F2-4341-9288-388139CEBD6E}" dt="2021-03-15T23:40:28.954" v="2102" actId="1076"/>
          <ac:cxnSpMkLst>
            <pc:docMk/>
            <pc:sldMk cId="1337931350" sldId="402"/>
            <ac:cxnSpMk id="46" creationId="{BF0EA51F-7418-4FB4-B7D1-AC40BD0FED82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5T23:51:16.697" v="2284" actId="165"/>
        <pc:sldMkLst>
          <pc:docMk/>
          <pc:sldMk cId="2682684108" sldId="403"/>
        </pc:sldMkLst>
        <pc:spChg chg="mod">
          <ac:chgData name="Алмат Кайракбеков" userId="617def1006c1eb61" providerId="LiveId" clId="{90D34A18-D8F2-4341-9288-388139CEBD6E}" dt="2021-03-15T23:50:40.156" v="2277"/>
          <ac:spMkLst>
            <pc:docMk/>
            <pc:sldMk cId="2682684108" sldId="403"/>
            <ac:spMk id="7" creationId="{9F186664-5952-4780-8F71-72E2BBCB3342}"/>
          </ac:spMkLst>
        </pc:spChg>
        <pc:spChg chg="add mod">
          <ac:chgData name="Алмат Кайракбеков" userId="617def1006c1eb61" providerId="LiveId" clId="{90D34A18-D8F2-4341-9288-388139CEBD6E}" dt="2021-03-15T23:47:44.163" v="2252" actId="14100"/>
          <ac:spMkLst>
            <pc:docMk/>
            <pc:sldMk cId="2682684108" sldId="403"/>
            <ac:spMk id="18" creationId="{F57D4358-EBEF-4334-BC5B-2F4112D68DB0}"/>
          </ac:spMkLst>
        </pc:spChg>
        <pc:spChg chg="mod topLvl">
          <ac:chgData name="Алмат Кайракбеков" userId="617def1006c1eb61" providerId="LiveId" clId="{90D34A18-D8F2-4341-9288-388139CEBD6E}" dt="2021-03-15T23:49:01.781" v="2263" actId="165"/>
          <ac:spMkLst>
            <pc:docMk/>
            <pc:sldMk cId="2682684108" sldId="403"/>
            <ac:spMk id="22" creationId="{1F9D0B09-AFB4-462A-BE0F-D40A2DC158A9}"/>
          </ac:spMkLst>
        </pc:spChg>
        <pc:spChg chg="mod topLvl">
          <ac:chgData name="Алмат Кайракбеков" userId="617def1006c1eb61" providerId="LiveId" clId="{90D34A18-D8F2-4341-9288-388139CEBD6E}" dt="2021-03-15T23:49:01.781" v="2263" actId="165"/>
          <ac:spMkLst>
            <pc:docMk/>
            <pc:sldMk cId="2682684108" sldId="403"/>
            <ac:spMk id="23" creationId="{45FD5B77-F40F-4FCC-86DB-68845F4F34AC}"/>
          </ac:spMkLst>
        </pc:spChg>
        <pc:spChg chg="mod topLvl">
          <ac:chgData name="Алмат Кайракбеков" userId="617def1006c1eb61" providerId="LiveId" clId="{90D34A18-D8F2-4341-9288-388139CEBD6E}" dt="2021-03-15T23:50:22.586" v="2276" actId="1076"/>
          <ac:spMkLst>
            <pc:docMk/>
            <pc:sldMk cId="2682684108" sldId="403"/>
            <ac:spMk id="24" creationId="{6DE20C4F-8F4E-40D2-80C3-FA7B1D9161DE}"/>
          </ac:spMkLst>
        </pc:spChg>
        <pc:spChg chg="mod topLvl">
          <ac:chgData name="Алмат Кайракбеков" userId="617def1006c1eb61" providerId="LiveId" clId="{90D34A18-D8F2-4341-9288-388139CEBD6E}" dt="2021-03-15T23:49:01.781" v="2263" actId="165"/>
          <ac:spMkLst>
            <pc:docMk/>
            <pc:sldMk cId="2682684108" sldId="403"/>
            <ac:spMk id="25" creationId="{B74057AB-9AB3-4F80-B186-450B5AB6B03D}"/>
          </ac:spMkLst>
        </pc:spChg>
        <pc:spChg chg="mod topLvl">
          <ac:chgData name="Алмат Кайракбеков" userId="617def1006c1eb61" providerId="LiveId" clId="{90D34A18-D8F2-4341-9288-388139CEBD6E}" dt="2021-03-15T23:51:16.697" v="2284" actId="165"/>
          <ac:spMkLst>
            <pc:docMk/>
            <pc:sldMk cId="2682684108" sldId="403"/>
            <ac:spMk id="26" creationId="{9069A99C-D378-4718-B670-70DE6C9DBDDE}"/>
          </ac:spMkLst>
        </pc:spChg>
        <pc:spChg chg="mod topLvl">
          <ac:chgData name="Алмат Кайракбеков" userId="617def1006c1eb61" providerId="LiveId" clId="{90D34A18-D8F2-4341-9288-388139CEBD6E}" dt="2021-03-15T23:51:16.697" v="2284" actId="165"/>
          <ac:spMkLst>
            <pc:docMk/>
            <pc:sldMk cId="2682684108" sldId="403"/>
            <ac:spMk id="27" creationId="{5A6CD0E3-88CE-4FAC-9ACD-703C7C4BDC58}"/>
          </ac:spMkLst>
        </pc:spChg>
        <pc:spChg chg="mod topLvl">
          <ac:chgData name="Алмат Кайракбеков" userId="617def1006c1eb61" providerId="LiveId" clId="{90D34A18-D8F2-4341-9288-388139CEBD6E}" dt="2021-03-15T23:51:16.697" v="2284" actId="165"/>
          <ac:spMkLst>
            <pc:docMk/>
            <pc:sldMk cId="2682684108" sldId="403"/>
            <ac:spMk id="28" creationId="{E0CB478F-B028-4B6E-AB2A-E8DC39923A5A}"/>
          </ac:spMkLst>
        </pc:spChg>
        <pc:spChg chg="mod topLvl">
          <ac:chgData name="Алмат Кайракбеков" userId="617def1006c1eb61" providerId="LiveId" clId="{90D34A18-D8F2-4341-9288-388139CEBD6E}" dt="2021-03-15T23:50:22.586" v="2276" actId="1076"/>
          <ac:spMkLst>
            <pc:docMk/>
            <pc:sldMk cId="2682684108" sldId="403"/>
            <ac:spMk id="32" creationId="{B5C34757-2C8A-4763-BB3E-ECB483CEF406}"/>
          </ac:spMkLst>
        </pc:spChg>
        <pc:spChg chg="mod topLvl">
          <ac:chgData name="Алмат Кайракбеков" userId="617def1006c1eb61" providerId="LiveId" clId="{90D34A18-D8F2-4341-9288-388139CEBD6E}" dt="2021-03-15T23:49:30.076" v="2271" actId="2085"/>
          <ac:spMkLst>
            <pc:docMk/>
            <pc:sldMk cId="2682684108" sldId="403"/>
            <ac:spMk id="33" creationId="{136CB41D-2ED7-486A-9BCA-6EEAB563C03C}"/>
          </ac:spMkLst>
        </pc:spChg>
        <pc:spChg chg="mod topLvl">
          <ac:chgData name="Алмат Кайракбеков" userId="617def1006c1eb61" providerId="LiveId" clId="{90D34A18-D8F2-4341-9288-388139CEBD6E}" dt="2021-03-15T23:49:30.076" v="2271" actId="2085"/>
          <ac:spMkLst>
            <pc:docMk/>
            <pc:sldMk cId="2682684108" sldId="403"/>
            <ac:spMk id="35" creationId="{65C8EB4B-9CB0-47D0-BD34-2D2F8A9ED8A7}"/>
          </ac:spMkLst>
        </pc:spChg>
        <pc:spChg chg="mod topLvl">
          <ac:chgData name="Алмат Кайракбеков" userId="617def1006c1eb61" providerId="LiveId" clId="{90D34A18-D8F2-4341-9288-388139CEBD6E}" dt="2021-03-15T23:49:30.076" v="2271" actId="2085"/>
          <ac:spMkLst>
            <pc:docMk/>
            <pc:sldMk cId="2682684108" sldId="403"/>
            <ac:spMk id="36" creationId="{A1AC04D5-5429-4BE5-BC16-75231C7C58F9}"/>
          </ac:spMkLst>
        </pc:spChg>
        <pc:spChg chg="mod topLvl">
          <ac:chgData name="Алмат Кайракбеков" userId="617def1006c1eb61" providerId="LiveId" clId="{90D34A18-D8F2-4341-9288-388139CEBD6E}" dt="2021-03-15T23:49:24.156" v="2269" actId="2085"/>
          <ac:spMkLst>
            <pc:docMk/>
            <pc:sldMk cId="2682684108" sldId="403"/>
            <ac:spMk id="37" creationId="{59352CFE-7BCC-4C87-AA60-472E7378E500}"/>
          </ac:spMkLst>
        </pc:spChg>
        <pc:spChg chg="mod topLvl">
          <ac:chgData name="Алмат Кайракбеков" userId="617def1006c1eb61" providerId="LiveId" clId="{90D34A18-D8F2-4341-9288-388139CEBD6E}" dt="2021-03-15T23:49:24.156" v="2269" actId="2085"/>
          <ac:spMkLst>
            <pc:docMk/>
            <pc:sldMk cId="2682684108" sldId="403"/>
            <ac:spMk id="38" creationId="{79BAF9BE-62AB-496B-9FC8-AB428CCB6567}"/>
          </ac:spMkLst>
        </pc:spChg>
        <pc:spChg chg="mod topLvl">
          <ac:chgData name="Алмат Кайракбеков" userId="617def1006c1eb61" providerId="LiveId" clId="{90D34A18-D8F2-4341-9288-388139CEBD6E}" dt="2021-03-15T23:49:24.156" v="2269" actId="2085"/>
          <ac:spMkLst>
            <pc:docMk/>
            <pc:sldMk cId="2682684108" sldId="403"/>
            <ac:spMk id="39" creationId="{D96C11A9-7240-44F1-836D-6F1CC7382F8F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0" creationId="{EAB034B7-59CC-4CB4-B59C-40196A8CF035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1" creationId="{E7DB2674-EC21-4A5A-B437-0E2B42410A45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2" creationId="{BB718F21-2C4E-486E-A7AC-BFBB09439A48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3" creationId="{DF814B22-358C-4511-8307-F98300B67F96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4" creationId="{0A0FBADD-06DB-4A1D-A3EF-ED929ABC53A1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5" creationId="{72689185-7E7D-4E1C-8477-1ABC17A78A73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6" creationId="{B1EFB621-E7EE-44C9-9A07-3F08F65C2E9E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7" creationId="{95FF6909-12A0-40C1-BA68-7DEF34D23572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8" creationId="{99116675-5A56-453F-8BD8-DE0D2B47D7FB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49" creationId="{86CABA6C-F0ED-47D8-B7A9-A8500332C4BE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0" creationId="{3F28FD1A-43F9-4170-A77B-57387B50F398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1" creationId="{451CE7AE-D36B-4A69-A779-7A91788A90C5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2" creationId="{74C1EAFE-CF08-4A34-9EAE-821DD7FC56B7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3" creationId="{55E2A56E-76C7-4CF9-AF17-67DCD43293DD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4" creationId="{A78362C1-88BB-48FD-92F3-74239DE81D2C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5" creationId="{EBDC6E20-85ED-4F47-AFF7-3D238E592489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6" creationId="{78E5E9EA-B756-45CE-95A7-E119EEB01C50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57" creationId="{20E5589C-209D-4075-89F3-F1D1204337EB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60" creationId="{4E27B49D-16BF-4F2B-9536-C8A836CFB0E8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61" creationId="{EB1D7179-4BD1-41AA-8988-C3466DB6D4EA}"/>
          </ac:spMkLst>
        </pc:spChg>
        <pc:spChg chg="mod topLvl">
          <ac:chgData name="Алмат Кайракбеков" userId="617def1006c1eb61" providerId="LiveId" clId="{90D34A18-D8F2-4341-9288-388139CEBD6E}" dt="2021-03-15T23:49:09.520" v="2267" actId="165"/>
          <ac:spMkLst>
            <pc:docMk/>
            <pc:sldMk cId="2682684108" sldId="403"/>
            <ac:spMk id="62" creationId="{76EDB78E-B5EA-4CAA-9674-85C05B756BD4}"/>
          </ac:spMkLst>
        </pc:spChg>
        <pc:spChg chg="add mod">
          <ac:chgData name="Алмат Кайракбеков" userId="617def1006c1eb61" providerId="LiveId" clId="{90D34A18-D8F2-4341-9288-388139CEBD6E}" dt="2021-03-15T23:48:57.939" v="2262" actId="1076"/>
          <ac:spMkLst>
            <pc:docMk/>
            <pc:sldMk cId="2682684108" sldId="403"/>
            <ac:spMk id="63" creationId="{0602FC76-5CBB-428E-8857-96078B6F84AA}"/>
          </ac:spMkLst>
        </pc:spChg>
        <pc:spChg chg="add mod">
          <ac:chgData name="Алмат Кайракбеков" userId="617def1006c1eb61" providerId="LiveId" clId="{90D34A18-D8F2-4341-9288-388139CEBD6E}" dt="2021-03-15T23:48:57.939" v="2262" actId="1076"/>
          <ac:spMkLst>
            <pc:docMk/>
            <pc:sldMk cId="2682684108" sldId="403"/>
            <ac:spMk id="64" creationId="{A6CB247B-2E1C-45E2-872B-22E286D3E0C8}"/>
          </ac:spMkLst>
        </pc:spChg>
        <pc:spChg chg="add mod">
          <ac:chgData name="Алмат Кайракбеков" userId="617def1006c1eb61" providerId="LiveId" clId="{90D34A18-D8F2-4341-9288-388139CEBD6E}" dt="2021-03-15T23:48:57.939" v="2262" actId="1076"/>
          <ac:spMkLst>
            <pc:docMk/>
            <pc:sldMk cId="2682684108" sldId="403"/>
            <ac:spMk id="65" creationId="{CA3CA0D6-D20B-409F-801A-7C9E612283DE}"/>
          </ac:spMkLst>
        </pc:spChg>
        <pc:spChg chg="add mod">
          <ac:chgData name="Алмат Кайракбеков" userId="617def1006c1eb61" providerId="LiveId" clId="{90D34A18-D8F2-4341-9288-388139CEBD6E}" dt="2021-03-15T23:48:57.939" v="2262" actId="1076"/>
          <ac:spMkLst>
            <pc:docMk/>
            <pc:sldMk cId="2682684108" sldId="403"/>
            <ac:spMk id="66" creationId="{8B9976CA-EF2C-4DA7-A45E-E3BEEADA753F}"/>
          </ac:spMkLst>
        </pc:spChg>
        <pc:spChg chg="add mod">
          <ac:chgData name="Алмат Кайракбеков" userId="617def1006c1eb61" providerId="LiveId" clId="{90D34A18-D8F2-4341-9288-388139CEBD6E}" dt="2021-03-15T23:48:57.939" v="2262" actId="1076"/>
          <ac:spMkLst>
            <pc:docMk/>
            <pc:sldMk cId="2682684108" sldId="403"/>
            <ac:spMk id="67" creationId="{3F2F1699-FCFC-49F8-953F-C5E85F00E47F}"/>
          </ac:spMkLst>
        </pc:spChg>
        <pc:spChg chg="add mod">
          <ac:chgData name="Алмат Кайракбеков" userId="617def1006c1eb61" providerId="LiveId" clId="{90D34A18-D8F2-4341-9288-388139CEBD6E}" dt="2021-03-15T23:48:57.939" v="2262" actId="1076"/>
          <ac:spMkLst>
            <pc:docMk/>
            <pc:sldMk cId="2682684108" sldId="403"/>
            <ac:spMk id="68" creationId="{FC4780ED-D3F0-4675-8764-B847F1CF3132}"/>
          </ac:spMkLst>
        </pc:spChg>
        <pc:spChg chg="del">
          <ac:chgData name="Алмат Кайракбеков" userId="617def1006c1eb61" providerId="LiveId" clId="{90D34A18-D8F2-4341-9288-388139CEBD6E}" dt="2021-03-15T23:47:26.423" v="2241" actId="478"/>
          <ac:spMkLst>
            <pc:docMk/>
            <pc:sldMk cId="2682684108" sldId="403"/>
            <ac:spMk id="81" creationId="{2C276665-7C1C-4AE3-B85D-866B97BB8A47}"/>
          </ac:spMkLst>
        </pc:spChg>
        <pc:spChg chg="del">
          <ac:chgData name="Алмат Кайракбеков" userId="617def1006c1eb61" providerId="LiveId" clId="{90D34A18-D8F2-4341-9288-388139CEBD6E}" dt="2021-03-15T23:47:26.423" v="2241" actId="478"/>
          <ac:spMkLst>
            <pc:docMk/>
            <pc:sldMk cId="2682684108" sldId="403"/>
            <ac:spMk id="82" creationId="{8510F7B9-9E8D-415E-92C1-00371A5945C7}"/>
          </ac:spMkLst>
        </pc:spChg>
        <pc:spChg chg="del">
          <ac:chgData name="Алмат Кайракбеков" userId="617def1006c1eb61" providerId="LiveId" clId="{90D34A18-D8F2-4341-9288-388139CEBD6E}" dt="2021-03-15T23:47:26.423" v="2241" actId="478"/>
          <ac:spMkLst>
            <pc:docMk/>
            <pc:sldMk cId="2682684108" sldId="403"/>
            <ac:spMk id="83" creationId="{C9F0BAAC-3B86-411F-9DFC-F779414C79D9}"/>
          </ac:spMkLst>
        </pc:spChg>
        <pc:spChg chg="del">
          <ac:chgData name="Алмат Кайракбеков" userId="617def1006c1eb61" providerId="LiveId" clId="{90D34A18-D8F2-4341-9288-388139CEBD6E}" dt="2021-03-15T23:47:26.423" v="2241" actId="478"/>
          <ac:spMkLst>
            <pc:docMk/>
            <pc:sldMk cId="2682684108" sldId="403"/>
            <ac:spMk id="84" creationId="{6DAA98A4-3DF9-4417-A4D6-2C3F9698E5F8}"/>
          </ac:spMkLst>
        </pc:spChg>
        <pc:spChg chg="del">
          <ac:chgData name="Алмат Кайракбеков" userId="617def1006c1eb61" providerId="LiveId" clId="{90D34A18-D8F2-4341-9288-388139CEBD6E}" dt="2021-03-15T23:47:26.423" v="2241" actId="478"/>
          <ac:spMkLst>
            <pc:docMk/>
            <pc:sldMk cId="2682684108" sldId="403"/>
            <ac:spMk id="86" creationId="{4EC4AD94-ED0A-4C5E-BD54-92E281ED71F4}"/>
          </ac:spMkLst>
        </pc:spChg>
        <pc:spChg chg="del">
          <ac:chgData name="Алмат Кайракбеков" userId="617def1006c1eb61" providerId="LiveId" clId="{90D34A18-D8F2-4341-9288-388139CEBD6E}" dt="2021-03-15T23:47:26.423" v="2241" actId="478"/>
          <ac:spMkLst>
            <pc:docMk/>
            <pc:sldMk cId="2682684108" sldId="403"/>
            <ac:spMk id="87" creationId="{E9271DCE-2F70-4DE9-A04A-AACEE34496CA}"/>
          </ac:spMkLst>
        </pc:spChg>
        <pc:grpChg chg="add del mod">
          <ac:chgData name="Алмат Кайракбеков" userId="617def1006c1eb61" providerId="LiveId" clId="{90D34A18-D8F2-4341-9288-388139CEBD6E}" dt="2021-03-15T23:49:01.781" v="2263" actId="165"/>
          <ac:grpSpMkLst>
            <pc:docMk/>
            <pc:sldMk cId="2682684108" sldId="403"/>
            <ac:grpSpMk id="19" creationId="{CF05F059-B37D-4DB1-8DB4-B0C8E442404D}"/>
          </ac:grpSpMkLst>
        </pc:grpChg>
        <pc:grpChg chg="del mod topLvl">
          <ac:chgData name="Алмат Кайракбеков" userId="617def1006c1eb61" providerId="LiveId" clId="{90D34A18-D8F2-4341-9288-388139CEBD6E}" dt="2021-03-15T23:49:07.123" v="2266" actId="165"/>
          <ac:grpSpMkLst>
            <pc:docMk/>
            <pc:sldMk cId="2682684108" sldId="403"/>
            <ac:grpSpMk id="20" creationId="{DCC11587-A3AD-4041-9D05-1C168BED6F60}"/>
          </ac:grpSpMkLst>
        </pc:grpChg>
        <pc:grpChg chg="add del mod topLvl">
          <ac:chgData name="Алмат Кайракбеков" userId="617def1006c1eb61" providerId="LiveId" clId="{90D34A18-D8F2-4341-9288-388139CEBD6E}" dt="2021-03-15T23:51:16.697" v="2284" actId="165"/>
          <ac:grpSpMkLst>
            <pc:docMk/>
            <pc:sldMk cId="2682684108" sldId="403"/>
            <ac:grpSpMk id="21" creationId="{6A205F29-555D-4D8A-B3A8-4C5B8853F727}"/>
          </ac:grpSpMkLst>
        </pc:grpChg>
        <pc:grpChg chg="del mod topLvl">
          <ac:chgData name="Алмат Кайракбеков" userId="617def1006c1eb61" providerId="LiveId" clId="{90D34A18-D8F2-4341-9288-388139CEBD6E}" dt="2021-03-15T23:49:09.520" v="2267" actId="165"/>
          <ac:grpSpMkLst>
            <pc:docMk/>
            <pc:sldMk cId="2682684108" sldId="403"/>
            <ac:grpSpMk id="31" creationId="{F6928C0C-23B7-47C2-9C16-D07EB417043E}"/>
          </ac:grpSpMkLst>
        </pc:grpChg>
        <pc:picChg chg="mod topLvl">
          <ac:chgData name="Алмат Кайракбеков" userId="617def1006c1eb61" providerId="LiveId" clId="{90D34A18-D8F2-4341-9288-388139CEBD6E}" dt="2021-03-15T23:51:16.697" v="2284" actId="165"/>
          <ac:picMkLst>
            <pc:docMk/>
            <pc:sldMk cId="2682684108" sldId="403"/>
            <ac:picMk id="29" creationId="{560D20F9-E8FF-401A-9082-7F264996D05E}"/>
          </ac:picMkLst>
        </pc:picChg>
        <pc:picChg chg="del">
          <ac:chgData name="Алмат Кайракбеков" userId="617def1006c1eb61" providerId="LiveId" clId="{90D34A18-D8F2-4341-9288-388139CEBD6E}" dt="2021-03-15T23:47:26.423" v="2241" actId="478"/>
          <ac:picMkLst>
            <pc:docMk/>
            <pc:sldMk cId="2682684108" sldId="403"/>
            <ac:picMk id="76" creationId="{7C080D43-4A06-44A6-A5E7-7983D1946169}"/>
          </ac:picMkLst>
        </pc:picChg>
        <pc:picChg chg="del">
          <ac:chgData name="Алмат Кайракбеков" userId="617def1006c1eb61" providerId="LiveId" clId="{90D34A18-D8F2-4341-9288-388139CEBD6E}" dt="2021-03-15T23:47:26.423" v="2241" actId="478"/>
          <ac:picMkLst>
            <pc:docMk/>
            <pc:sldMk cId="2682684108" sldId="403"/>
            <ac:picMk id="77" creationId="{1A2660CC-7E94-4EFF-AD16-FCDDBED4D6B5}"/>
          </ac:picMkLst>
        </pc:picChg>
        <pc:picChg chg="del">
          <ac:chgData name="Алмат Кайракбеков" userId="617def1006c1eb61" providerId="LiveId" clId="{90D34A18-D8F2-4341-9288-388139CEBD6E}" dt="2021-03-15T23:47:26.423" v="2241" actId="478"/>
          <ac:picMkLst>
            <pc:docMk/>
            <pc:sldMk cId="2682684108" sldId="403"/>
            <ac:picMk id="78" creationId="{CCAE0440-A163-4084-A356-D8D429BD33DB}"/>
          </ac:picMkLst>
        </pc:picChg>
        <pc:picChg chg="del">
          <ac:chgData name="Алмат Кайракбеков" userId="617def1006c1eb61" providerId="LiveId" clId="{90D34A18-D8F2-4341-9288-388139CEBD6E}" dt="2021-03-15T23:47:26.423" v="2241" actId="478"/>
          <ac:picMkLst>
            <pc:docMk/>
            <pc:sldMk cId="2682684108" sldId="403"/>
            <ac:picMk id="79" creationId="{858DF0F1-0CAE-4CF2-8DAC-72193A0C93A5}"/>
          </ac:picMkLst>
        </pc:picChg>
        <pc:cxnChg chg="mod topLvl">
          <ac:chgData name="Алмат Кайракбеков" userId="617def1006c1eb61" providerId="LiveId" clId="{90D34A18-D8F2-4341-9288-388139CEBD6E}" dt="2021-03-15T23:51:16.697" v="2284" actId="165"/>
          <ac:cxnSpMkLst>
            <pc:docMk/>
            <pc:sldMk cId="2682684108" sldId="403"/>
            <ac:cxnSpMk id="30" creationId="{D6C3DE44-18DC-47D6-BA7C-17ED12EAE8C5}"/>
          </ac:cxnSpMkLst>
        </pc:cxnChg>
        <pc:cxnChg chg="mod topLvl">
          <ac:chgData name="Алмат Кайракбеков" userId="617def1006c1eb61" providerId="LiveId" clId="{90D34A18-D8F2-4341-9288-388139CEBD6E}" dt="2021-03-15T23:49:09.520" v="2267" actId="165"/>
          <ac:cxnSpMkLst>
            <pc:docMk/>
            <pc:sldMk cId="2682684108" sldId="403"/>
            <ac:cxnSpMk id="58" creationId="{D73D73E7-B457-4FC2-A518-299FD0172CF5}"/>
          </ac:cxnSpMkLst>
        </pc:cxnChg>
        <pc:cxnChg chg="mod topLvl">
          <ac:chgData name="Алмат Кайракбеков" userId="617def1006c1eb61" providerId="LiveId" clId="{90D34A18-D8F2-4341-9288-388139CEBD6E}" dt="2021-03-15T23:49:09.520" v="2267" actId="165"/>
          <ac:cxnSpMkLst>
            <pc:docMk/>
            <pc:sldMk cId="2682684108" sldId="403"/>
            <ac:cxnSpMk id="59" creationId="{4256631D-7601-462C-86B5-E96AA71C9863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6T00:00:40.082" v="2423" actId="1076"/>
        <pc:sldMkLst>
          <pc:docMk/>
          <pc:sldMk cId="3933130032" sldId="404"/>
        </pc:sldMkLst>
        <pc:spChg chg="mod">
          <ac:chgData name="Алмат Кайракбеков" userId="617def1006c1eb61" providerId="LiveId" clId="{90D34A18-D8F2-4341-9288-388139CEBD6E}" dt="2021-03-15T23:51:32.098" v="2286"/>
          <ac:spMkLst>
            <pc:docMk/>
            <pc:sldMk cId="3933130032" sldId="404"/>
            <ac:spMk id="7" creationId="{9F186664-5952-4780-8F71-72E2BBCB3342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18" creationId="{F57D4358-EBEF-4334-BC5B-2F4112D68DB0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22" creationId="{1F9D0B09-AFB4-462A-BE0F-D40A2DC158A9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23" creationId="{45FD5B77-F40F-4FCC-86DB-68845F4F34AC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24" creationId="{6DE20C4F-8F4E-40D2-80C3-FA7B1D9161DE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25" creationId="{B74057AB-9AB3-4F80-B186-450B5AB6B03D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2" creationId="{B5C34757-2C8A-4763-BB3E-ECB483CEF406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3" creationId="{136CB41D-2ED7-486A-9BCA-6EEAB563C03C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5" creationId="{65C8EB4B-9CB0-47D0-BD34-2D2F8A9ED8A7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6" creationId="{A1AC04D5-5429-4BE5-BC16-75231C7C58F9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7" creationId="{59352CFE-7BCC-4C87-AA60-472E7378E500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8" creationId="{79BAF9BE-62AB-496B-9FC8-AB428CCB6567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39" creationId="{D96C11A9-7240-44F1-836D-6F1CC7382F8F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0" creationId="{EAB034B7-59CC-4CB4-B59C-40196A8CF035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1" creationId="{E7DB2674-EC21-4A5A-B437-0E2B42410A45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2" creationId="{BB718F21-2C4E-486E-A7AC-BFBB09439A48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3" creationId="{DF814B22-358C-4511-8307-F98300B67F96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4" creationId="{0A0FBADD-06DB-4A1D-A3EF-ED929ABC53A1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5" creationId="{72689185-7E7D-4E1C-8477-1ABC17A78A73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6" creationId="{B1EFB621-E7EE-44C9-9A07-3F08F65C2E9E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7" creationId="{95FF6909-12A0-40C1-BA68-7DEF34D23572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8" creationId="{99116675-5A56-453F-8BD8-DE0D2B47D7FB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49" creationId="{86CABA6C-F0ED-47D8-B7A9-A8500332C4BE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0" creationId="{3F28FD1A-43F9-4170-A77B-57387B50F398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1" creationId="{451CE7AE-D36B-4A69-A779-7A91788A90C5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2" creationId="{74C1EAFE-CF08-4A34-9EAE-821DD7FC56B7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3" creationId="{55E2A56E-76C7-4CF9-AF17-67DCD43293DD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4" creationId="{A78362C1-88BB-48FD-92F3-74239DE81D2C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5" creationId="{EBDC6E20-85ED-4F47-AFF7-3D238E592489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6" creationId="{78E5E9EA-B756-45CE-95A7-E119EEB01C50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57" creationId="{20E5589C-209D-4075-89F3-F1D1204337EB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0" creationId="{4E27B49D-16BF-4F2B-9536-C8A836CFB0E8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1" creationId="{EB1D7179-4BD1-41AA-8988-C3466DB6D4EA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2" creationId="{76EDB78E-B5EA-4CAA-9674-85C05B756BD4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3" creationId="{0602FC76-5CBB-428E-8857-96078B6F84AA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4" creationId="{A6CB247B-2E1C-45E2-872B-22E286D3E0C8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5" creationId="{CA3CA0D6-D20B-409F-801A-7C9E612283DE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6" creationId="{8B9976CA-EF2C-4DA7-A45E-E3BEEADA753F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7" creationId="{3F2F1699-FCFC-49F8-953F-C5E85F00E47F}"/>
          </ac:spMkLst>
        </pc:spChg>
        <pc:spChg chg="del">
          <ac:chgData name="Алмат Кайракбеков" userId="617def1006c1eb61" providerId="LiveId" clId="{90D34A18-D8F2-4341-9288-388139CEBD6E}" dt="2021-03-15T23:51:39.027" v="2287" actId="478"/>
          <ac:spMkLst>
            <pc:docMk/>
            <pc:sldMk cId="3933130032" sldId="404"/>
            <ac:spMk id="68" creationId="{FC4780ED-D3F0-4675-8764-B847F1CF3132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0" creationId="{83E9C2B3-3C38-4FE8-B67E-C88291BD99F0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1" creationId="{6DBACE50-708B-4D91-B4B2-52AEF35BC3EE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2" creationId="{745EE530-95E1-43B2-82E8-BE682EC3F0A9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3" creationId="{1FEE1D0D-0279-4AB0-89E8-D9B3D20D3E40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4" creationId="{B50AD4DA-2AD0-42C0-9153-C9567AA3FF15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5" creationId="{439CEDC3-4594-471F-B995-4496CA1D6F17}"/>
          </ac:spMkLst>
        </pc:spChg>
        <pc:spChg chg="add mod">
          <ac:chgData name="Алмат Кайракбеков" userId="617def1006c1eb61" providerId="LiveId" clId="{90D34A18-D8F2-4341-9288-388139CEBD6E}" dt="2021-03-16T00:00:16.898" v="2417" actId="1076"/>
          <ac:spMkLst>
            <pc:docMk/>
            <pc:sldMk cId="3933130032" sldId="404"/>
            <ac:spMk id="76" creationId="{38EFCB57-EFCC-4AD3-A868-AE2E54B31A52}"/>
          </ac:spMkLst>
        </pc:spChg>
        <pc:spChg chg="add mod">
          <ac:chgData name="Алмат Кайракбеков" userId="617def1006c1eb61" providerId="LiveId" clId="{90D34A18-D8F2-4341-9288-388139CEBD6E}" dt="2021-03-15T23:59:37.296" v="2370" actId="404"/>
          <ac:spMkLst>
            <pc:docMk/>
            <pc:sldMk cId="3933130032" sldId="404"/>
            <ac:spMk id="77" creationId="{14151436-2CC2-4083-AD0B-E6169442E157}"/>
          </ac:spMkLst>
        </pc:spChg>
        <pc:spChg chg="add mod">
          <ac:chgData name="Алмат Кайракбеков" userId="617def1006c1eb61" providerId="LiveId" clId="{90D34A18-D8F2-4341-9288-388139CEBD6E}" dt="2021-03-16T00:00:13.115" v="2416" actId="1035"/>
          <ac:spMkLst>
            <pc:docMk/>
            <pc:sldMk cId="3933130032" sldId="404"/>
            <ac:spMk id="79" creationId="{A7FE0709-AB1F-469A-B041-B19EAF8BFCC8}"/>
          </ac:spMkLst>
        </pc:spChg>
        <pc:spChg chg="add mod">
          <ac:chgData name="Алмат Кайракбеков" userId="617def1006c1eb61" providerId="LiveId" clId="{90D34A18-D8F2-4341-9288-388139CEBD6E}" dt="2021-03-16T00:00:40.082" v="2423" actId="1076"/>
          <ac:spMkLst>
            <pc:docMk/>
            <pc:sldMk cId="3933130032" sldId="404"/>
            <ac:spMk id="80" creationId="{6545869F-9F2F-4872-BF45-50B83BE01F5A}"/>
          </ac:spMkLst>
        </pc:spChg>
        <pc:grpChg chg="del">
          <ac:chgData name="Алмат Кайракбеков" userId="617def1006c1eb61" providerId="LiveId" clId="{90D34A18-D8F2-4341-9288-388139CEBD6E}" dt="2021-03-15T23:51:39.027" v="2287" actId="478"/>
          <ac:grpSpMkLst>
            <pc:docMk/>
            <pc:sldMk cId="3933130032" sldId="404"/>
            <ac:grpSpMk id="21" creationId="{6A205F29-555D-4D8A-B3A8-4C5B8853F727}"/>
          </ac:grpSpMkLst>
        </pc:grpChg>
        <pc:graphicFrameChg chg="add mod modGraphic">
          <ac:chgData name="Алмат Кайракбеков" userId="617def1006c1eb61" providerId="LiveId" clId="{90D34A18-D8F2-4341-9288-388139CEBD6E}" dt="2021-03-16T00:00:13.115" v="2416" actId="1035"/>
          <ac:graphicFrameMkLst>
            <pc:docMk/>
            <pc:sldMk cId="3933130032" sldId="404"/>
            <ac:graphicFrameMk id="69" creationId="{DA5786FE-754F-4CEE-A140-0AEA873AF33E}"/>
          </ac:graphicFrameMkLst>
        </pc:graphicFrameChg>
        <pc:cxnChg chg="add mod">
          <ac:chgData name="Алмат Кайракбеков" userId="617def1006c1eb61" providerId="LiveId" clId="{90D34A18-D8F2-4341-9288-388139CEBD6E}" dt="2021-03-16T00:00:13.115" v="2416" actId="1035"/>
          <ac:cxnSpMkLst>
            <pc:docMk/>
            <pc:sldMk cId="3933130032" sldId="404"/>
            <ac:cxnSpMk id="8" creationId="{81A583A1-A39F-4FC7-9684-F2556B41BAB8}"/>
          </ac:cxnSpMkLst>
        </pc:cxnChg>
        <pc:cxnChg chg="del">
          <ac:chgData name="Алмат Кайракбеков" userId="617def1006c1eb61" providerId="LiveId" clId="{90D34A18-D8F2-4341-9288-388139CEBD6E}" dt="2021-03-15T23:51:39.027" v="2287" actId="478"/>
          <ac:cxnSpMkLst>
            <pc:docMk/>
            <pc:sldMk cId="3933130032" sldId="404"/>
            <ac:cxnSpMk id="58" creationId="{D73D73E7-B457-4FC2-A518-299FD0172CF5}"/>
          </ac:cxnSpMkLst>
        </pc:cxnChg>
        <pc:cxnChg chg="del">
          <ac:chgData name="Алмат Кайракбеков" userId="617def1006c1eb61" providerId="LiveId" clId="{90D34A18-D8F2-4341-9288-388139CEBD6E}" dt="2021-03-15T23:51:39.027" v="2287" actId="478"/>
          <ac:cxnSpMkLst>
            <pc:docMk/>
            <pc:sldMk cId="3933130032" sldId="404"/>
            <ac:cxnSpMk id="59" creationId="{4256631D-7601-462C-86B5-E96AA71C9863}"/>
          </ac:cxnSpMkLst>
        </pc:cxnChg>
        <pc:cxnChg chg="add mod">
          <ac:chgData name="Алмат Кайракбеков" userId="617def1006c1eb61" providerId="LiveId" clId="{90D34A18-D8F2-4341-9288-388139CEBD6E}" dt="2021-03-16T00:00:13.115" v="2416" actId="1035"/>
          <ac:cxnSpMkLst>
            <pc:docMk/>
            <pc:sldMk cId="3933130032" sldId="404"/>
            <ac:cxnSpMk id="78" creationId="{B320B7A1-F063-4229-93C1-09FD6F6596A9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6T00:10:57.011" v="2529" actId="1035"/>
        <pc:sldMkLst>
          <pc:docMk/>
          <pc:sldMk cId="795528138" sldId="405"/>
        </pc:sldMkLst>
        <pc:spChg chg="add mod topLvl">
          <ac:chgData name="Алмат Кайракбеков" userId="617def1006c1eb61" providerId="LiveId" clId="{90D34A18-D8F2-4341-9288-388139CEBD6E}" dt="2021-03-16T00:05:30.161" v="2459" actId="113"/>
          <ac:spMkLst>
            <pc:docMk/>
            <pc:sldMk cId="795528138" sldId="405"/>
            <ac:spMk id="2" creationId="{599D85E1-6512-4975-8B3F-18C3D450D506}"/>
          </ac:spMkLst>
        </pc:spChg>
        <pc:spChg chg="mod">
          <ac:chgData name="Алмат Кайракбеков" userId="617def1006c1eb61" providerId="LiveId" clId="{90D34A18-D8F2-4341-9288-388139CEBD6E}" dt="2021-03-16T00:02:56.667" v="2428" actId="1076"/>
          <ac:spMkLst>
            <pc:docMk/>
            <pc:sldMk cId="795528138" sldId="405"/>
            <ac:spMk id="7" creationId="{9F186664-5952-4780-8F71-72E2BBCB3342}"/>
          </ac:spMkLst>
        </pc:spChg>
        <pc:spChg chg="add mod topLvl">
          <ac:chgData name="Алмат Кайракбеков" userId="617def1006c1eb61" providerId="LiveId" clId="{90D34A18-D8F2-4341-9288-388139CEBD6E}" dt="2021-03-16T00:05:30.161" v="2459" actId="113"/>
          <ac:spMkLst>
            <pc:docMk/>
            <pc:sldMk cId="795528138" sldId="405"/>
            <ac:spMk id="21" creationId="{1FF0C6A2-7183-427B-9B9A-0963E7B61522}"/>
          </ac:spMkLst>
        </pc:spChg>
        <pc:spChg chg="add mod topLvl">
          <ac:chgData name="Алмат Кайракбеков" userId="617def1006c1eb61" providerId="LiveId" clId="{90D34A18-D8F2-4341-9288-388139CEBD6E}" dt="2021-03-16T00:05:30.161" v="2459" actId="113"/>
          <ac:spMkLst>
            <pc:docMk/>
            <pc:sldMk cId="795528138" sldId="405"/>
            <ac:spMk id="22" creationId="{A79B1320-62F3-4EE2-82F2-F43668BC8568}"/>
          </ac:spMkLst>
        </pc:spChg>
        <pc:spChg chg="add mod topLvl">
          <ac:chgData name="Алмат Кайракбеков" userId="617def1006c1eb61" providerId="LiveId" clId="{90D34A18-D8F2-4341-9288-388139CEBD6E}" dt="2021-03-16T00:05:30.161" v="2459" actId="113"/>
          <ac:spMkLst>
            <pc:docMk/>
            <pc:sldMk cId="795528138" sldId="405"/>
            <ac:spMk id="23" creationId="{C3A3579B-3EFB-4FB8-B8FD-42357D085E54}"/>
          </ac:spMkLst>
        </pc:spChg>
        <pc:spChg chg="add mod ord">
          <ac:chgData name="Алмат Кайракбеков" userId="617def1006c1eb61" providerId="LiveId" clId="{90D34A18-D8F2-4341-9288-388139CEBD6E}" dt="2021-03-16T00:07:18.323" v="2490" actId="1076"/>
          <ac:spMkLst>
            <pc:docMk/>
            <pc:sldMk cId="795528138" sldId="405"/>
            <ac:spMk id="31" creationId="{C984153F-BF44-4287-A8A4-60FDF6F5A601}"/>
          </ac:spMkLst>
        </pc:spChg>
        <pc:spChg chg="add mod">
          <ac:chgData name="Алмат Кайракбеков" userId="617def1006c1eb61" providerId="LiveId" clId="{90D34A18-D8F2-4341-9288-388139CEBD6E}" dt="2021-03-16T00:07:28.291" v="2492" actId="1076"/>
          <ac:spMkLst>
            <pc:docMk/>
            <pc:sldMk cId="795528138" sldId="405"/>
            <ac:spMk id="33" creationId="{A835FC46-2FC1-4052-8385-584357C92B92}"/>
          </ac:spMkLst>
        </pc:spChg>
        <pc:spChg chg="add mod">
          <ac:chgData name="Алмат Кайракбеков" userId="617def1006c1eb61" providerId="LiveId" clId="{90D34A18-D8F2-4341-9288-388139CEBD6E}" dt="2021-03-16T00:10:53.519" v="2522" actId="948"/>
          <ac:spMkLst>
            <pc:docMk/>
            <pc:sldMk cId="795528138" sldId="405"/>
            <ac:spMk id="35" creationId="{B7B5D782-4B08-4D69-A3CE-D8E58D71DD1B}"/>
          </ac:spMkLst>
        </pc:spChg>
        <pc:spChg chg="add mod">
          <ac:chgData name="Алмат Кайракбеков" userId="617def1006c1eb61" providerId="LiveId" clId="{90D34A18-D8F2-4341-9288-388139CEBD6E}" dt="2021-03-16T00:07:44.515" v="2495" actId="1076"/>
          <ac:spMkLst>
            <pc:docMk/>
            <pc:sldMk cId="795528138" sldId="405"/>
            <ac:spMk id="36" creationId="{DE90874A-E33B-4CEB-931E-620532D52EE4}"/>
          </ac:spMkLst>
        </pc:spChg>
        <pc:spChg chg="add mod">
          <ac:chgData name="Алмат Кайракбеков" userId="617def1006c1eb61" providerId="LiveId" clId="{90D34A18-D8F2-4341-9288-388139CEBD6E}" dt="2021-03-16T00:08:01.716" v="2498" actId="948"/>
          <ac:spMkLst>
            <pc:docMk/>
            <pc:sldMk cId="795528138" sldId="405"/>
            <ac:spMk id="37" creationId="{67741F3A-2C9A-41D0-AC93-32C05F61BD64}"/>
          </ac:spMkLst>
        </pc:spChg>
        <pc:spChg chg="add mod">
          <ac:chgData name="Алмат Кайракбеков" userId="617def1006c1eb61" providerId="LiveId" clId="{90D34A18-D8F2-4341-9288-388139CEBD6E}" dt="2021-03-16T00:10:57.011" v="2529" actId="1035"/>
          <ac:spMkLst>
            <pc:docMk/>
            <pc:sldMk cId="795528138" sldId="405"/>
            <ac:spMk id="38" creationId="{65D5FCEC-F927-4072-9BBB-E1167555732E}"/>
          </ac:spMkLst>
        </pc:spChg>
        <pc:spChg chg="add mod">
          <ac:chgData name="Алмат Кайракбеков" userId="617def1006c1eb61" providerId="LiveId" clId="{90D34A18-D8F2-4341-9288-388139CEBD6E}" dt="2021-03-16T00:10:57.011" v="2529" actId="1035"/>
          <ac:spMkLst>
            <pc:docMk/>
            <pc:sldMk cId="795528138" sldId="405"/>
            <ac:spMk id="39" creationId="{7A7F2013-8FDF-484C-9FE7-04E3FB450E65}"/>
          </ac:spMkLst>
        </pc:spChg>
        <pc:spChg chg="add mod">
          <ac:chgData name="Алмат Кайракбеков" userId="617def1006c1eb61" providerId="LiveId" clId="{90D34A18-D8F2-4341-9288-388139CEBD6E}" dt="2021-03-16T00:10:57.011" v="2529" actId="1035"/>
          <ac:spMkLst>
            <pc:docMk/>
            <pc:sldMk cId="795528138" sldId="405"/>
            <ac:spMk id="40" creationId="{B32C7861-2EE1-4141-8173-0005A21F6625}"/>
          </ac:spMkLst>
        </pc:spChg>
        <pc:spChg chg="add mod">
          <ac:chgData name="Алмат Кайракбеков" userId="617def1006c1eb61" providerId="LiveId" clId="{90D34A18-D8F2-4341-9288-388139CEBD6E}" dt="2021-03-16T00:10:57.011" v="2529" actId="1035"/>
          <ac:spMkLst>
            <pc:docMk/>
            <pc:sldMk cId="795528138" sldId="405"/>
            <ac:spMk id="41" creationId="{DC4FCAB6-B9DD-44CC-B269-BB8B6025C3D6}"/>
          </ac:spMkLst>
        </pc:spChg>
        <pc:spChg chg="add mod">
          <ac:chgData name="Алмат Кайракбеков" userId="617def1006c1eb61" providerId="LiveId" clId="{90D34A18-D8F2-4341-9288-388139CEBD6E}" dt="2021-03-16T00:10:57.011" v="2529" actId="1035"/>
          <ac:spMkLst>
            <pc:docMk/>
            <pc:sldMk cId="795528138" sldId="405"/>
            <ac:spMk id="42" creationId="{4996D50E-9687-4657-96BE-531CFFDD7758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0" creationId="{83E9C2B3-3C38-4FE8-B67E-C88291BD99F0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1" creationId="{6DBACE50-708B-4D91-B4B2-52AEF35BC3EE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2" creationId="{745EE530-95E1-43B2-82E8-BE682EC3F0A9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3" creationId="{1FEE1D0D-0279-4AB0-89E8-D9B3D20D3E40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4" creationId="{B50AD4DA-2AD0-42C0-9153-C9567AA3FF15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5" creationId="{439CEDC3-4594-471F-B995-4496CA1D6F17}"/>
          </ac:spMkLst>
        </pc:spChg>
        <pc:spChg chg="del">
          <ac:chgData name="Алмат Кайракбеков" userId="617def1006c1eb61" providerId="LiveId" clId="{90D34A18-D8F2-4341-9288-388139CEBD6E}" dt="2021-03-16T00:03:03.349" v="2430" actId="478"/>
          <ac:spMkLst>
            <pc:docMk/>
            <pc:sldMk cId="795528138" sldId="405"/>
            <ac:spMk id="76" creationId="{38EFCB57-EFCC-4AD3-A868-AE2E54B31A52}"/>
          </ac:spMkLst>
        </pc:spChg>
        <pc:spChg chg="del">
          <ac:chgData name="Алмат Кайракбеков" userId="617def1006c1eb61" providerId="LiveId" clId="{90D34A18-D8F2-4341-9288-388139CEBD6E}" dt="2021-03-16T00:03:03.349" v="2430" actId="478"/>
          <ac:spMkLst>
            <pc:docMk/>
            <pc:sldMk cId="795528138" sldId="405"/>
            <ac:spMk id="77" creationId="{14151436-2CC2-4083-AD0B-E6169442E157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79" creationId="{A7FE0709-AB1F-469A-B041-B19EAF8BFCC8}"/>
          </ac:spMkLst>
        </pc:spChg>
        <pc:spChg chg="del">
          <ac:chgData name="Алмат Кайракбеков" userId="617def1006c1eb61" providerId="LiveId" clId="{90D34A18-D8F2-4341-9288-388139CEBD6E}" dt="2021-03-16T00:03:00.587" v="2429" actId="478"/>
          <ac:spMkLst>
            <pc:docMk/>
            <pc:sldMk cId="795528138" sldId="405"/>
            <ac:spMk id="80" creationId="{6545869F-9F2F-4872-BF45-50B83BE01F5A}"/>
          </ac:spMkLst>
        </pc:spChg>
        <pc:grpChg chg="add del mod">
          <ac:chgData name="Алмат Кайракбеков" userId="617def1006c1eb61" providerId="LiveId" clId="{90D34A18-D8F2-4341-9288-388139CEBD6E}" dt="2021-03-16T00:04:38.334" v="2441" actId="165"/>
          <ac:grpSpMkLst>
            <pc:docMk/>
            <pc:sldMk cId="795528138" sldId="405"/>
            <ac:grpSpMk id="3" creationId="{21AC31D6-ADEE-47E8-8F22-64970068D8EE}"/>
          </ac:grpSpMkLst>
        </pc:grpChg>
        <pc:graphicFrameChg chg="del">
          <ac:chgData name="Алмат Кайракбеков" userId="617def1006c1eb61" providerId="LiveId" clId="{90D34A18-D8F2-4341-9288-388139CEBD6E}" dt="2021-03-16T00:03:00.587" v="2429" actId="478"/>
          <ac:graphicFrameMkLst>
            <pc:docMk/>
            <pc:sldMk cId="795528138" sldId="405"/>
            <ac:graphicFrameMk id="69" creationId="{DA5786FE-754F-4CEE-A140-0AEA873AF33E}"/>
          </ac:graphicFrameMkLst>
        </pc:graphicFrameChg>
        <pc:cxnChg chg="del">
          <ac:chgData name="Алмат Кайракбеков" userId="617def1006c1eb61" providerId="LiveId" clId="{90D34A18-D8F2-4341-9288-388139CEBD6E}" dt="2021-03-16T00:03:00.587" v="2429" actId="478"/>
          <ac:cxnSpMkLst>
            <pc:docMk/>
            <pc:sldMk cId="795528138" sldId="405"/>
            <ac:cxnSpMk id="8" creationId="{81A583A1-A39F-4FC7-9684-F2556B41BAB8}"/>
          </ac:cxnSpMkLst>
        </pc:cxnChg>
        <pc:cxnChg chg="add del">
          <ac:chgData name="Алмат Кайракбеков" userId="617def1006c1eb61" providerId="LiveId" clId="{90D34A18-D8F2-4341-9288-388139CEBD6E}" dt="2021-03-16T00:04:45.863" v="2443" actId="478"/>
          <ac:cxnSpMkLst>
            <pc:docMk/>
            <pc:sldMk cId="795528138" sldId="405"/>
            <ac:cxnSpMk id="10" creationId="{B3597CD0-D3D8-465C-A89A-9841823D06FD}"/>
          </ac:cxnSpMkLst>
        </pc:cxnChg>
        <pc:cxnChg chg="add mod">
          <ac:chgData name="Алмат Кайракбеков" userId="617def1006c1eb61" providerId="LiveId" clId="{90D34A18-D8F2-4341-9288-388139CEBD6E}" dt="2021-03-16T00:04:57.915" v="2446" actId="14100"/>
          <ac:cxnSpMkLst>
            <pc:docMk/>
            <pc:sldMk cId="795528138" sldId="405"/>
            <ac:cxnSpMk id="27" creationId="{B86FAC34-A361-4B5A-A272-9CF6648CFE66}"/>
          </ac:cxnSpMkLst>
        </pc:cxnChg>
        <pc:cxnChg chg="add mod">
          <ac:chgData name="Алмат Кайракбеков" userId="617def1006c1eb61" providerId="LiveId" clId="{90D34A18-D8F2-4341-9288-388139CEBD6E}" dt="2021-03-16T00:05:02.529" v="2450" actId="1038"/>
          <ac:cxnSpMkLst>
            <pc:docMk/>
            <pc:sldMk cId="795528138" sldId="405"/>
            <ac:cxnSpMk id="29" creationId="{01870AD0-0B2E-4384-99D7-362F0D353058}"/>
          </ac:cxnSpMkLst>
        </pc:cxnChg>
        <pc:cxnChg chg="add mod">
          <ac:chgData name="Алмат Кайракбеков" userId="617def1006c1eb61" providerId="LiveId" clId="{90D34A18-D8F2-4341-9288-388139CEBD6E}" dt="2021-03-16T00:05:05.730" v="2451" actId="571"/>
          <ac:cxnSpMkLst>
            <pc:docMk/>
            <pc:sldMk cId="795528138" sldId="405"/>
            <ac:cxnSpMk id="30" creationId="{8007BB7F-23BE-486B-B6BB-31F12A234E1D}"/>
          </ac:cxnSpMkLst>
        </pc:cxnChg>
        <pc:cxnChg chg="del">
          <ac:chgData name="Алмат Кайракбеков" userId="617def1006c1eb61" providerId="LiveId" clId="{90D34A18-D8F2-4341-9288-388139CEBD6E}" dt="2021-03-16T00:03:00.587" v="2429" actId="478"/>
          <ac:cxnSpMkLst>
            <pc:docMk/>
            <pc:sldMk cId="795528138" sldId="405"/>
            <ac:cxnSpMk id="78" creationId="{B320B7A1-F063-4229-93C1-09FD6F6596A9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6T00:36:14.258" v="2678" actId="1076"/>
        <pc:sldMkLst>
          <pc:docMk/>
          <pc:sldMk cId="1571563804" sldId="406"/>
        </pc:sldMkLst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2" creationId="{599D85E1-6512-4975-8B3F-18C3D450D506}"/>
          </ac:spMkLst>
        </pc:spChg>
        <pc:spChg chg="mod">
          <ac:chgData name="Алмат Кайракбеков" userId="617def1006c1eb61" providerId="LiveId" clId="{90D34A18-D8F2-4341-9288-388139CEBD6E}" dt="2021-03-16T00:29:55.327" v="2575" actId="1076"/>
          <ac:spMkLst>
            <pc:docMk/>
            <pc:sldMk cId="1571563804" sldId="406"/>
            <ac:spMk id="7" creationId="{9F186664-5952-4780-8F71-72E2BBCB3342}"/>
          </ac:spMkLst>
        </pc:spChg>
        <pc:spChg chg="add mod">
          <ac:chgData name="Алмат Кайракбеков" userId="617def1006c1eb61" providerId="LiveId" clId="{90D34A18-D8F2-4341-9288-388139CEBD6E}" dt="2021-03-16T00:29:08.853" v="2558" actId="2085"/>
          <ac:spMkLst>
            <pc:docMk/>
            <pc:sldMk cId="1571563804" sldId="406"/>
            <ac:spMk id="8" creationId="{F00ABA94-27E6-48AB-A217-D8B679E47B84}"/>
          </ac:spMkLst>
        </pc:spChg>
        <pc:spChg chg="add mod">
          <ac:chgData name="Алмат Кайракбеков" userId="617def1006c1eb61" providerId="LiveId" clId="{90D34A18-D8F2-4341-9288-388139CEBD6E}" dt="2021-03-16T00:36:05.411" v="2675" actId="1076"/>
          <ac:spMkLst>
            <pc:docMk/>
            <pc:sldMk cId="1571563804" sldId="406"/>
            <ac:spMk id="11" creationId="{C4CAA6BE-671B-4ED4-BF98-9F2AA86F89AA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21" creationId="{1FF0C6A2-7183-427B-9B9A-0963E7B61522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22" creationId="{A79B1320-62F3-4EE2-82F2-F43668BC8568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23" creationId="{C3A3579B-3EFB-4FB8-B8FD-42357D085E54}"/>
          </ac:spMkLst>
        </pc:spChg>
        <pc:spChg chg="add mod">
          <ac:chgData name="Алмат Кайракбеков" userId="617def1006c1eb61" providerId="LiveId" clId="{90D34A18-D8F2-4341-9288-388139CEBD6E}" dt="2021-03-16T00:29:22.330" v="2564" actId="1076"/>
          <ac:spMkLst>
            <pc:docMk/>
            <pc:sldMk cId="1571563804" sldId="406"/>
            <ac:spMk id="25" creationId="{A7B19AF8-047B-4EFB-A9C9-CC462C41D45F}"/>
          </ac:spMkLst>
        </pc:spChg>
        <pc:spChg chg="add mod">
          <ac:chgData name="Алмат Кайракбеков" userId="617def1006c1eb61" providerId="LiveId" clId="{90D34A18-D8F2-4341-9288-388139CEBD6E}" dt="2021-03-16T00:33:51.978" v="2652" actId="1076"/>
          <ac:spMkLst>
            <pc:docMk/>
            <pc:sldMk cId="1571563804" sldId="406"/>
            <ac:spMk id="28" creationId="{49C13A83-0BA1-4B7C-8A7B-E14AD6B0D306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1" creationId="{C984153F-BF44-4287-A8A4-60FDF6F5A601}"/>
          </ac:spMkLst>
        </pc:spChg>
        <pc:spChg chg="add mod">
          <ac:chgData name="Алмат Кайракбеков" userId="617def1006c1eb61" providerId="LiveId" clId="{90D34A18-D8F2-4341-9288-388139CEBD6E}" dt="2021-03-16T00:33:51.978" v="2652" actId="1076"/>
          <ac:spMkLst>
            <pc:docMk/>
            <pc:sldMk cId="1571563804" sldId="406"/>
            <ac:spMk id="32" creationId="{A8A6A928-AD7E-4AAA-9F71-512553DDD898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3" creationId="{A835FC46-2FC1-4052-8385-584357C92B92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5" creationId="{B7B5D782-4B08-4D69-A3CE-D8E58D71DD1B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6" creationId="{DE90874A-E33B-4CEB-931E-620532D52EE4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7" creationId="{67741F3A-2C9A-41D0-AC93-32C05F61BD64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8" creationId="{65D5FCEC-F927-4072-9BBB-E1167555732E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39" creationId="{7A7F2013-8FDF-484C-9FE7-04E3FB450E65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40" creationId="{B32C7861-2EE1-4141-8173-0005A21F6625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41" creationId="{DC4FCAB6-B9DD-44CC-B269-BB8B6025C3D6}"/>
          </ac:spMkLst>
        </pc:spChg>
        <pc:spChg chg="del">
          <ac:chgData name="Алмат Кайракбеков" userId="617def1006c1eb61" providerId="LiveId" clId="{90D34A18-D8F2-4341-9288-388139CEBD6E}" dt="2021-03-16T00:11:38.457" v="2531" actId="478"/>
          <ac:spMkLst>
            <pc:docMk/>
            <pc:sldMk cId="1571563804" sldId="406"/>
            <ac:spMk id="42" creationId="{4996D50E-9687-4657-96BE-531CFFDD7758}"/>
          </ac:spMkLst>
        </pc:spChg>
        <pc:spChg chg="add mod">
          <ac:chgData name="Алмат Кайракбеков" userId="617def1006c1eb61" providerId="LiveId" clId="{90D34A18-D8F2-4341-9288-388139CEBD6E}" dt="2021-03-16T00:36:05.411" v="2675" actId="1076"/>
          <ac:spMkLst>
            <pc:docMk/>
            <pc:sldMk cId="1571563804" sldId="406"/>
            <ac:spMk id="44" creationId="{94CC8717-9401-4E0E-8611-E2C5113602E4}"/>
          </ac:spMkLst>
        </pc:spChg>
        <pc:spChg chg="add mod">
          <ac:chgData name="Алмат Кайракбеков" userId="617def1006c1eb61" providerId="LiveId" clId="{90D34A18-D8F2-4341-9288-388139CEBD6E}" dt="2021-03-16T00:36:05.411" v="2675" actId="1076"/>
          <ac:spMkLst>
            <pc:docMk/>
            <pc:sldMk cId="1571563804" sldId="406"/>
            <ac:spMk id="45" creationId="{4E5087C8-20BB-402B-93AE-DB9A09EB241A}"/>
          </ac:spMkLst>
        </pc:spChg>
        <pc:spChg chg="add mod">
          <ac:chgData name="Алмат Кайракбеков" userId="617def1006c1eb61" providerId="LiveId" clId="{90D34A18-D8F2-4341-9288-388139CEBD6E}" dt="2021-03-16T00:36:05.411" v="2675" actId="1076"/>
          <ac:spMkLst>
            <pc:docMk/>
            <pc:sldMk cId="1571563804" sldId="406"/>
            <ac:spMk id="46" creationId="{BADEFE2F-68D1-4C84-BDED-A8FBC1F47765}"/>
          </ac:spMkLst>
        </pc:spChg>
        <pc:spChg chg="add mod">
          <ac:chgData name="Алмат Кайракбеков" userId="617def1006c1eb61" providerId="LiveId" clId="{90D34A18-D8F2-4341-9288-388139CEBD6E}" dt="2021-03-16T00:36:14.258" v="2678" actId="1076"/>
          <ac:spMkLst>
            <pc:docMk/>
            <pc:sldMk cId="1571563804" sldId="406"/>
            <ac:spMk id="47" creationId="{81E8689A-53DF-4AED-AC70-8203DE6960FA}"/>
          </ac:spMkLst>
        </pc:spChg>
        <pc:spChg chg="add mod">
          <ac:chgData name="Алмат Кайракбеков" userId="617def1006c1eb61" providerId="LiveId" clId="{90D34A18-D8F2-4341-9288-388139CEBD6E}" dt="2021-03-16T00:36:08.539" v="2676" actId="1076"/>
          <ac:spMkLst>
            <pc:docMk/>
            <pc:sldMk cId="1571563804" sldId="406"/>
            <ac:spMk id="48" creationId="{8DDDE471-B8E1-4BA3-9952-D26E22F12FF2}"/>
          </ac:spMkLst>
        </pc:spChg>
        <pc:spChg chg="add mod">
          <ac:chgData name="Алмат Кайракбеков" userId="617def1006c1eb61" providerId="LiveId" clId="{90D34A18-D8F2-4341-9288-388139CEBD6E}" dt="2021-03-16T00:36:08.539" v="2676" actId="1076"/>
          <ac:spMkLst>
            <pc:docMk/>
            <pc:sldMk cId="1571563804" sldId="406"/>
            <ac:spMk id="49" creationId="{1AE572E1-FD01-44A7-8166-C685B57DF202}"/>
          </ac:spMkLst>
        </pc:spChg>
        <pc:picChg chg="add mod">
          <ac:chgData name="Алмат Кайракбеков" userId="617def1006c1eb61" providerId="LiveId" clId="{90D34A18-D8F2-4341-9288-388139CEBD6E}" dt="2021-03-16T00:36:05.411" v="2675" actId="1076"/>
          <ac:picMkLst>
            <pc:docMk/>
            <pc:sldMk cId="1571563804" sldId="406"/>
            <ac:picMk id="19" creationId="{1CBEF128-70CE-43C2-9257-55988EF710E7}"/>
          </ac:picMkLst>
        </pc:picChg>
        <pc:picChg chg="add mod">
          <ac:chgData name="Алмат Кайракбеков" userId="617def1006c1eb61" providerId="LiveId" clId="{90D34A18-D8F2-4341-9288-388139CEBD6E}" dt="2021-03-16T00:36:05.411" v="2675" actId="1076"/>
          <ac:picMkLst>
            <pc:docMk/>
            <pc:sldMk cId="1571563804" sldId="406"/>
            <ac:picMk id="24" creationId="{33F96D0C-EAB8-4A33-9DFB-12FAA343C812}"/>
          </ac:picMkLst>
        </pc:picChg>
        <pc:cxnChg chg="add mod">
          <ac:chgData name="Алмат Кайракбеков" userId="617def1006c1eb61" providerId="LiveId" clId="{90D34A18-D8F2-4341-9288-388139CEBD6E}" dt="2021-03-16T00:36:05.411" v="2675" actId="1076"/>
          <ac:cxnSpMkLst>
            <pc:docMk/>
            <pc:sldMk cId="1571563804" sldId="406"/>
            <ac:cxnSpMk id="13" creationId="{A2F43650-5F2A-4844-A508-C5FE64F7A0B3}"/>
          </ac:cxnSpMkLst>
        </pc:cxnChg>
        <pc:cxnChg chg="del">
          <ac:chgData name="Алмат Кайракбеков" userId="617def1006c1eb61" providerId="LiveId" clId="{90D34A18-D8F2-4341-9288-388139CEBD6E}" dt="2021-03-16T00:11:38.457" v="2531" actId="478"/>
          <ac:cxnSpMkLst>
            <pc:docMk/>
            <pc:sldMk cId="1571563804" sldId="406"/>
            <ac:cxnSpMk id="27" creationId="{B86FAC34-A361-4B5A-A272-9CF6648CFE66}"/>
          </ac:cxnSpMkLst>
        </pc:cxnChg>
        <pc:cxnChg chg="del">
          <ac:chgData name="Алмат Кайракбеков" userId="617def1006c1eb61" providerId="LiveId" clId="{90D34A18-D8F2-4341-9288-388139CEBD6E}" dt="2021-03-16T00:11:38.457" v="2531" actId="478"/>
          <ac:cxnSpMkLst>
            <pc:docMk/>
            <pc:sldMk cId="1571563804" sldId="406"/>
            <ac:cxnSpMk id="29" creationId="{01870AD0-0B2E-4384-99D7-362F0D353058}"/>
          </ac:cxnSpMkLst>
        </pc:cxnChg>
        <pc:cxnChg chg="del">
          <ac:chgData name="Алмат Кайракбеков" userId="617def1006c1eb61" providerId="LiveId" clId="{90D34A18-D8F2-4341-9288-388139CEBD6E}" dt="2021-03-16T00:11:38.457" v="2531" actId="478"/>
          <ac:cxnSpMkLst>
            <pc:docMk/>
            <pc:sldMk cId="1571563804" sldId="406"/>
            <ac:cxnSpMk id="30" creationId="{8007BB7F-23BE-486B-B6BB-31F12A234E1D}"/>
          </ac:cxnSpMkLst>
        </pc:cxnChg>
        <pc:cxnChg chg="add mod">
          <ac:chgData name="Алмат Кайракбеков" userId="617def1006c1eb61" providerId="LiveId" clId="{90D34A18-D8F2-4341-9288-388139CEBD6E}" dt="2021-03-16T00:33:53.890" v="2653" actId="1076"/>
          <ac:cxnSpMkLst>
            <pc:docMk/>
            <pc:sldMk cId="1571563804" sldId="406"/>
            <ac:cxnSpMk id="43" creationId="{D6A4D3F7-282D-47A1-825A-CFE95EDD4B1B}"/>
          </ac:cxnSpMkLst>
        </pc:cxnChg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984947246" sldId="406"/>
        </pc:sldMkLst>
      </pc:sldChg>
      <pc:sldChg chg="addSp delSp modSp add mod">
        <pc:chgData name="Алмат Кайракбеков" userId="617def1006c1eb61" providerId="LiveId" clId="{90D34A18-D8F2-4341-9288-388139CEBD6E}" dt="2021-03-16T00:48:53.805" v="2906" actId="20577"/>
        <pc:sldMkLst>
          <pc:docMk/>
          <pc:sldMk cId="2066259319" sldId="407"/>
        </pc:sldMkLst>
        <pc:spChg chg="mod">
          <ac:chgData name="Алмат Кайракбеков" userId="617def1006c1eb61" providerId="LiveId" clId="{90D34A18-D8F2-4341-9288-388139CEBD6E}" dt="2021-03-16T00:37:20.114" v="2681" actId="403"/>
          <ac:spMkLst>
            <pc:docMk/>
            <pc:sldMk cId="2066259319" sldId="407"/>
            <ac:spMk id="7" creationId="{9F186664-5952-4780-8F71-72E2BBCB3342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8" creationId="{F00ABA94-27E6-48AB-A217-D8B679E47B84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11" creationId="{C4CAA6BE-671B-4ED4-BF98-9F2AA86F89AA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25" creationId="{A7B19AF8-047B-4EFB-A9C9-CC462C41D45F}"/>
          </ac:spMkLst>
        </pc:spChg>
        <pc:spChg chg="del">
          <ac:chgData name="Алмат Кайракбеков" userId="617def1006c1eb61" providerId="LiveId" clId="{90D34A18-D8F2-4341-9288-388139CEBD6E}" dt="2021-03-16T00:37:28.220" v="2683" actId="478"/>
          <ac:spMkLst>
            <pc:docMk/>
            <pc:sldMk cId="2066259319" sldId="407"/>
            <ac:spMk id="28" creationId="{49C13A83-0BA1-4B7C-8A7B-E14AD6B0D306}"/>
          </ac:spMkLst>
        </pc:spChg>
        <pc:spChg chg="add del mod">
          <ac:chgData name="Алмат Кайракбеков" userId="617def1006c1eb61" providerId="LiveId" clId="{90D34A18-D8F2-4341-9288-388139CEBD6E}" dt="2021-03-16T00:39:21.889" v="2701" actId="478"/>
          <ac:spMkLst>
            <pc:docMk/>
            <pc:sldMk cId="2066259319" sldId="407"/>
            <ac:spMk id="31" creationId="{840C60BD-9B20-4606-87BC-127993E3EA15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32" creationId="{A8A6A928-AD7E-4AAA-9F71-512553DDD898}"/>
          </ac:spMkLst>
        </pc:spChg>
        <pc:spChg chg="add del mod">
          <ac:chgData name="Алмат Кайракбеков" userId="617def1006c1eb61" providerId="LiveId" clId="{90D34A18-D8F2-4341-9288-388139CEBD6E}" dt="2021-03-16T00:39:21.889" v="2701" actId="478"/>
          <ac:spMkLst>
            <pc:docMk/>
            <pc:sldMk cId="2066259319" sldId="407"/>
            <ac:spMk id="33" creationId="{B5DB2635-3FE3-43B9-A35E-2E4BDAE2CFFC}"/>
          </ac:spMkLst>
        </pc:spChg>
        <pc:spChg chg="add del mod">
          <ac:chgData name="Алмат Кайракбеков" userId="617def1006c1eb61" providerId="LiveId" clId="{90D34A18-D8F2-4341-9288-388139CEBD6E}" dt="2021-03-16T00:39:21.889" v="2701" actId="478"/>
          <ac:spMkLst>
            <pc:docMk/>
            <pc:sldMk cId="2066259319" sldId="407"/>
            <ac:spMk id="35" creationId="{FAD93A73-FD1C-4A67-92B5-63A9DC12DF09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36" creationId="{82BC2AA4-1649-48E4-B434-A85C9C08435E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37" creationId="{547D8B37-C82B-4D54-83F9-FA168E741293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38" creationId="{91517409-AF92-45C3-BD4C-AB4F92D8CD2B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39" creationId="{45E81692-203A-4710-BC37-9641CADDB0EB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40" creationId="{CD2ADB45-B423-43AC-9102-7B4641F619D9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44" creationId="{94CC8717-9401-4E0E-8611-E2C5113602E4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45" creationId="{4E5087C8-20BB-402B-93AE-DB9A09EB241A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46" creationId="{BADEFE2F-68D1-4C84-BDED-A8FBC1F47765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47" creationId="{81E8689A-53DF-4AED-AC70-8203DE6960FA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48" creationId="{8DDDE471-B8E1-4BA3-9952-D26E22F12FF2}"/>
          </ac:spMkLst>
        </pc:spChg>
        <pc:spChg chg="del">
          <ac:chgData name="Алмат Кайракбеков" userId="617def1006c1eb61" providerId="LiveId" clId="{90D34A18-D8F2-4341-9288-388139CEBD6E}" dt="2021-03-16T00:37:25.094" v="2682" actId="478"/>
          <ac:spMkLst>
            <pc:docMk/>
            <pc:sldMk cId="2066259319" sldId="407"/>
            <ac:spMk id="49" creationId="{1AE572E1-FD01-44A7-8166-C685B57DF202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52" creationId="{7411857E-50E1-494B-AC34-E7E310BBE0E0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53" creationId="{A72FCF47-B030-4001-A232-119825CDA5F2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54" creationId="{66D1DA1E-4723-48C0-AF29-07351B694BB1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55" creationId="{8D11E5F0-1BF0-4CCC-A103-9D3D2F72B801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56" creationId="{375F85EC-D539-4FBF-8F3B-1D2DB0FDA29D}"/>
          </ac:spMkLst>
        </pc:spChg>
        <pc:spChg chg="add mod topLvl">
          <ac:chgData name="Алмат Кайракбеков" userId="617def1006c1eb61" providerId="LiveId" clId="{90D34A18-D8F2-4341-9288-388139CEBD6E}" dt="2021-03-16T00:43:48.516" v="2798" actId="165"/>
          <ac:spMkLst>
            <pc:docMk/>
            <pc:sldMk cId="2066259319" sldId="407"/>
            <ac:spMk id="57" creationId="{71004CB7-4A1C-46D6-965B-BDF9266092BD}"/>
          </ac:spMkLst>
        </pc:spChg>
        <pc:spChg chg="add mod">
          <ac:chgData name="Алмат Кайракбеков" userId="617def1006c1eb61" providerId="LiveId" clId="{90D34A18-D8F2-4341-9288-388139CEBD6E}" dt="2021-03-16T00:46:25.347" v="2851" actId="1076"/>
          <ac:spMkLst>
            <pc:docMk/>
            <pc:sldMk cId="2066259319" sldId="407"/>
            <ac:spMk id="69" creationId="{5657F819-42C0-46B6-A807-96A52EFF0A16}"/>
          </ac:spMkLst>
        </pc:spChg>
        <pc:spChg chg="add mod">
          <ac:chgData name="Алмат Кайракбеков" userId="617def1006c1eb61" providerId="LiveId" clId="{90D34A18-D8F2-4341-9288-388139CEBD6E}" dt="2021-03-16T00:46:11.035" v="2845" actId="1076"/>
          <ac:spMkLst>
            <pc:docMk/>
            <pc:sldMk cId="2066259319" sldId="407"/>
            <ac:spMk id="70" creationId="{5A31A3BE-455F-44B0-AAC2-2412D1E25477}"/>
          </ac:spMkLst>
        </pc:spChg>
        <pc:spChg chg="add mod">
          <ac:chgData name="Алмат Кайракбеков" userId="617def1006c1eb61" providerId="LiveId" clId="{90D34A18-D8F2-4341-9288-388139CEBD6E}" dt="2021-03-16T00:45:05.946" v="2824" actId="255"/>
          <ac:spMkLst>
            <pc:docMk/>
            <pc:sldMk cId="2066259319" sldId="407"/>
            <ac:spMk id="71" creationId="{69AB69B3-39B5-4E82-9CF7-85A589586671}"/>
          </ac:spMkLst>
        </pc:spChg>
        <pc:spChg chg="add mod">
          <ac:chgData name="Алмат Кайракбеков" userId="617def1006c1eb61" providerId="LiveId" clId="{90D34A18-D8F2-4341-9288-388139CEBD6E}" dt="2021-03-16T00:45:05.946" v="2824" actId="255"/>
          <ac:spMkLst>
            <pc:docMk/>
            <pc:sldMk cId="2066259319" sldId="407"/>
            <ac:spMk id="72" creationId="{8F860B42-1ECA-4B0F-8B83-D4B5F8AE2627}"/>
          </ac:spMkLst>
        </pc:spChg>
        <pc:spChg chg="add del mod">
          <ac:chgData name="Алмат Кайракбеков" userId="617def1006c1eb61" providerId="LiveId" clId="{90D34A18-D8F2-4341-9288-388139CEBD6E}" dt="2021-03-16T00:45:24.904" v="2828" actId="478"/>
          <ac:spMkLst>
            <pc:docMk/>
            <pc:sldMk cId="2066259319" sldId="407"/>
            <ac:spMk id="83" creationId="{88768B2B-0A5D-4F5E-AAA4-B8E19C0D758A}"/>
          </ac:spMkLst>
        </pc:spChg>
        <pc:spChg chg="add mod">
          <ac:chgData name="Алмат Кайракбеков" userId="617def1006c1eb61" providerId="LiveId" clId="{90D34A18-D8F2-4341-9288-388139CEBD6E}" dt="2021-03-16T00:48:16.547" v="2886" actId="1076"/>
          <ac:spMkLst>
            <pc:docMk/>
            <pc:sldMk cId="2066259319" sldId="407"/>
            <ac:spMk id="100" creationId="{22759427-5941-4801-B2C0-007A4B4EE8DF}"/>
          </ac:spMkLst>
        </pc:spChg>
        <pc:spChg chg="add mod">
          <ac:chgData name="Алмат Кайракбеков" userId="617def1006c1eb61" providerId="LiveId" clId="{90D34A18-D8F2-4341-9288-388139CEBD6E}" dt="2021-03-16T00:48:26.829" v="2893" actId="20577"/>
          <ac:spMkLst>
            <pc:docMk/>
            <pc:sldMk cId="2066259319" sldId="407"/>
            <ac:spMk id="107" creationId="{6A596BB6-BEFA-4261-B306-3744BA8EED62}"/>
          </ac:spMkLst>
        </pc:spChg>
        <pc:spChg chg="add mod">
          <ac:chgData name="Алмат Кайракбеков" userId="617def1006c1eb61" providerId="LiveId" clId="{90D34A18-D8F2-4341-9288-388139CEBD6E}" dt="2021-03-16T00:48:38.274" v="2898" actId="1076"/>
          <ac:spMkLst>
            <pc:docMk/>
            <pc:sldMk cId="2066259319" sldId="407"/>
            <ac:spMk id="108" creationId="{14139767-7F76-496E-8350-EC52FA6A7165}"/>
          </ac:spMkLst>
        </pc:spChg>
        <pc:spChg chg="add mod">
          <ac:chgData name="Алмат Кайракбеков" userId="617def1006c1eb61" providerId="LiveId" clId="{90D34A18-D8F2-4341-9288-388139CEBD6E}" dt="2021-03-16T00:48:45.760" v="2902" actId="20577"/>
          <ac:spMkLst>
            <pc:docMk/>
            <pc:sldMk cId="2066259319" sldId="407"/>
            <ac:spMk id="109" creationId="{05CE5E0E-006F-4206-8498-F8E0F2288734}"/>
          </ac:spMkLst>
        </pc:spChg>
        <pc:spChg chg="add mod">
          <ac:chgData name="Алмат Кайракбеков" userId="617def1006c1eb61" providerId="LiveId" clId="{90D34A18-D8F2-4341-9288-388139CEBD6E}" dt="2021-03-16T00:48:53.805" v="2906" actId="20577"/>
          <ac:spMkLst>
            <pc:docMk/>
            <pc:sldMk cId="2066259319" sldId="407"/>
            <ac:spMk id="110" creationId="{39B77859-D975-4859-9347-FB127638A725}"/>
          </ac:spMkLst>
        </pc:spChg>
        <pc:grpChg chg="add del mod">
          <ac:chgData name="Алмат Кайракбеков" userId="617def1006c1eb61" providerId="LiveId" clId="{90D34A18-D8F2-4341-9288-388139CEBD6E}" dt="2021-03-16T00:43:48.516" v="2798" actId="165"/>
          <ac:grpSpMkLst>
            <pc:docMk/>
            <pc:sldMk cId="2066259319" sldId="407"/>
            <ac:grpSpMk id="20" creationId="{165AACF7-0A97-461F-A249-7678E9207E11}"/>
          </ac:grpSpMkLst>
        </pc:grpChg>
        <pc:grpChg chg="add mod">
          <ac:chgData name="Алмат Кайракбеков" userId="617def1006c1eb61" providerId="LiveId" clId="{90D34A18-D8F2-4341-9288-388139CEBD6E}" dt="2021-03-16T00:44:03.987" v="2803" actId="14100"/>
          <ac:grpSpMkLst>
            <pc:docMk/>
            <pc:sldMk cId="2066259319" sldId="407"/>
            <ac:grpSpMk id="21" creationId="{24A5F7B9-B772-4A5A-9194-3CB97E725C17}"/>
          </ac:grpSpMkLst>
        </pc:grpChg>
        <pc:grpChg chg="add mod">
          <ac:chgData name="Алмат Кайракбеков" userId="617def1006c1eb61" providerId="LiveId" clId="{90D34A18-D8F2-4341-9288-388139CEBD6E}" dt="2021-03-16T00:48:20.294" v="2888" actId="571"/>
          <ac:grpSpMkLst>
            <pc:docMk/>
            <pc:sldMk cId="2066259319" sldId="407"/>
            <ac:grpSpMk id="101" creationId="{4577BCED-89BB-4BBD-8AA5-93983A9F039B}"/>
          </ac:grpSpMkLst>
        </pc:grpChg>
        <pc:picChg chg="del">
          <ac:chgData name="Алмат Кайракбеков" userId="617def1006c1eb61" providerId="LiveId" clId="{90D34A18-D8F2-4341-9288-388139CEBD6E}" dt="2021-03-16T00:37:25.094" v="2682" actId="478"/>
          <ac:picMkLst>
            <pc:docMk/>
            <pc:sldMk cId="2066259319" sldId="407"/>
            <ac:picMk id="19" creationId="{1CBEF128-70CE-43C2-9257-55988EF710E7}"/>
          </ac:picMkLst>
        </pc:picChg>
        <pc:picChg chg="del">
          <ac:chgData name="Алмат Кайракбеков" userId="617def1006c1eb61" providerId="LiveId" clId="{90D34A18-D8F2-4341-9288-388139CEBD6E}" dt="2021-03-16T00:37:25.094" v="2682" actId="478"/>
          <ac:picMkLst>
            <pc:docMk/>
            <pc:sldMk cId="2066259319" sldId="407"/>
            <ac:picMk id="24" creationId="{33F96D0C-EAB8-4A33-9DFB-12FAA343C812}"/>
          </ac:picMkLst>
        </pc:picChg>
        <pc:picChg chg="add del mod">
          <ac:chgData name="Алмат Кайракбеков" userId="617def1006c1eb61" providerId="LiveId" clId="{90D34A18-D8F2-4341-9288-388139CEBD6E}" dt="2021-03-16T00:39:15.105" v="2699" actId="478"/>
          <ac:picMkLst>
            <pc:docMk/>
            <pc:sldMk cId="2066259319" sldId="407"/>
            <ac:picMk id="41" creationId="{4A46FBCD-CA55-4C41-806E-833F8864CC8E}"/>
          </ac:picMkLst>
        </pc:picChg>
        <pc:picChg chg="add del mod">
          <ac:chgData name="Алмат Кайракбеков" userId="617def1006c1eb61" providerId="LiveId" clId="{90D34A18-D8F2-4341-9288-388139CEBD6E}" dt="2021-03-16T00:39:15.105" v="2699" actId="478"/>
          <ac:picMkLst>
            <pc:docMk/>
            <pc:sldMk cId="2066259319" sldId="407"/>
            <ac:picMk id="42" creationId="{0996E4CA-BBA6-4078-8EB1-D0AAB4874753}"/>
          </ac:picMkLst>
        </pc:picChg>
        <pc:picChg chg="add del mod">
          <ac:chgData name="Алмат Кайракбеков" userId="617def1006c1eb61" providerId="LiveId" clId="{90D34A18-D8F2-4341-9288-388139CEBD6E}" dt="2021-03-16T00:39:15.105" v="2699" actId="478"/>
          <ac:picMkLst>
            <pc:docMk/>
            <pc:sldMk cId="2066259319" sldId="407"/>
            <ac:picMk id="50" creationId="{999A7590-0FC3-4542-BDDB-C38ADBA01734}"/>
          </ac:picMkLst>
        </pc:picChg>
        <pc:picChg chg="add del mod">
          <ac:chgData name="Алмат Кайракбеков" userId="617def1006c1eb61" providerId="LiveId" clId="{90D34A18-D8F2-4341-9288-388139CEBD6E}" dt="2021-03-16T00:39:15.105" v="2699" actId="478"/>
          <ac:picMkLst>
            <pc:docMk/>
            <pc:sldMk cId="2066259319" sldId="407"/>
            <ac:picMk id="51" creationId="{A0D4BDB9-3EA8-4CE4-8F71-1198014CA6FC}"/>
          </ac:picMkLst>
        </pc:picChg>
        <pc:picChg chg="add mod topLvl">
          <ac:chgData name="Алмат Кайракбеков" userId="617def1006c1eb61" providerId="LiveId" clId="{90D34A18-D8F2-4341-9288-388139CEBD6E}" dt="2021-03-16T00:43:48.516" v="2798" actId="165"/>
          <ac:picMkLst>
            <pc:docMk/>
            <pc:sldMk cId="2066259319" sldId="407"/>
            <ac:picMk id="60" creationId="{C78C5B1D-DA8E-4F31-AB95-C6F0CE3FDF2F}"/>
          </ac:picMkLst>
        </pc:picChg>
        <pc:picChg chg="add mod topLvl">
          <ac:chgData name="Алмат Кайракбеков" userId="617def1006c1eb61" providerId="LiveId" clId="{90D34A18-D8F2-4341-9288-388139CEBD6E}" dt="2021-03-16T00:43:48.516" v="2798" actId="165"/>
          <ac:picMkLst>
            <pc:docMk/>
            <pc:sldMk cId="2066259319" sldId="407"/>
            <ac:picMk id="61" creationId="{9C2F3F61-2C55-4DB5-8868-03BAFFB37F46}"/>
          </ac:picMkLst>
        </pc:picChg>
        <pc:picChg chg="add mod topLvl">
          <ac:chgData name="Алмат Кайракбеков" userId="617def1006c1eb61" providerId="LiveId" clId="{90D34A18-D8F2-4341-9288-388139CEBD6E}" dt="2021-03-16T00:43:48.516" v="2798" actId="165"/>
          <ac:picMkLst>
            <pc:docMk/>
            <pc:sldMk cId="2066259319" sldId="407"/>
            <ac:picMk id="62" creationId="{32679560-EA15-4ACB-9566-C626356B3F59}"/>
          </ac:picMkLst>
        </pc:picChg>
        <pc:picChg chg="add mod topLvl">
          <ac:chgData name="Алмат Кайракбеков" userId="617def1006c1eb61" providerId="LiveId" clId="{90D34A18-D8F2-4341-9288-388139CEBD6E}" dt="2021-03-16T00:43:48.516" v="2798" actId="165"/>
          <ac:picMkLst>
            <pc:docMk/>
            <pc:sldMk cId="2066259319" sldId="407"/>
            <ac:picMk id="63" creationId="{967C36DA-A667-4B4D-B1F7-B272D064C3E8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3" creationId="{B40376FE-FF96-4994-BF05-472406A44A42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4" creationId="{A9783756-E138-42FB-9D33-AA734120FF2A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5" creationId="{B4868CEC-1DC6-4F2C-9154-DF15174EEA13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6" creationId="{870540F8-2418-4E4C-94BE-A7462FB04FE1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7" creationId="{B547732E-C73B-4553-BECB-8FB01811544A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8" creationId="{A6F49F1C-C3CE-41C1-A251-A8F2034F2E8C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79" creationId="{867EE928-A155-42EF-A258-8A672C55E17F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80" creationId="{18F9D3BC-9960-47B4-8660-40B93DDDF61C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81" creationId="{893277DD-B459-4B7F-BEC6-4D8E1C834F4C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82" creationId="{73C5BC2B-DD25-4B8A-84E3-6058113E2799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84" creationId="{7E385884-D2E3-48A9-9348-E65F66BD976D}"/>
          </ac:picMkLst>
        </pc:picChg>
        <pc:picChg chg="add del mod">
          <ac:chgData name="Алмат Кайракбеков" userId="617def1006c1eb61" providerId="LiveId" clId="{90D34A18-D8F2-4341-9288-388139CEBD6E}" dt="2021-03-16T00:45:24.904" v="2828" actId="478"/>
          <ac:picMkLst>
            <pc:docMk/>
            <pc:sldMk cId="2066259319" sldId="407"/>
            <ac:picMk id="85" creationId="{C58A43B2-B133-4A5F-9FA9-BF2FDB5050E0}"/>
          </ac:picMkLst>
        </pc:picChg>
        <pc:picChg chg="add mod">
          <ac:chgData name="Алмат Кайракбеков" userId="617def1006c1eb61" providerId="LiveId" clId="{90D34A18-D8F2-4341-9288-388139CEBD6E}" dt="2021-03-16T00:48:29.891" v="2894" actId="1076"/>
          <ac:picMkLst>
            <pc:docMk/>
            <pc:sldMk cId="2066259319" sldId="407"/>
            <ac:picMk id="86" creationId="{D06012B8-AC0E-42CB-BD1A-C512149B9E31}"/>
          </ac:picMkLst>
        </pc:picChg>
        <pc:picChg chg="add mod">
          <ac:chgData name="Алмат Кайракбеков" userId="617def1006c1eb61" providerId="LiveId" clId="{90D34A18-D8F2-4341-9288-388139CEBD6E}" dt="2021-03-16T00:45:56.058" v="2839" actId="1076"/>
          <ac:picMkLst>
            <pc:docMk/>
            <pc:sldMk cId="2066259319" sldId="407"/>
            <ac:picMk id="87" creationId="{50A191FA-DF77-4242-95DE-C0DA1A29CEB0}"/>
          </ac:picMkLst>
        </pc:picChg>
        <pc:picChg chg="add mod">
          <ac:chgData name="Алмат Кайракбеков" userId="617def1006c1eb61" providerId="LiveId" clId="{90D34A18-D8F2-4341-9288-388139CEBD6E}" dt="2021-03-16T00:48:29.891" v="2894" actId="1076"/>
          <ac:picMkLst>
            <pc:docMk/>
            <pc:sldMk cId="2066259319" sldId="407"/>
            <ac:picMk id="88" creationId="{FF4FBA09-67BC-475E-8334-4D097F2BC0C1}"/>
          </ac:picMkLst>
        </pc:picChg>
        <pc:picChg chg="add mod">
          <ac:chgData name="Алмат Кайракбеков" userId="617def1006c1eb61" providerId="LiveId" clId="{90D34A18-D8F2-4341-9288-388139CEBD6E}" dt="2021-03-16T00:45:54.147" v="2838" actId="1076"/>
          <ac:picMkLst>
            <pc:docMk/>
            <pc:sldMk cId="2066259319" sldId="407"/>
            <ac:picMk id="89" creationId="{14371933-DA81-4B39-ACAA-7FE137F9C914}"/>
          </ac:picMkLst>
        </pc:picChg>
        <pc:picChg chg="add mod">
          <ac:chgData name="Алмат Кайракбеков" userId="617def1006c1eb61" providerId="LiveId" clId="{90D34A18-D8F2-4341-9288-388139CEBD6E}" dt="2021-03-16T00:48:48.243" v="2903" actId="1076"/>
          <ac:picMkLst>
            <pc:docMk/>
            <pc:sldMk cId="2066259319" sldId="407"/>
            <ac:picMk id="90" creationId="{927C5416-CE20-403F-8F95-1D69A8C17E41}"/>
          </ac:picMkLst>
        </pc:picChg>
        <pc:picChg chg="add mod">
          <ac:chgData name="Алмат Кайракбеков" userId="617def1006c1eb61" providerId="LiveId" clId="{90D34A18-D8F2-4341-9288-388139CEBD6E}" dt="2021-03-16T00:47:10.114" v="2861" actId="1076"/>
          <ac:picMkLst>
            <pc:docMk/>
            <pc:sldMk cId="2066259319" sldId="407"/>
            <ac:picMk id="91" creationId="{66E01BAB-1F9A-4474-BD59-60ED87F07942}"/>
          </ac:picMkLst>
        </pc:picChg>
        <pc:picChg chg="add mod">
          <ac:chgData name="Алмат Кайракбеков" userId="617def1006c1eb61" providerId="LiveId" clId="{90D34A18-D8F2-4341-9288-388139CEBD6E}" dt="2021-03-16T00:47:12.435" v="2863" actId="14100"/>
          <ac:picMkLst>
            <pc:docMk/>
            <pc:sldMk cId="2066259319" sldId="407"/>
            <ac:picMk id="92" creationId="{69C4468D-BBC3-4C72-8D5F-12EBBEDBD40A}"/>
          </ac:picMkLst>
        </pc:picChg>
        <pc:picChg chg="add mod">
          <ac:chgData name="Алмат Кайракбеков" userId="617def1006c1eb61" providerId="LiveId" clId="{90D34A18-D8F2-4341-9288-388139CEBD6E}" dt="2021-03-16T00:47:14.403" v="2864" actId="1076"/>
          <ac:picMkLst>
            <pc:docMk/>
            <pc:sldMk cId="2066259319" sldId="407"/>
            <ac:picMk id="93" creationId="{8E81F447-EB19-4554-88DE-C5AA73BA5AD6}"/>
          </ac:picMkLst>
        </pc:picChg>
        <pc:picChg chg="add mod">
          <ac:chgData name="Алмат Кайракбеков" userId="617def1006c1eb61" providerId="LiveId" clId="{90D34A18-D8F2-4341-9288-388139CEBD6E}" dt="2021-03-16T00:47:20.602" v="2867" actId="1076"/>
          <ac:picMkLst>
            <pc:docMk/>
            <pc:sldMk cId="2066259319" sldId="407"/>
            <ac:picMk id="94" creationId="{C434A0BD-0A72-43D7-8708-05CB0C3C70BF}"/>
          </ac:picMkLst>
        </pc:picChg>
        <pc:picChg chg="add del mod">
          <ac:chgData name="Алмат Кайракбеков" userId="617def1006c1eb61" providerId="LiveId" clId="{90D34A18-D8F2-4341-9288-388139CEBD6E}" dt="2021-03-16T00:47:02.239" v="2856" actId="478"/>
          <ac:picMkLst>
            <pc:docMk/>
            <pc:sldMk cId="2066259319" sldId="407"/>
            <ac:picMk id="95" creationId="{7A64E186-28D3-4A72-B8B3-3184E88756ED}"/>
          </ac:picMkLst>
        </pc:picChg>
        <pc:picChg chg="add mod">
          <ac:chgData name="Алмат Кайракбеков" userId="617def1006c1eb61" providerId="LiveId" clId="{90D34A18-D8F2-4341-9288-388139CEBD6E}" dt="2021-03-16T00:47:06.171" v="2858" actId="1076"/>
          <ac:picMkLst>
            <pc:docMk/>
            <pc:sldMk cId="2066259319" sldId="407"/>
            <ac:picMk id="96" creationId="{D05CB529-88E4-4B69-88EF-CA297B76FC09}"/>
          </ac:picMkLst>
        </pc:picChg>
        <pc:picChg chg="add mod">
          <ac:chgData name="Алмат Кайракбеков" userId="617def1006c1eb61" providerId="LiveId" clId="{90D34A18-D8F2-4341-9288-388139CEBD6E}" dt="2021-03-16T00:47:33.570" v="2871" actId="1076"/>
          <ac:picMkLst>
            <pc:docMk/>
            <pc:sldMk cId="2066259319" sldId="407"/>
            <ac:picMk id="97" creationId="{1B5D6F1C-4058-4ACB-AD31-E1243FFB6774}"/>
          </ac:picMkLst>
        </pc:picChg>
        <pc:picChg chg="add mod">
          <ac:chgData name="Алмат Кайракбеков" userId="617def1006c1eb61" providerId="LiveId" clId="{90D34A18-D8F2-4341-9288-388139CEBD6E}" dt="2021-03-16T00:47:28.674" v="2869" actId="1076"/>
          <ac:picMkLst>
            <pc:docMk/>
            <pc:sldMk cId="2066259319" sldId="407"/>
            <ac:picMk id="98" creationId="{CF6515F3-87A7-4218-A8E3-C8886474B4AA}"/>
          </ac:picMkLst>
        </pc:picChg>
        <pc:picChg chg="add mod">
          <ac:chgData name="Алмат Кайракбеков" userId="617def1006c1eb61" providerId="LiveId" clId="{90D34A18-D8F2-4341-9288-388139CEBD6E}" dt="2021-03-16T00:47:39.562" v="2873" actId="1076"/>
          <ac:picMkLst>
            <pc:docMk/>
            <pc:sldMk cId="2066259319" sldId="407"/>
            <ac:picMk id="99" creationId="{24817568-0683-47C1-B512-D83F9E7BCF03}"/>
          </ac:picMkLst>
        </pc:picChg>
        <pc:cxnChg chg="add mod topLvl">
          <ac:chgData name="Алмат Кайракбеков" userId="617def1006c1eb61" providerId="LiveId" clId="{90D34A18-D8F2-4341-9288-388139CEBD6E}" dt="2021-03-16T00:43:54.002" v="2799" actId="164"/>
          <ac:cxnSpMkLst>
            <pc:docMk/>
            <pc:sldMk cId="2066259319" sldId="407"/>
            <ac:cxnSpMk id="3" creationId="{8AEBC6D5-2369-4BC8-A6BF-62F7A4BD5D86}"/>
          </ac:cxnSpMkLst>
        </pc:cxnChg>
        <pc:cxnChg chg="add mod topLvl">
          <ac:chgData name="Алмат Кайракбеков" userId="617def1006c1eb61" providerId="LiveId" clId="{90D34A18-D8F2-4341-9288-388139CEBD6E}" dt="2021-03-16T00:43:48.516" v="2798" actId="165"/>
          <ac:cxnSpMkLst>
            <pc:docMk/>
            <pc:sldMk cId="2066259319" sldId="407"/>
            <ac:cxnSpMk id="10" creationId="{8E488896-E666-4E2E-B7D2-7F1366F7B588}"/>
          </ac:cxnSpMkLst>
        </pc:cxnChg>
        <pc:cxnChg chg="del mod">
          <ac:chgData name="Алмат Кайракбеков" userId="617def1006c1eb61" providerId="LiveId" clId="{90D34A18-D8F2-4341-9288-388139CEBD6E}" dt="2021-03-16T00:37:25.094" v="2682" actId="478"/>
          <ac:cxnSpMkLst>
            <pc:docMk/>
            <pc:sldMk cId="2066259319" sldId="407"/>
            <ac:cxnSpMk id="13" creationId="{A2F43650-5F2A-4844-A508-C5FE64F7A0B3}"/>
          </ac:cxnSpMkLst>
        </pc:cxnChg>
        <pc:cxnChg chg="add mod topLvl">
          <ac:chgData name="Алмат Кайракбеков" userId="617def1006c1eb61" providerId="LiveId" clId="{90D34A18-D8F2-4341-9288-388139CEBD6E}" dt="2021-03-16T00:43:48.516" v="2798" actId="165"/>
          <ac:cxnSpMkLst>
            <pc:docMk/>
            <pc:sldMk cId="2066259319" sldId="407"/>
            <ac:cxnSpMk id="16" creationId="{8C2AB750-A1E2-4E3C-8240-C2364538A1C1}"/>
          </ac:cxnSpMkLst>
        </pc:cxnChg>
        <pc:cxnChg chg="add mod topLvl">
          <ac:chgData name="Алмат Кайракбеков" userId="617def1006c1eb61" providerId="LiveId" clId="{90D34A18-D8F2-4341-9288-388139CEBD6E}" dt="2021-03-16T00:47:56.021" v="2874" actId="208"/>
          <ac:cxnSpMkLst>
            <pc:docMk/>
            <pc:sldMk cId="2066259319" sldId="407"/>
            <ac:cxnSpMk id="18" creationId="{67633B1E-BA3D-4BEF-9875-DCD26FFE4942}"/>
          </ac:cxnSpMkLst>
        </pc:cxnChg>
        <pc:cxnChg chg="add mod topLvl">
          <ac:chgData name="Алмат Кайракбеков" userId="617def1006c1eb61" providerId="LiveId" clId="{90D34A18-D8F2-4341-9288-388139CEBD6E}" dt="2021-03-16T00:43:54.002" v="2799" actId="164"/>
          <ac:cxnSpMkLst>
            <pc:docMk/>
            <pc:sldMk cId="2066259319" sldId="407"/>
            <ac:cxnSpMk id="26" creationId="{5389FD86-768F-4673-9913-050B755F37C9}"/>
          </ac:cxnSpMkLst>
        </pc:cxnChg>
        <pc:cxnChg chg="add mod topLvl">
          <ac:chgData name="Алмат Кайракбеков" userId="617def1006c1eb61" providerId="LiveId" clId="{90D34A18-D8F2-4341-9288-388139CEBD6E}" dt="2021-03-16T00:43:54.002" v="2799" actId="164"/>
          <ac:cxnSpMkLst>
            <pc:docMk/>
            <pc:sldMk cId="2066259319" sldId="407"/>
            <ac:cxnSpMk id="27" creationId="{8571AE2E-0B1D-4562-BA42-001A7A32E84F}"/>
          </ac:cxnSpMkLst>
        </pc:cxnChg>
        <pc:cxnChg chg="add mod topLvl">
          <ac:chgData name="Алмат Кайракбеков" userId="617def1006c1eb61" providerId="LiveId" clId="{90D34A18-D8F2-4341-9288-388139CEBD6E}" dt="2021-03-16T00:43:54.002" v="2799" actId="164"/>
          <ac:cxnSpMkLst>
            <pc:docMk/>
            <pc:sldMk cId="2066259319" sldId="407"/>
            <ac:cxnSpMk id="29" creationId="{BE66BFBE-C17C-449A-9E5E-BA438A1A5C83}"/>
          </ac:cxnSpMkLst>
        </pc:cxnChg>
        <pc:cxnChg chg="add mod topLvl">
          <ac:chgData name="Алмат Кайракбеков" userId="617def1006c1eb61" providerId="LiveId" clId="{90D34A18-D8F2-4341-9288-388139CEBD6E}" dt="2021-03-16T00:43:54.002" v="2799" actId="164"/>
          <ac:cxnSpMkLst>
            <pc:docMk/>
            <pc:sldMk cId="2066259319" sldId="407"/>
            <ac:cxnSpMk id="30" creationId="{1152F3FA-72E8-42C6-A682-3EDC16BD3983}"/>
          </ac:cxnSpMkLst>
        </pc:cxnChg>
        <pc:cxnChg chg="del">
          <ac:chgData name="Алмат Кайракбеков" userId="617def1006c1eb61" providerId="LiveId" clId="{90D34A18-D8F2-4341-9288-388139CEBD6E}" dt="2021-03-16T00:37:25.094" v="2682" actId="478"/>
          <ac:cxnSpMkLst>
            <pc:docMk/>
            <pc:sldMk cId="2066259319" sldId="407"/>
            <ac:cxnSpMk id="43" creationId="{D6A4D3F7-282D-47A1-825A-CFE95EDD4B1B}"/>
          </ac:cxnSpMkLst>
        </pc:cxnChg>
        <pc:cxnChg chg="add mod topLvl">
          <ac:chgData name="Алмат Кайракбеков" userId="617def1006c1eb61" providerId="LiveId" clId="{90D34A18-D8F2-4341-9288-388139CEBD6E}" dt="2021-03-16T00:43:48.516" v="2798" actId="165"/>
          <ac:cxnSpMkLst>
            <pc:docMk/>
            <pc:sldMk cId="2066259319" sldId="407"/>
            <ac:cxnSpMk id="58" creationId="{663DA147-B8F6-4416-9CD6-C37ED96CCCC9}"/>
          </ac:cxnSpMkLst>
        </pc:cxnChg>
        <pc:cxnChg chg="add mod topLvl">
          <ac:chgData name="Алмат Кайракбеков" userId="617def1006c1eb61" providerId="LiveId" clId="{90D34A18-D8F2-4341-9288-388139CEBD6E}" dt="2021-03-16T00:43:48.516" v="2798" actId="165"/>
          <ac:cxnSpMkLst>
            <pc:docMk/>
            <pc:sldMk cId="2066259319" sldId="407"/>
            <ac:cxnSpMk id="59" creationId="{01CC2065-E81D-4C7D-96C9-B389F6CE9AE2}"/>
          </ac:cxnSpMkLst>
        </pc:cxnChg>
        <pc:cxnChg chg="add mod topLvl">
          <ac:chgData name="Алмат Кайракбеков" userId="617def1006c1eb61" providerId="LiveId" clId="{90D34A18-D8F2-4341-9288-388139CEBD6E}" dt="2021-03-16T00:47:56.021" v="2874" actId="208"/>
          <ac:cxnSpMkLst>
            <pc:docMk/>
            <pc:sldMk cId="2066259319" sldId="407"/>
            <ac:cxnSpMk id="64" creationId="{79D38B32-EB32-4A44-B7E9-B2F299D90C6E}"/>
          </ac:cxnSpMkLst>
        </pc:cxnChg>
        <pc:cxnChg chg="add mod topLvl">
          <ac:chgData name="Алмат Кайракбеков" userId="617def1006c1eb61" providerId="LiveId" clId="{90D34A18-D8F2-4341-9288-388139CEBD6E}" dt="2021-03-16T00:47:56.021" v="2874" actId="208"/>
          <ac:cxnSpMkLst>
            <pc:docMk/>
            <pc:sldMk cId="2066259319" sldId="407"/>
            <ac:cxnSpMk id="65" creationId="{D9A0F0C1-BAED-435A-A2EB-D7068C057D19}"/>
          </ac:cxnSpMkLst>
        </pc:cxnChg>
        <pc:cxnChg chg="add mod topLvl">
          <ac:chgData name="Алмат Кайракбеков" userId="617def1006c1eb61" providerId="LiveId" clId="{90D34A18-D8F2-4341-9288-388139CEBD6E}" dt="2021-03-16T00:47:56.021" v="2874" actId="208"/>
          <ac:cxnSpMkLst>
            <pc:docMk/>
            <pc:sldMk cId="2066259319" sldId="407"/>
            <ac:cxnSpMk id="66" creationId="{DAD8406F-B694-4750-98CE-D4A645350B2E}"/>
          </ac:cxnSpMkLst>
        </pc:cxnChg>
        <pc:cxnChg chg="add mod topLvl">
          <ac:chgData name="Алмат Кайракбеков" userId="617def1006c1eb61" providerId="LiveId" clId="{90D34A18-D8F2-4341-9288-388139CEBD6E}" dt="2021-03-16T00:47:56.021" v="2874" actId="208"/>
          <ac:cxnSpMkLst>
            <pc:docMk/>
            <pc:sldMk cId="2066259319" sldId="407"/>
            <ac:cxnSpMk id="67" creationId="{1A20CCCE-7D73-45F5-B343-7FC520C64B0E}"/>
          </ac:cxnSpMkLst>
        </pc:cxnChg>
        <pc:cxnChg chg="add mod topLvl">
          <ac:chgData name="Алмат Кайракбеков" userId="617def1006c1eb61" providerId="LiveId" clId="{90D34A18-D8F2-4341-9288-388139CEBD6E}" dt="2021-03-16T00:47:56.021" v="2874" actId="208"/>
          <ac:cxnSpMkLst>
            <pc:docMk/>
            <pc:sldMk cId="2066259319" sldId="407"/>
            <ac:cxnSpMk id="68" creationId="{6CDAF2BF-34C0-40FA-A75A-DD0DD04E30FD}"/>
          </ac:cxnSpMkLst>
        </pc:cxnChg>
        <pc:cxnChg chg="mod">
          <ac:chgData name="Алмат Кайракбеков" userId="617def1006c1eb61" providerId="LiveId" clId="{90D34A18-D8F2-4341-9288-388139CEBD6E}" dt="2021-03-16T00:48:20.294" v="2888" actId="571"/>
          <ac:cxnSpMkLst>
            <pc:docMk/>
            <pc:sldMk cId="2066259319" sldId="407"/>
            <ac:cxnSpMk id="102" creationId="{AC1F94B2-9B5B-4E6B-9210-17EDF6380CB2}"/>
          </ac:cxnSpMkLst>
        </pc:cxnChg>
        <pc:cxnChg chg="mod">
          <ac:chgData name="Алмат Кайракбеков" userId="617def1006c1eb61" providerId="LiveId" clId="{90D34A18-D8F2-4341-9288-388139CEBD6E}" dt="2021-03-16T00:48:20.294" v="2888" actId="571"/>
          <ac:cxnSpMkLst>
            <pc:docMk/>
            <pc:sldMk cId="2066259319" sldId="407"/>
            <ac:cxnSpMk id="103" creationId="{D30A314E-01BF-471E-8144-25B0FD92902B}"/>
          </ac:cxnSpMkLst>
        </pc:cxnChg>
        <pc:cxnChg chg="mod">
          <ac:chgData name="Алмат Кайракбеков" userId="617def1006c1eb61" providerId="LiveId" clId="{90D34A18-D8F2-4341-9288-388139CEBD6E}" dt="2021-03-16T00:48:20.294" v="2888" actId="571"/>
          <ac:cxnSpMkLst>
            <pc:docMk/>
            <pc:sldMk cId="2066259319" sldId="407"/>
            <ac:cxnSpMk id="104" creationId="{C8E3B5EB-7E70-4B63-9342-A4D10A409A81}"/>
          </ac:cxnSpMkLst>
        </pc:cxnChg>
        <pc:cxnChg chg="mod">
          <ac:chgData name="Алмат Кайракбеков" userId="617def1006c1eb61" providerId="LiveId" clId="{90D34A18-D8F2-4341-9288-388139CEBD6E}" dt="2021-03-16T00:48:20.294" v="2888" actId="571"/>
          <ac:cxnSpMkLst>
            <pc:docMk/>
            <pc:sldMk cId="2066259319" sldId="407"/>
            <ac:cxnSpMk id="105" creationId="{674215A6-9FCA-4B24-9CDD-8638BE8ED8A6}"/>
          </ac:cxnSpMkLst>
        </pc:cxnChg>
        <pc:cxnChg chg="mod">
          <ac:chgData name="Алмат Кайракбеков" userId="617def1006c1eb61" providerId="LiveId" clId="{90D34A18-D8F2-4341-9288-388139CEBD6E}" dt="2021-03-16T00:48:20.294" v="2888" actId="571"/>
          <ac:cxnSpMkLst>
            <pc:docMk/>
            <pc:sldMk cId="2066259319" sldId="407"/>
            <ac:cxnSpMk id="106" creationId="{002BB312-6CA0-4545-8074-2A36F9C750D6}"/>
          </ac:cxnSpMkLst>
        </pc:cxnChg>
      </pc:sldChg>
      <pc:sldChg chg="del">
        <pc:chgData name="Алмат Кайракбеков" userId="617def1006c1eb61" providerId="LiveId" clId="{90D34A18-D8F2-4341-9288-388139CEBD6E}" dt="2021-03-15T18:33:50.614" v="0" actId="47"/>
        <pc:sldMkLst>
          <pc:docMk/>
          <pc:sldMk cId="2066726498" sldId="407"/>
        </pc:sldMkLst>
      </pc:sldChg>
      <pc:sldChg chg="addSp delSp modSp add mod">
        <pc:chgData name="Алмат Кайракбеков" userId="617def1006c1eb61" providerId="LiveId" clId="{90D34A18-D8F2-4341-9288-388139CEBD6E}" dt="2021-03-16T00:57:54.209" v="2991"/>
        <pc:sldMkLst>
          <pc:docMk/>
          <pc:sldMk cId="2311019222" sldId="408"/>
        </pc:sldMkLst>
        <pc:spChg chg="add del mod">
          <ac:chgData name="Алмат Кайракбеков" userId="617def1006c1eb61" providerId="LiveId" clId="{90D34A18-D8F2-4341-9288-388139CEBD6E}" dt="2021-03-16T00:52:48.488" v="2951"/>
          <ac:spMkLst>
            <pc:docMk/>
            <pc:sldMk cId="2311019222" sldId="408"/>
            <ac:spMk id="2" creationId="{64051737-2F48-45DF-87CF-C7EBAB327EAC}"/>
          </ac:spMkLst>
        </pc:spChg>
        <pc:spChg chg="mod">
          <ac:chgData name="Алмат Кайракбеков" userId="617def1006c1eb61" providerId="LiveId" clId="{90D34A18-D8F2-4341-9288-388139CEBD6E}" dt="2021-03-16T00:50:45.489" v="2920" actId="2711"/>
          <ac:spMkLst>
            <pc:docMk/>
            <pc:sldMk cId="2311019222" sldId="408"/>
            <ac:spMk id="5" creationId="{8B39F586-8D52-4032-B8A9-B6167D5D5227}"/>
          </ac:spMkLst>
        </pc:spChg>
        <pc:spChg chg="mod">
          <ac:chgData name="Алмат Кайракбеков" userId="617def1006c1eb61" providerId="LiveId" clId="{90D34A18-D8F2-4341-9288-388139CEBD6E}" dt="2021-03-16T00:50:45.489" v="2920" actId="2711"/>
          <ac:spMkLst>
            <pc:docMk/>
            <pc:sldMk cId="2311019222" sldId="408"/>
            <ac:spMk id="6" creationId="{453D4FC8-EDE8-447C-9DB4-A494ED301789}"/>
          </ac:spMkLst>
        </pc:spChg>
        <pc:spChg chg="mod">
          <ac:chgData name="Алмат Кайракбеков" userId="617def1006c1eb61" providerId="LiveId" clId="{90D34A18-D8F2-4341-9288-388139CEBD6E}" dt="2021-03-16T00:57:54.209" v="2991"/>
          <ac:spMkLst>
            <pc:docMk/>
            <pc:sldMk cId="2311019222" sldId="408"/>
            <ac:spMk id="7" creationId="{9F186664-5952-4780-8F71-72E2BBCB3342}"/>
          </ac:spMkLst>
        </pc:spChg>
        <pc:spChg chg="add del mod">
          <ac:chgData name="Алмат Кайракбеков" userId="617def1006c1eb61" providerId="LiveId" clId="{90D34A18-D8F2-4341-9288-388139CEBD6E}" dt="2021-03-16T00:52:48.488" v="2951"/>
          <ac:spMkLst>
            <pc:docMk/>
            <pc:sldMk cId="2311019222" sldId="408"/>
            <ac:spMk id="8" creationId="{A065F266-5677-4487-9C80-AAF2DD45F7AE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36" creationId="{82BC2AA4-1649-48E4-B434-A85C9C08435E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37" creationId="{547D8B37-C82B-4D54-83F9-FA168E741293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38" creationId="{91517409-AF92-45C3-BD4C-AB4F92D8CD2B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39" creationId="{45E81692-203A-4710-BC37-9641CADDB0EB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40" creationId="{CD2ADB45-B423-43AC-9102-7B4641F619D9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52" creationId="{7411857E-50E1-494B-AC34-E7E310BBE0E0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53" creationId="{A72FCF47-B030-4001-A232-119825CDA5F2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54" creationId="{66D1DA1E-4723-48C0-AF29-07351B694BB1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55" creationId="{8D11E5F0-1BF0-4CCC-A103-9D3D2F72B801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56" creationId="{375F85EC-D539-4FBF-8F3B-1D2DB0FDA29D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57" creationId="{71004CB7-4A1C-46D6-965B-BDF9266092BD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69" creationId="{5657F819-42C0-46B6-A807-96A52EFF0A16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70" creationId="{5A31A3BE-455F-44B0-AAC2-2412D1E25477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71" creationId="{69AB69B3-39B5-4E82-9CF7-85A589586671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72" creationId="{8F860B42-1ECA-4B0F-8B83-D4B5F8AE2627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73" creationId="{A2B09F98-BDFD-43E4-A76B-2C49215A5D49}"/>
          </ac:spMkLst>
        </pc:spChg>
        <pc:spChg chg="add del mod">
          <ac:chgData name="Алмат Кайракбеков" userId="617def1006c1eb61" providerId="LiveId" clId="{90D34A18-D8F2-4341-9288-388139CEBD6E}" dt="2021-03-16T00:50:03.771" v="2913" actId="478"/>
          <ac:spMkLst>
            <pc:docMk/>
            <pc:sldMk cId="2311019222" sldId="408"/>
            <ac:spMk id="74" creationId="{78A062F1-D337-4B64-9209-B119BC5FCCA1}"/>
          </ac:spMkLst>
        </pc:spChg>
        <pc:spChg chg="add del mod">
          <ac:chgData name="Алмат Кайракбеков" userId="617def1006c1eb61" providerId="LiveId" clId="{90D34A18-D8F2-4341-9288-388139CEBD6E}" dt="2021-03-16T00:50:09.954" v="2915" actId="478"/>
          <ac:spMkLst>
            <pc:docMk/>
            <pc:sldMk cId="2311019222" sldId="408"/>
            <ac:spMk id="75" creationId="{D6C4A4A0-0BB6-4503-9752-57C5385B7600}"/>
          </ac:spMkLst>
        </pc:spChg>
        <pc:spChg chg="add del mod">
          <ac:chgData name="Алмат Кайракбеков" userId="617def1006c1eb61" providerId="LiveId" clId="{90D34A18-D8F2-4341-9288-388139CEBD6E}" dt="2021-03-16T00:50:13.369" v="2916" actId="478"/>
          <ac:spMkLst>
            <pc:docMk/>
            <pc:sldMk cId="2311019222" sldId="408"/>
            <ac:spMk id="76" creationId="{05A17B48-814E-406F-BA73-054C2B992E8C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78" creationId="{7DB10B65-116B-4B48-87BD-24B33908C6C7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79" creationId="{9BF41D0F-73B7-4D73-ADB0-3C06B95CB590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80" creationId="{6915B01B-BBAA-4FBB-9968-DB9EABB73CD6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81" creationId="{EC607DB1-23F5-4A4D-AD74-128E92EC7050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82" creationId="{228FDE5C-3692-4918-84AD-67A95AB12AAA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83" creationId="{2750F5A6-92D6-457D-8EEF-1A952E6BFC3F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84" creationId="{18ECCB90-EFE4-4F19-9F63-818446B25CCC}"/>
          </ac:spMkLst>
        </pc:spChg>
        <pc:spChg chg="add mod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85" creationId="{B53E137A-CEC5-4C9A-B634-27CCF03CDA64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100" creationId="{22759427-5941-4801-B2C0-007A4B4EE8DF}"/>
          </ac:spMkLst>
        </pc:spChg>
        <pc:spChg chg="mod topLvl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101" creationId="{F5F2D9C8-974C-4E6F-8F94-6170D1DE7DE4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107" creationId="{6A596BB6-BEFA-4261-B306-3744BA8EED62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108" creationId="{14139767-7F76-496E-8350-EC52FA6A7165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109" creationId="{05CE5E0E-006F-4206-8498-F8E0F2288734}"/>
          </ac:spMkLst>
        </pc:spChg>
        <pc:spChg chg="del">
          <ac:chgData name="Алмат Кайракбеков" userId="617def1006c1eb61" providerId="LiveId" clId="{90D34A18-D8F2-4341-9288-388139CEBD6E}" dt="2021-03-16T00:49:41.108" v="2910" actId="478"/>
          <ac:spMkLst>
            <pc:docMk/>
            <pc:sldMk cId="2311019222" sldId="408"/>
            <ac:spMk id="110" creationId="{39B77859-D975-4859-9347-FB127638A725}"/>
          </ac:spMkLst>
        </pc:spChg>
        <pc:spChg chg="mod topLvl">
          <ac:chgData name="Алмат Кайракбеков" userId="617def1006c1eb61" providerId="LiveId" clId="{90D34A18-D8F2-4341-9288-388139CEBD6E}" dt="2021-03-16T00:52:13.147" v="2942" actId="1076"/>
          <ac:spMkLst>
            <pc:docMk/>
            <pc:sldMk cId="2311019222" sldId="408"/>
            <ac:spMk id="112" creationId="{6BBA4ACC-90CA-4ABF-8A2B-3251D6E1DF76}"/>
          </ac:spMkLst>
        </pc:spChg>
        <pc:spChg chg="mod">
          <ac:chgData name="Алмат Кайракбеков" userId="617def1006c1eb61" providerId="LiveId" clId="{90D34A18-D8F2-4341-9288-388139CEBD6E}" dt="2021-03-16T00:55:17.287" v="2983" actId="1582"/>
          <ac:spMkLst>
            <pc:docMk/>
            <pc:sldMk cId="2311019222" sldId="408"/>
            <ac:spMk id="117" creationId="{172F8347-B578-4161-8D42-3C7BEC9CC7C8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18" creationId="{617A0AA9-0749-4F18-A52C-15F80321C7BB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22" creationId="{EE5F4C49-D935-48B1-A1E6-828187D865D1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23" creationId="{D0F231B1-9137-49F0-8ED8-28DAE3E43F4A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27" creationId="{0B07C785-A549-45E8-97FA-2D0059796098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28" creationId="{54093A56-F952-4D56-974C-2B1FF6114BD8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29" creationId="{57DC7662-A98F-4A67-8D24-327B2C0F52C9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30" creationId="{6199344A-3844-44FF-9336-878A98CA686D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31" creationId="{0692D546-B3BD-4FAA-8AEF-A2625B00A18C}"/>
          </ac:spMkLst>
        </pc:spChg>
        <pc:spChg chg="add mod">
          <ac:chgData name="Алмат Кайракбеков" userId="617def1006c1eb61" providerId="LiveId" clId="{90D34A18-D8F2-4341-9288-388139CEBD6E}" dt="2021-03-16T00:53:43.491" v="2963" actId="1076"/>
          <ac:spMkLst>
            <pc:docMk/>
            <pc:sldMk cId="2311019222" sldId="408"/>
            <ac:spMk id="132" creationId="{DD9D9078-450D-4B06-8AE0-8AEAFAB03796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36" creationId="{17EBD6F9-5BAE-43ED-B1F2-7EC3EFF6B8A9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40" creationId="{93214571-872D-4CF2-85AE-791F7E96C542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41" creationId="{FC68A911-6C7E-419D-B758-91C0C7A31F62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42" creationId="{2176CD7E-B154-42F8-A309-8E2C449BBC48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43" creationId="{446DB6B3-8349-42FE-B62A-B1B6532892B9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47" creationId="{7609A73D-474E-4D53-A535-B51E34144B07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1" creationId="{4F462AE5-D834-4C3F-B279-F88E5525BA21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2" creationId="{93A0F29D-681A-45CE-963B-B7B1284AC203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3" creationId="{2A615CAD-1D63-4E3B-8F93-F88E43D6E2DC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4" creationId="{2ACDFE13-95B6-49FA-B310-E6BE640D416B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5" creationId="{B451275B-D8DB-4FDB-9179-411A3589A18D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6" creationId="{A100B082-066B-4B71-A444-AC7EF498F73D}"/>
          </ac:spMkLst>
        </pc:spChg>
        <pc:spChg chg="add del mod">
          <ac:chgData name="Алмат Кайракбеков" userId="617def1006c1eb61" providerId="LiveId" clId="{90D34A18-D8F2-4341-9288-388139CEBD6E}" dt="2021-03-16T00:53:37.065" v="2961" actId="478"/>
          <ac:spMkLst>
            <pc:docMk/>
            <pc:sldMk cId="2311019222" sldId="408"/>
            <ac:spMk id="157" creationId="{77065DF9-99A3-4636-99FB-36890873465F}"/>
          </ac:spMkLst>
        </pc:spChg>
        <pc:spChg chg="add mod">
          <ac:chgData name="Алмат Кайракбеков" userId="617def1006c1eb61" providerId="LiveId" clId="{90D34A18-D8F2-4341-9288-388139CEBD6E}" dt="2021-03-16T00:53:21.347" v="2957" actId="1076"/>
          <ac:spMkLst>
            <pc:docMk/>
            <pc:sldMk cId="2311019222" sldId="408"/>
            <ac:spMk id="158" creationId="{120B6F7D-D934-4191-A7C7-7FC94744E7F7}"/>
          </ac:spMkLst>
        </pc:spChg>
        <pc:spChg chg="add mod">
          <ac:chgData name="Алмат Кайракбеков" userId="617def1006c1eb61" providerId="LiveId" clId="{90D34A18-D8F2-4341-9288-388139CEBD6E}" dt="2021-03-16T00:53:13.036" v="2954" actId="164"/>
          <ac:spMkLst>
            <pc:docMk/>
            <pc:sldMk cId="2311019222" sldId="408"/>
            <ac:spMk id="159" creationId="{81FE606F-C365-43A0-AE16-C7942073293E}"/>
          </ac:spMkLst>
        </pc:spChg>
        <pc:spChg chg="add del mod">
          <ac:chgData name="Алмат Кайракбеков" userId="617def1006c1eb61" providerId="LiveId" clId="{90D34A18-D8F2-4341-9288-388139CEBD6E}" dt="2021-03-16T00:53:55.932" v="2966" actId="478"/>
          <ac:spMkLst>
            <pc:docMk/>
            <pc:sldMk cId="2311019222" sldId="408"/>
            <ac:spMk id="161" creationId="{4BCB1A18-699F-4FCE-8659-07ADF395DDB5}"/>
          </ac:spMkLst>
        </pc:spChg>
        <pc:spChg chg="add mod">
          <ac:chgData name="Алмат Кайракбеков" userId="617def1006c1eb61" providerId="LiveId" clId="{90D34A18-D8F2-4341-9288-388139CEBD6E}" dt="2021-03-16T00:55:05.067" v="2981" actId="1076"/>
          <ac:spMkLst>
            <pc:docMk/>
            <pc:sldMk cId="2311019222" sldId="408"/>
            <ac:spMk id="163" creationId="{3CDA637A-596E-45FE-8D42-C0F0F74C8096}"/>
          </ac:spMkLst>
        </pc:spChg>
        <pc:spChg chg="add mod">
          <ac:chgData name="Алмат Кайракбеков" userId="617def1006c1eb61" providerId="LiveId" clId="{90D34A18-D8F2-4341-9288-388139CEBD6E}" dt="2021-03-16T00:55:05.067" v="2981" actId="1076"/>
          <ac:spMkLst>
            <pc:docMk/>
            <pc:sldMk cId="2311019222" sldId="408"/>
            <ac:spMk id="164" creationId="{1DB1A339-7E20-44F2-9504-D0F0E686C59F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66" creationId="{07182CC7-82B2-4E39-BB3F-8A68BBEF0EC9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67" creationId="{FDEB8E89-600A-4630-8DF6-47A8F6A164C1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68" creationId="{3EF307ED-B8E7-44BB-B3BB-D7F756C0431C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70" creationId="{52393F27-B793-42C4-91FF-7D1F2BFFFC08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71" creationId="{CF723115-34A0-4148-B031-2246A7A45DEE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72" creationId="{1CB8148C-6A2A-4FDE-86CE-2045D0949533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74" creationId="{550FF78C-78E2-4D52-A7D9-007B9F656EB0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75" creationId="{042FEC9C-F9E8-4E0F-8CA4-23FFE7ADA70F}"/>
          </ac:spMkLst>
        </pc:spChg>
        <pc:spChg chg="mod">
          <ac:chgData name="Алмат Кайракбеков" userId="617def1006c1eb61" providerId="LiveId" clId="{90D34A18-D8F2-4341-9288-388139CEBD6E}" dt="2021-03-16T00:54:45.335" v="2974"/>
          <ac:spMkLst>
            <pc:docMk/>
            <pc:sldMk cId="2311019222" sldId="408"/>
            <ac:spMk id="176" creationId="{A2C7EAB0-FC35-4EAF-875B-785A55FE7EF5}"/>
          </ac:spMkLst>
        </pc:spChg>
        <pc:spChg chg="add mod">
          <ac:chgData name="Алмат Кайракбеков" userId="617def1006c1eb61" providerId="LiveId" clId="{90D34A18-D8F2-4341-9288-388139CEBD6E}" dt="2021-03-16T00:55:05.067" v="2981" actId="1076"/>
          <ac:spMkLst>
            <pc:docMk/>
            <pc:sldMk cId="2311019222" sldId="408"/>
            <ac:spMk id="177" creationId="{F0690D72-1173-4C57-8CFF-AF737547B099}"/>
          </ac:spMkLst>
        </pc:spChg>
        <pc:grpChg chg="add mod">
          <ac:chgData name="Алмат Кайракбеков" userId="617def1006c1eb61" providerId="LiveId" clId="{90D34A18-D8F2-4341-9288-388139CEBD6E}" dt="2021-03-16T00:53:17.532" v="2956" actId="14100"/>
          <ac:grpSpMkLst>
            <pc:docMk/>
            <pc:sldMk cId="2311019222" sldId="408"/>
            <ac:grpSpMk id="9" creationId="{451AA080-E4BD-41BF-AA17-898083A772DD}"/>
          </ac:grpSpMkLst>
        </pc:grpChg>
        <pc:grpChg chg="del">
          <ac:chgData name="Алмат Кайракбеков" userId="617def1006c1eb61" providerId="LiveId" clId="{90D34A18-D8F2-4341-9288-388139CEBD6E}" dt="2021-03-16T00:49:41.108" v="2910" actId="478"/>
          <ac:grpSpMkLst>
            <pc:docMk/>
            <pc:sldMk cId="2311019222" sldId="408"/>
            <ac:grpSpMk id="21" creationId="{24A5F7B9-B772-4A5A-9194-3CB97E725C17}"/>
          </ac:grpSpMkLst>
        </pc:grpChg>
        <pc:grpChg chg="add del mod">
          <ac:chgData name="Алмат Кайракбеков" userId="617def1006c1eb61" providerId="LiveId" clId="{90D34A18-D8F2-4341-9288-388139CEBD6E}" dt="2021-03-16T00:50:29.480" v="2918" actId="165"/>
          <ac:grpSpMkLst>
            <pc:docMk/>
            <pc:sldMk cId="2311019222" sldId="408"/>
            <ac:grpSpMk id="95" creationId="{9EADF484-8E0F-4E0B-88A9-2F8AED4F3883}"/>
          </ac:grpSpMkLst>
        </pc:grpChg>
        <pc:grpChg chg="add del mod">
          <ac:chgData name="Алмат Кайракбеков" userId="617def1006c1eb61" providerId="LiveId" clId="{90D34A18-D8F2-4341-9288-388139CEBD6E}" dt="2021-03-16T00:50:29.480" v="2918" actId="165"/>
          <ac:grpSpMkLst>
            <pc:docMk/>
            <pc:sldMk cId="2311019222" sldId="408"/>
            <ac:grpSpMk id="111" creationId="{A12147F5-5D00-46CE-854B-80F27BB23400}"/>
          </ac:grpSpMkLst>
        </pc:grpChg>
        <pc:grpChg chg="add mod">
          <ac:chgData name="Алмат Кайракбеков" userId="617def1006c1eb61" providerId="LiveId" clId="{90D34A18-D8F2-4341-9288-388139CEBD6E}" dt="2021-03-16T00:53:13.036" v="2954" actId="164"/>
          <ac:grpSpMkLst>
            <pc:docMk/>
            <pc:sldMk cId="2311019222" sldId="408"/>
            <ac:grpSpMk id="119" creationId="{99A8C231-FE94-4E7E-BFD6-E6534E293381}"/>
          </ac:grpSpMkLst>
        </pc:grpChg>
        <pc:grpChg chg="add mod">
          <ac:chgData name="Алмат Кайракбеков" userId="617def1006c1eb61" providerId="LiveId" clId="{90D34A18-D8F2-4341-9288-388139CEBD6E}" dt="2021-03-16T00:53:13.036" v="2954" actId="164"/>
          <ac:grpSpMkLst>
            <pc:docMk/>
            <pc:sldMk cId="2311019222" sldId="408"/>
            <ac:grpSpMk id="124" creationId="{CECBC7C4-71C7-438A-AB47-0306B5331603}"/>
          </ac:grpSpMkLst>
        </pc:grpChg>
        <pc:grpChg chg="add mod">
          <ac:chgData name="Алмат Кайракбеков" userId="617def1006c1eb61" providerId="LiveId" clId="{90D34A18-D8F2-4341-9288-388139CEBD6E}" dt="2021-03-16T00:53:13.036" v="2954" actId="164"/>
          <ac:grpSpMkLst>
            <pc:docMk/>
            <pc:sldMk cId="2311019222" sldId="408"/>
            <ac:grpSpMk id="133" creationId="{71A72F84-1C07-47CF-82FB-3389B80802DF}"/>
          </ac:grpSpMkLst>
        </pc:grpChg>
        <pc:grpChg chg="add mod">
          <ac:chgData name="Алмат Кайракбеков" userId="617def1006c1eb61" providerId="LiveId" clId="{90D34A18-D8F2-4341-9288-388139CEBD6E}" dt="2021-03-16T00:53:13.036" v="2954" actId="164"/>
          <ac:grpSpMkLst>
            <pc:docMk/>
            <pc:sldMk cId="2311019222" sldId="408"/>
            <ac:grpSpMk id="137" creationId="{62BDD6CC-24D2-406B-BA0F-F576AA832EDA}"/>
          </ac:grpSpMkLst>
        </pc:grpChg>
        <pc:grpChg chg="add mod">
          <ac:chgData name="Алмат Кайракбеков" userId="617def1006c1eb61" providerId="LiveId" clId="{90D34A18-D8F2-4341-9288-388139CEBD6E}" dt="2021-03-16T00:53:13.036" v="2954" actId="164"/>
          <ac:grpSpMkLst>
            <pc:docMk/>
            <pc:sldMk cId="2311019222" sldId="408"/>
            <ac:grpSpMk id="144" creationId="{A4C75020-99EA-41EC-A677-CD39989B3017}"/>
          </ac:grpSpMkLst>
        </pc:grpChg>
        <pc:grpChg chg="add mod">
          <ac:chgData name="Алмат Кайракбеков" userId="617def1006c1eb61" providerId="LiveId" clId="{90D34A18-D8F2-4341-9288-388139CEBD6E}" dt="2021-03-16T00:53:13.036" v="2954" actId="164"/>
          <ac:grpSpMkLst>
            <pc:docMk/>
            <pc:sldMk cId="2311019222" sldId="408"/>
            <ac:grpSpMk id="148" creationId="{0B0BB734-15C3-4678-A0C1-EE8E3D0B5FAE}"/>
          </ac:grpSpMkLst>
        </pc:grpChg>
        <pc:grpChg chg="add mod">
          <ac:chgData name="Алмат Кайракбеков" userId="617def1006c1eb61" providerId="LiveId" clId="{90D34A18-D8F2-4341-9288-388139CEBD6E}" dt="2021-03-16T00:55:05.067" v="2981" actId="1076"/>
          <ac:grpSpMkLst>
            <pc:docMk/>
            <pc:sldMk cId="2311019222" sldId="408"/>
            <ac:grpSpMk id="165" creationId="{7CEB4363-C695-41B1-BAC1-380691778986}"/>
          </ac:grpSpMkLst>
        </pc:grpChg>
        <pc:grpChg chg="add mod">
          <ac:chgData name="Алмат Кайракбеков" userId="617def1006c1eb61" providerId="LiveId" clId="{90D34A18-D8F2-4341-9288-388139CEBD6E}" dt="2021-03-16T00:55:05.067" v="2981" actId="1076"/>
          <ac:grpSpMkLst>
            <pc:docMk/>
            <pc:sldMk cId="2311019222" sldId="408"/>
            <ac:grpSpMk id="169" creationId="{CBE5C208-A11E-4C18-88E9-17A97BA7CBAB}"/>
          </ac:grpSpMkLst>
        </pc:grpChg>
        <pc:grpChg chg="add mod">
          <ac:chgData name="Алмат Кайракбеков" userId="617def1006c1eb61" providerId="LiveId" clId="{90D34A18-D8F2-4341-9288-388139CEBD6E}" dt="2021-03-16T00:55:05.067" v="2981" actId="1076"/>
          <ac:grpSpMkLst>
            <pc:docMk/>
            <pc:sldMk cId="2311019222" sldId="408"/>
            <ac:grpSpMk id="173" creationId="{2640BE43-4A94-4E8C-8673-2C47F491E04C}"/>
          </ac:grpSpMkLst>
        </pc:grp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60" creationId="{C78C5B1D-DA8E-4F31-AB95-C6F0CE3FDF2F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61" creationId="{9C2F3F61-2C55-4DB5-8868-03BAFFB37F46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62" creationId="{32679560-EA15-4ACB-9566-C626356B3F59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63" creationId="{967C36DA-A667-4B4D-B1F7-B272D064C3E8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77" creationId="{B1F840DF-6174-4183-BE88-859729484AD6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86" creationId="{D06012B8-AC0E-42CB-BD1A-C512149B9E31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87" creationId="{50A191FA-DF77-4242-95DE-C0DA1A29CEB0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88" creationId="{FF4FBA09-67BC-475E-8334-4D097F2BC0C1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89" creationId="{14371933-DA81-4B39-ACAA-7FE137F9C914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0" creationId="{927C5416-CE20-403F-8F95-1D69A8C17E41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1" creationId="{66E01BAB-1F9A-4474-BD59-60ED87F07942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2" creationId="{69C4468D-BBC3-4C72-8D5F-12EBBEDBD40A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3" creationId="{8E81F447-EB19-4554-88DE-C5AA73BA5AD6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4" creationId="{C434A0BD-0A72-43D7-8708-05CB0C3C70BF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6" creationId="{D05CB529-88E4-4B69-88EF-CA297B76FC09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7" creationId="{1B5D6F1C-4058-4ACB-AD31-E1243FFB6774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8" creationId="{CF6515F3-87A7-4218-A8E3-C8886474B4AA}"/>
          </ac:picMkLst>
        </pc:picChg>
        <pc:picChg chg="del">
          <ac:chgData name="Алмат Кайракбеков" userId="617def1006c1eb61" providerId="LiveId" clId="{90D34A18-D8F2-4341-9288-388139CEBD6E}" dt="2021-03-16T00:49:41.108" v="2910" actId="478"/>
          <ac:picMkLst>
            <pc:docMk/>
            <pc:sldMk cId="2311019222" sldId="408"/>
            <ac:picMk id="99" creationId="{24817568-0683-47C1-B512-D83F9E7BCF03}"/>
          </ac:picMkLst>
        </pc:picChg>
        <pc:picChg chg="mod topLvl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02" creationId="{7C95FCA5-814D-4867-AB54-6AC47B10C2F3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03" creationId="{5CFBD68A-DB25-424D-B47B-6B505A4FDD63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04" creationId="{84268F91-04D8-47B2-9950-4B815A9470B5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05" creationId="{26005C8C-9D30-4A14-8277-E433BAC8E985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06" creationId="{F6AFBE66-2740-424F-A55B-826AC6F940FA}"/>
          </ac:picMkLst>
        </pc:picChg>
        <pc:picChg chg="mod topLvl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13" creationId="{316AE6E2-82CB-437A-9C0E-CE861AD0D212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14" creationId="{78AED589-83A4-4893-9DC5-D40AF8D31F76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15" creationId="{256895C2-B3F7-4B91-9C01-D8628C26AF88}"/>
          </ac:picMkLst>
        </pc:picChg>
        <pc:picChg chg="add mod">
          <ac:chgData name="Алмат Кайракбеков" userId="617def1006c1eb61" providerId="LiveId" clId="{90D34A18-D8F2-4341-9288-388139CEBD6E}" dt="2021-03-16T00:52:13.147" v="2942" actId="1076"/>
          <ac:picMkLst>
            <pc:docMk/>
            <pc:sldMk cId="2311019222" sldId="408"/>
            <ac:picMk id="116" creationId="{855DB60F-B9A7-4886-899B-E51C503E8FFA}"/>
          </ac:picMkLst>
        </pc:picChg>
        <pc:picChg chg="add del mod">
          <ac:chgData name="Алмат Кайракбеков" userId="617def1006c1eb61" providerId="LiveId" clId="{90D34A18-D8F2-4341-9288-388139CEBD6E}" dt="2021-03-16T00:53:55.932" v="2966" actId="478"/>
          <ac:picMkLst>
            <pc:docMk/>
            <pc:sldMk cId="2311019222" sldId="408"/>
            <ac:picMk id="160" creationId="{496C9BFF-3634-426D-A68A-D249202DE7FB}"/>
          </ac:picMkLst>
        </pc:picChg>
        <pc:picChg chg="add mod">
          <ac:chgData name="Алмат Кайракбеков" userId="617def1006c1eb61" providerId="LiveId" clId="{90D34A18-D8F2-4341-9288-388139CEBD6E}" dt="2021-03-16T00:55:05.067" v="2981" actId="1076"/>
          <ac:picMkLst>
            <pc:docMk/>
            <pc:sldMk cId="2311019222" sldId="408"/>
            <ac:picMk id="162" creationId="{1D578547-28E7-4F37-A591-E76C2EF67ACA}"/>
          </ac:picMkLst>
        </pc:pic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10" creationId="{8E488896-E666-4E2E-B7D2-7F1366F7B588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16" creationId="{8C2AB750-A1E2-4E3C-8240-C2364538A1C1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18" creationId="{67633B1E-BA3D-4BEF-9875-DCD26FFE4942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58" creationId="{663DA147-B8F6-4416-9CD6-C37ED96CCCC9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59" creationId="{01CC2065-E81D-4C7D-96C9-B389F6CE9AE2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64" creationId="{79D38B32-EB32-4A44-B7E9-B2F299D90C6E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65" creationId="{D9A0F0C1-BAED-435A-A2EB-D7068C057D19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66" creationId="{DAD8406F-B694-4750-98CE-D4A645350B2E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67" creationId="{1A20CCCE-7D73-45F5-B343-7FC520C64B0E}"/>
          </ac:cxnSpMkLst>
        </pc:cxnChg>
        <pc:cxnChg chg="del">
          <ac:chgData name="Алмат Кайракбеков" userId="617def1006c1eb61" providerId="LiveId" clId="{90D34A18-D8F2-4341-9288-388139CEBD6E}" dt="2021-03-16T00:49:41.108" v="2910" actId="478"/>
          <ac:cxnSpMkLst>
            <pc:docMk/>
            <pc:sldMk cId="2311019222" sldId="408"/>
            <ac:cxnSpMk id="68" creationId="{6CDAF2BF-34C0-40FA-A75A-DD0DD04E30FD}"/>
          </ac:cxnSpMkLst>
        </pc:cxnChg>
        <pc:cxnChg chg="mod">
          <ac:chgData name="Алмат Кайракбеков" userId="617def1006c1eb61" providerId="LiveId" clId="{90D34A18-D8F2-4341-9288-388139CEBD6E}" dt="2021-03-16T00:53:11.889" v="2953"/>
          <ac:cxnSpMkLst>
            <pc:docMk/>
            <pc:sldMk cId="2311019222" sldId="408"/>
            <ac:cxnSpMk id="120" creationId="{5DAF5E31-4ED8-47FE-9DDE-6C171AC41110}"/>
          </ac:cxnSpMkLst>
        </pc:cxnChg>
        <pc:cxnChg chg="mod">
          <ac:chgData name="Алмат Кайракбеков" userId="617def1006c1eb61" providerId="LiveId" clId="{90D34A18-D8F2-4341-9288-388139CEBD6E}" dt="2021-03-16T00:53:11.889" v="2953"/>
          <ac:cxnSpMkLst>
            <pc:docMk/>
            <pc:sldMk cId="2311019222" sldId="408"/>
            <ac:cxnSpMk id="121" creationId="{38123561-5E97-4787-A791-14948E6F444D}"/>
          </ac:cxnSpMkLst>
        </pc:cxnChg>
        <pc:cxnChg chg="mod">
          <ac:chgData name="Алмат Кайракбеков" userId="617def1006c1eb61" providerId="LiveId" clId="{90D34A18-D8F2-4341-9288-388139CEBD6E}" dt="2021-03-16T00:53:29.739" v="2959" actId="1076"/>
          <ac:cxnSpMkLst>
            <pc:docMk/>
            <pc:sldMk cId="2311019222" sldId="408"/>
            <ac:cxnSpMk id="125" creationId="{2EEACF3F-764D-4611-B471-711DB7DC726B}"/>
          </ac:cxnSpMkLst>
        </pc:cxnChg>
        <pc:cxnChg chg="mod">
          <ac:chgData name="Алмат Кайракбеков" userId="617def1006c1eb61" providerId="LiveId" clId="{90D34A18-D8F2-4341-9288-388139CEBD6E}" dt="2021-03-16T00:53:29.739" v="2959" actId="1076"/>
          <ac:cxnSpMkLst>
            <pc:docMk/>
            <pc:sldMk cId="2311019222" sldId="408"/>
            <ac:cxnSpMk id="126" creationId="{911C48B5-5310-483D-B292-0C0F7A4CEAA1}"/>
          </ac:cxnSpMkLst>
        </pc:cxnChg>
        <pc:cxnChg chg="mod">
          <ac:chgData name="Алмат Кайракбеков" userId="617def1006c1eb61" providerId="LiveId" clId="{90D34A18-D8F2-4341-9288-388139CEBD6E}" dt="2021-03-16T00:53:24.674" v="2958" actId="1076"/>
          <ac:cxnSpMkLst>
            <pc:docMk/>
            <pc:sldMk cId="2311019222" sldId="408"/>
            <ac:cxnSpMk id="134" creationId="{DBE08E3D-4953-4712-8709-497483F6720F}"/>
          </ac:cxnSpMkLst>
        </pc:cxnChg>
        <pc:cxnChg chg="mod">
          <ac:chgData name="Алмат Кайракбеков" userId="617def1006c1eb61" providerId="LiveId" clId="{90D34A18-D8F2-4341-9288-388139CEBD6E}" dt="2021-03-16T00:53:24.674" v="2958" actId="1076"/>
          <ac:cxnSpMkLst>
            <pc:docMk/>
            <pc:sldMk cId="2311019222" sldId="408"/>
            <ac:cxnSpMk id="135" creationId="{54876813-818D-4533-85DA-DDB754C3D7EE}"/>
          </ac:cxnSpMkLst>
        </pc:cxnChg>
        <pc:cxnChg chg="mod">
          <ac:chgData name="Алмат Кайракбеков" userId="617def1006c1eb61" providerId="LiveId" clId="{90D34A18-D8F2-4341-9288-388139CEBD6E}" dt="2021-03-16T00:53:11.889" v="2953"/>
          <ac:cxnSpMkLst>
            <pc:docMk/>
            <pc:sldMk cId="2311019222" sldId="408"/>
            <ac:cxnSpMk id="138" creationId="{FF6C12FB-86D7-4A99-8E28-6EEDAB4BAA85}"/>
          </ac:cxnSpMkLst>
        </pc:cxnChg>
        <pc:cxnChg chg="mod">
          <ac:chgData name="Алмат Кайракбеков" userId="617def1006c1eb61" providerId="LiveId" clId="{90D34A18-D8F2-4341-9288-388139CEBD6E}" dt="2021-03-16T00:53:11.889" v="2953"/>
          <ac:cxnSpMkLst>
            <pc:docMk/>
            <pc:sldMk cId="2311019222" sldId="408"/>
            <ac:cxnSpMk id="139" creationId="{EDCF794F-D7DC-4A70-AC39-BC1C2350F8B6}"/>
          </ac:cxnSpMkLst>
        </pc:cxnChg>
        <pc:cxnChg chg="mod">
          <ac:chgData name="Алмат Кайракбеков" userId="617def1006c1eb61" providerId="LiveId" clId="{90D34A18-D8F2-4341-9288-388139CEBD6E}" dt="2021-03-16T00:53:32.691" v="2960" actId="1076"/>
          <ac:cxnSpMkLst>
            <pc:docMk/>
            <pc:sldMk cId="2311019222" sldId="408"/>
            <ac:cxnSpMk id="145" creationId="{49A3BB63-2BEA-4AFD-9234-7FB8EEFF9B93}"/>
          </ac:cxnSpMkLst>
        </pc:cxnChg>
        <pc:cxnChg chg="mod">
          <ac:chgData name="Алмат Кайракбеков" userId="617def1006c1eb61" providerId="LiveId" clId="{90D34A18-D8F2-4341-9288-388139CEBD6E}" dt="2021-03-16T00:53:32.691" v="2960" actId="1076"/>
          <ac:cxnSpMkLst>
            <pc:docMk/>
            <pc:sldMk cId="2311019222" sldId="408"/>
            <ac:cxnSpMk id="146" creationId="{EF3C2A7B-E676-4468-84B9-54E50EF83FDB}"/>
          </ac:cxnSpMkLst>
        </pc:cxnChg>
        <pc:cxnChg chg="mod">
          <ac:chgData name="Алмат Кайракбеков" userId="617def1006c1eb61" providerId="LiveId" clId="{90D34A18-D8F2-4341-9288-388139CEBD6E}" dt="2021-03-16T00:53:11.889" v="2953"/>
          <ac:cxnSpMkLst>
            <pc:docMk/>
            <pc:sldMk cId="2311019222" sldId="408"/>
            <ac:cxnSpMk id="149" creationId="{D1FE6428-DE0D-4E29-9FB3-385DE44327BD}"/>
          </ac:cxnSpMkLst>
        </pc:cxnChg>
        <pc:cxnChg chg="mod">
          <ac:chgData name="Алмат Кайракбеков" userId="617def1006c1eb61" providerId="LiveId" clId="{90D34A18-D8F2-4341-9288-388139CEBD6E}" dt="2021-03-16T00:53:11.889" v="2953"/>
          <ac:cxnSpMkLst>
            <pc:docMk/>
            <pc:sldMk cId="2311019222" sldId="408"/>
            <ac:cxnSpMk id="150" creationId="{53FF3AB5-3D15-47F4-9254-E49C31AF94D2}"/>
          </ac:cxnSpMkLst>
        </pc:cxnChg>
      </pc:sldChg>
      <pc:sldChg chg="add del">
        <pc:chgData name="Алмат Кайракбеков" userId="617def1006c1eb61" providerId="LiveId" clId="{90D34A18-D8F2-4341-9288-388139CEBD6E}" dt="2021-03-16T00:55:38.754" v="2984" actId="47"/>
        <pc:sldMkLst>
          <pc:docMk/>
          <pc:sldMk cId="947998246" sldId="409"/>
        </pc:sldMkLst>
      </pc:sldChg>
      <pc:sldChg chg="addSp delSp modSp add mod">
        <pc:chgData name="Алмат Кайракбеков" userId="617def1006c1eb61" providerId="LiveId" clId="{90D34A18-D8F2-4341-9288-388139CEBD6E}" dt="2021-03-16T01:10:30.228" v="3268" actId="1076"/>
        <pc:sldMkLst>
          <pc:docMk/>
          <pc:sldMk cId="3498863852" sldId="409"/>
        </pc:sldMkLst>
        <pc:spChg chg="add mod ord">
          <ac:chgData name="Алмат Кайракбеков" userId="617def1006c1eb61" providerId="LiveId" clId="{90D34A18-D8F2-4341-9288-388139CEBD6E}" dt="2021-03-16T00:58:46.960" v="3009" actId="404"/>
          <ac:spMkLst>
            <pc:docMk/>
            <pc:sldMk cId="3498863852" sldId="409"/>
            <ac:spMk id="2" creationId="{00FEC5AB-6A8F-498D-A78C-080FEAFE0C75}"/>
          </ac:spMkLst>
        </pc:spChg>
        <pc:spChg chg="mod">
          <ac:chgData name="Алмат Кайракбеков" userId="617def1006c1eb61" providerId="LiveId" clId="{90D34A18-D8F2-4341-9288-388139CEBD6E}" dt="2021-03-16T00:57:58.702" v="2994" actId="404"/>
          <ac:spMkLst>
            <pc:docMk/>
            <pc:sldMk cId="3498863852" sldId="409"/>
            <ac:spMk id="7" creationId="{9F186664-5952-4780-8F71-72E2BBCB3342}"/>
          </ac:spMkLst>
        </pc:spChg>
        <pc:spChg chg="add mod">
          <ac:chgData name="Алмат Кайракбеков" userId="617def1006c1eb61" providerId="LiveId" clId="{90D34A18-D8F2-4341-9288-388139CEBD6E}" dt="2021-03-16T01:02:59.105" v="3083" actId="1036"/>
          <ac:spMkLst>
            <pc:docMk/>
            <pc:sldMk cId="3498863852" sldId="409"/>
            <ac:spMk id="10" creationId="{3BDEA38C-8805-45D3-9737-F2DB9D19318D}"/>
          </ac:spMkLst>
        </pc:spChg>
        <pc:spChg chg="add mod">
          <ac:chgData name="Алмат Кайракбеков" userId="617def1006c1eb61" providerId="LiveId" clId="{90D34A18-D8F2-4341-9288-388139CEBD6E}" dt="2021-03-16T01:05:56.580" v="3152" actId="2085"/>
          <ac:spMkLst>
            <pc:docMk/>
            <pc:sldMk cId="3498863852" sldId="409"/>
            <ac:spMk id="11" creationId="{DC9D7D78-57DD-41DA-89B6-8D4A77F5D5EE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73" creationId="{A2B09F98-BDFD-43E4-A76B-2C49215A5D49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78" creationId="{7DB10B65-116B-4B48-87BD-24B33908C6C7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79" creationId="{9BF41D0F-73B7-4D73-ADB0-3C06B95CB590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80" creationId="{6915B01B-BBAA-4FBB-9968-DB9EABB73CD6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81" creationId="{EC607DB1-23F5-4A4D-AD74-128E92EC7050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82" creationId="{228FDE5C-3692-4918-84AD-67A95AB12AAA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83" creationId="{2750F5A6-92D6-457D-8EEF-1A952E6BFC3F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84" creationId="{18ECCB90-EFE4-4F19-9F63-818446B25CCC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85" creationId="{B53E137A-CEC5-4C9A-B634-27CCF03CDA64}"/>
          </ac:spMkLst>
        </pc:spChg>
        <pc:spChg chg="add mod">
          <ac:chgData name="Алмат Кайракбеков" userId="617def1006c1eb61" providerId="LiveId" clId="{90D34A18-D8F2-4341-9288-388139CEBD6E}" dt="2021-03-16T01:00:55.147" v="3042" actId="1076"/>
          <ac:spMkLst>
            <pc:docMk/>
            <pc:sldMk cId="3498863852" sldId="409"/>
            <ac:spMk id="90" creationId="{19440C2F-7C4B-403B-8ACC-09A0C673B0BB}"/>
          </ac:spMkLst>
        </pc:spChg>
        <pc:spChg chg="add mod">
          <ac:chgData name="Алмат Кайракбеков" userId="617def1006c1eb61" providerId="LiveId" clId="{90D34A18-D8F2-4341-9288-388139CEBD6E}" dt="2021-03-16T01:07:22.807" v="3176" actId="1076"/>
          <ac:spMkLst>
            <pc:docMk/>
            <pc:sldMk cId="3498863852" sldId="409"/>
            <ac:spMk id="92" creationId="{C2CCC9D1-7BE0-422D-8983-8EE345F02E0A}"/>
          </ac:spMkLst>
        </pc:spChg>
        <pc:spChg chg="add mod">
          <ac:chgData name="Алмат Кайракбеков" userId="617def1006c1eb61" providerId="LiveId" clId="{90D34A18-D8F2-4341-9288-388139CEBD6E}" dt="2021-03-16T01:03:32.484" v="3098" actId="14100"/>
          <ac:spMkLst>
            <pc:docMk/>
            <pc:sldMk cId="3498863852" sldId="409"/>
            <ac:spMk id="95" creationId="{228AA919-3A68-42D8-B669-A5AFDD7597CF}"/>
          </ac:spMkLst>
        </pc:spChg>
        <pc:spChg chg="add mod">
          <ac:chgData name="Алмат Кайракбеков" userId="617def1006c1eb61" providerId="LiveId" clId="{90D34A18-D8F2-4341-9288-388139CEBD6E}" dt="2021-03-16T01:03:34.148" v="3099" actId="1076"/>
          <ac:spMkLst>
            <pc:docMk/>
            <pc:sldMk cId="3498863852" sldId="409"/>
            <ac:spMk id="96" creationId="{C4AEC0A1-F7D3-4196-8DBD-87B03801B620}"/>
          </ac:spMkLst>
        </pc:spChg>
        <pc:spChg chg="add mod">
          <ac:chgData name="Алмат Кайракбеков" userId="617def1006c1eb61" providerId="LiveId" clId="{90D34A18-D8F2-4341-9288-388139CEBD6E}" dt="2021-03-16T01:04:05.068" v="3114" actId="14100"/>
          <ac:spMkLst>
            <pc:docMk/>
            <pc:sldMk cId="3498863852" sldId="409"/>
            <ac:spMk id="97" creationId="{996BB4D8-33AE-479F-B0EF-94A368A6187F}"/>
          </ac:spMkLst>
        </pc:spChg>
        <pc:spChg chg="add mod">
          <ac:chgData name="Алмат Кайракбеков" userId="617def1006c1eb61" providerId="LiveId" clId="{90D34A18-D8F2-4341-9288-388139CEBD6E}" dt="2021-03-16T01:04:08.563" v="3116" actId="1076"/>
          <ac:spMkLst>
            <pc:docMk/>
            <pc:sldMk cId="3498863852" sldId="409"/>
            <ac:spMk id="98" creationId="{0C913435-71C6-4712-8844-5DDC1ACCF792}"/>
          </ac:spMkLst>
        </pc:spChg>
        <pc:spChg chg="add mod">
          <ac:chgData name="Алмат Кайракбеков" userId="617def1006c1eb61" providerId="LiveId" clId="{90D34A18-D8F2-4341-9288-388139CEBD6E}" dt="2021-03-16T01:04:22.283" v="3122" actId="14100"/>
          <ac:spMkLst>
            <pc:docMk/>
            <pc:sldMk cId="3498863852" sldId="409"/>
            <ac:spMk id="99" creationId="{CD4E0485-B595-477E-8E0F-BEFE4E072C8F}"/>
          </ac:spMkLst>
        </pc:spChg>
        <pc:spChg chg="add mod">
          <ac:chgData name="Алмат Кайракбеков" userId="617def1006c1eb61" providerId="LiveId" clId="{90D34A18-D8F2-4341-9288-388139CEBD6E}" dt="2021-03-16T01:04:18.964" v="3121" actId="20577"/>
          <ac:spMkLst>
            <pc:docMk/>
            <pc:sldMk cId="3498863852" sldId="409"/>
            <ac:spMk id="100" creationId="{CC1EB142-5666-4392-B7CF-5E77A33DB2FB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101" creationId="{F5F2D9C8-974C-4E6F-8F94-6170D1DE7DE4}"/>
          </ac:spMkLst>
        </pc:spChg>
        <pc:spChg chg="add mod">
          <ac:chgData name="Алмат Кайракбеков" userId="617def1006c1eb61" providerId="LiveId" clId="{90D34A18-D8F2-4341-9288-388139CEBD6E}" dt="2021-03-16T01:04:36.764" v="3129" actId="14100"/>
          <ac:spMkLst>
            <pc:docMk/>
            <pc:sldMk cId="3498863852" sldId="409"/>
            <ac:spMk id="107" creationId="{5D98BAEE-67DF-4F02-86FB-F73CA66943B8}"/>
          </ac:spMkLst>
        </pc:spChg>
        <pc:spChg chg="add mod">
          <ac:chgData name="Алмат Кайракбеков" userId="617def1006c1eb61" providerId="LiveId" clId="{90D34A18-D8F2-4341-9288-388139CEBD6E}" dt="2021-03-16T01:04:38.627" v="3130" actId="1076"/>
          <ac:spMkLst>
            <pc:docMk/>
            <pc:sldMk cId="3498863852" sldId="409"/>
            <ac:spMk id="108" creationId="{6B0F0C22-62A6-4E7F-87DE-BA447713CFD0}"/>
          </ac:spMkLst>
        </pc:spChg>
        <pc:spChg chg="add mod">
          <ac:chgData name="Алмат Кайракбеков" userId="617def1006c1eb61" providerId="LiveId" clId="{90D34A18-D8F2-4341-9288-388139CEBD6E}" dt="2021-03-16T01:04:52.284" v="3133" actId="14100"/>
          <ac:spMkLst>
            <pc:docMk/>
            <pc:sldMk cId="3498863852" sldId="409"/>
            <ac:spMk id="109" creationId="{5C5C710F-6AD5-425F-8F02-D906881C732D}"/>
          </ac:spMkLst>
        </pc:spChg>
        <pc:spChg chg="add mod">
          <ac:chgData name="Алмат Кайракбеков" userId="617def1006c1eb61" providerId="LiveId" clId="{90D34A18-D8F2-4341-9288-388139CEBD6E}" dt="2021-03-16T01:04:56.051" v="3135" actId="1076"/>
          <ac:spMkLst>
            <pc:docMk/>
            <pc:sldMk cId="3498863852" sldId="409"/>
            <ac:spMk id="110" creationId="{D0F79B76-C979-4303-8037-1F0202FF70EC}"/>
          </ac:spMkLst>
        </pc:spChg>
        <pc:spChg chg="add mod">
          <ac:chgData name="Алмат Кайракбеков" userId="617def1006c1eb61" providerId="LiveId" clId="{90D34A18-D8F2-4341-9288-388139CEBD6E}" dt="2021-03-16T01:05:43.804" v="3146" actId="1076"/>
          <ac:spMkLst>
            <pc:docMk/>
            <pc:sldMk cId="3498863852" sldId="409"/>
            <ac:spMk id="111" creationId="{0C135454-8849-450B-88F2-E9D4C836688D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112" creationId="{6BBA4ACC-90CA-4ABF-8A2B-3251D6E1DF76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117" creationId="{172F8347-B578-4161-8D42-3C7BEC9CC7C8}"/>
          </ac:spMkLst>
        </pc:spChg>
        <pc:spChg chg="add mod">
          <ac:chgData name="Алмат Кайракбеков" userId="617def1006c1eb61" providerId="LiveId" clId="{90D34A18-D8F2-4341-9288-388139CEBD6E}" dt="2021-03-16T01:05:43.804" v="3146" actId="1076"/>
          <ac:spMkLst>
            <pc:docMk/>
            <pc:sldMk cId="3498863852" sldId="409"/>
            <ac:spMk id="157" creationId="{DB76844B-4A73-44DC-850F-382DCFFB17FE}"/>
          </ac:spMkLst>
        </pc:spChg>
        <pc:spChg chg="add mod">
          <ac:chgData name="Алмат Кайракбеков" userId="617def1006c1eb61" providerId="LiveId" clId="{90D34A18-D8F2-4341-9288-388139CEBD6E}" dt="2021-03-16T01:06:05.322" v="3153" actId="207"/>
          <ac:spMkLst>
            <pc:docMk/>
            <pc:sldMk cId="3498863852" sldId="409"/>
            <ac:spMk id="160" creationId="{B4B262AF-2B32-4D8B-BD3D-A8708B58A4AB}"/>
          </ac:spMkLst>
        </pc:spChg>
        <pc:spChg chg="add mod">
          <ac:chgData name="Алмат Кайракбеков" userId="617def1006c1eb61" providerId="LiveId" clId="{90D34A18-D8F2-4341-9288-388139CEBD6E}" dt="2021-03-16T01:07:46.360" v="3180" actId="207"/>
          <ac:spMkLst>
            <pc:docMk/>
            <pc:sldMk cId="3498863852" sldId="409"/>
            <ac:spMk id="161" creationId="{A19901EB-B193-463B-BFEB-F3F8E0BB582F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163" creationId="{3CDA637A-596E-45FE-8D42-C0F0F74C8096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164" creationId="{1DB1A339-7E20-44F2-9504-D0F0E686C59F}"/>
          </ac:spMkLst>
        </pc:spChg>
        <pc:spChg chg="del">
          <ac:chgData name="Алмат Кайракбеков" userId="617def1006c1eb61" providerId="LiveId" clId="{90D34A18-D8F2-4341-9288-388139CEBD6E}" dt="2021-03-16T00:58:04.626" v="2995" actId="478"/>
          <ac:spMkLst>
            <pc:docMk/>
            <pc:sldMk cId="3498863852" sldId="409"/>
            <ac:spMk id="177" creationId="{F0690D72-1173-4C57-8CFF-AF737547B099}"/>
          </ac:spMkLst>
        </pc:spChg>
        <pc:spChg chg="add mod">
          <ac:chgData name="Алмат Кайракбеков" userId="617def1006c1eb61" providerId="LiveId" clId="{90D34A18-D8F2-4341-9288-388139CEBD6E}" dt="2021-03-16T01:08:01.523" v="3193" actId="14100"/>
          <ac:spMkLst>
            <pc:docMk/>
            <pc:sldMk cId="3498863852" sldId="409"/>
            <ac:spMk id="179" creationId="{6A5D3CC6-C975-49F3-8893-1F8973EC5A07}"/>
          </ac:spMkLst>
        </pc:spChg>
        <pc:spChg chg="add mod">
          <ac:chgData name="Алмат Кайракбеков" userId="617def1006c1eb61" providerId="LiveId" clId="{90D34A18-D8F2-4341-9288-388139CEBD6E}" dt="2021-03-16T01:09:47.540" v="3256" actId="14100"/>
          <ac:spMkLst>
            <pc:docMk/>
            <pc:sldMk cId="3498863852" sldId="409"/>
            <ac:spMk id="180" creationId="{99725946-6B4B-4C58-A67D-D70F129E1C46}"/>
          </ac:spMkLst>
        </pc:spChg>
        <pc:spChg chg="add mod">
          <ac:chgData name="Алмат Кайракбеков" userId="617def1006c1eb61" providerId="LiveId" clId="{90D34A18-D8F2-4341-9288-388139CEBD6E}" dt="2021-03-16T01:08:33.315" v="3223" actId="1076"/>
          <ac:spMkLst>
            <pc:docMk/>
            <pc:sldMk cId="3498863852" sldId="409"/>
            <ac:spMk id="181" creationId="{EA30B057-89C2-4200-B882-6D49FFB0E110}"/>
          </ac:spMkLst>
        </pc:spChg>
        <pc:spChg chg="add del mod">
          <ac:chgData name="Алмат Кайракбеков" userId="617def1006c1eb61" providerId="LiveId" clId="{90D34A18-D8F2-4341-9288-388139CEBD6E}" dt="2021-03-16T01:09:49.570" v="3257" actId="478"/>
          <ac:spMkLst>
            <pc:docMk/>
            <pc:sldMk cId="3498863852" sldId="409"/>
            <ac:spMk id="182" creationId="{B20BE336-67C6-4751-9FAB-4E971A397AA0}"/>
          </ac:spMkLst>
        </pc:spChg>
        <pc:spChg chg="add mod">
          <ac:chgData name="Алмат Кайракбеков" userId="617def1006c1eb61" providerId="LiveId" clId="{90D34A18-D8F2-4341-9288-388139CEBD6E}" dt="2021-03-16T01:09:20.924" v="3254" actId="1076"/>
          <ac:spMkLst>
            <pc:docMk/>
            <pc:sldMk cId="3498863852" sldId="409"/>
            <ac:spMk id="183" creationId="{ED449EA0-92F7-4E21-8BD3-FF37DF2FB8E3}"/>
          </ac:spMkLst>
        </pc:spChg>
        <pc:spChg chg="add mod">
          <ac:chgData name="Алмат Кайракбеков" userId="617def1006c1eb61" providerId="LiveId" clId="{90D34A18-D8F2-4341-9288-388139CEBD6E}" dt="2021-03-16T01:09:57.370" v="3260" actId="1037"/>
          <ac:spMkLst>
            <pc:docMk/>
            <pc:sldMk cId="3498863852" sldId="409"/>
            <ac:spMk id="184" creationId="{AE8D4107-AD44-4908-94E3-2D8CC4E5D2F2}"/>
          </ac:spMkLst>
        </pc:spChg>
        <pc:spChg chg="add mod">
          <ac:chgData name="Алмат Кайракбеков" userId="617def1006c1eb61" providerId="LiveId" clId="{90D34A18-D8F2-4341-9288-388139CEBD6E}" dt="2021-03-16T01:10:18.215" v="3265" actId="20577"/>
          <ac:spMkLst>
            <pc:docMk/>
            <pc:sldMk cId="3498863852" sldId="409"/>
            <ac:spMk id="185" creationId="{A2B40B13-1924-44E6-B0E9-429882E0AA47}"/>
          </ac:spMkLst>
        </pc:spChg>
        <pc:grpChg chg="del">
          <ac:chgData name="Алмат Кайракбеков" userId="617def1006c1eb61" providerId="LiveId" clId="{90D34A18-D8F2-4341-9288-388139CEBD6E}" dt="2021-03-16T00:58:04.626" v="2995" actId="478"/>
          <ac:grpSpMkLst>
            <pc:docMk/>
            <pc:sldMk cId="3498863852" sldId="409"/>
            <ac:grpSpMk id="9" creationId="{451AA080-E4BD-41BF-AA17-898083A772DD}"/>
          </ac:grpSpMkLst>
        </pc:grpChg>
        <pc:grpChg chg="del">
          <ac:chgData name="Алмат Кайракбеков" userId="617def1006c1eb61" providerId="LiveId" clId="{90D34A18-D8F2-4341-9288-388139CEBD6E}" dt="2021-03-16T00:58:04.626" v="2995" actId="478"/>
          <ac:grpSpMkLst>
            <pc:docMk/>
            <pc:sldMk cId="3498863852" sldId="409"/>
            <ac:grpSpMk id="165" creationId="{7CEB4363-C695-41B1-BAC1-380691778986}"/>
          </ac:grpSpMkLst>
        </pc:grpChg>
        <pc:grpChg chg="del">
          <ac:chgData name="Алмат Кайракбеков" userId="617def1006c1eb61" providerId="LiveId" clId="{90D34A18-D8F2-4341-9288-388139CEBD6E}" dt="2021-03-16T00:58:04.626" v="2995" actId="478"/>
          <ac:grpSpMkLst>
            <pc:docMk/>
            <pc:sldMk cId="3498863852" sldId="409"/>
            <ac:grpSpMk id="169" creationId="{CBE5C208-A11E-4C18-88E9-17A97BA7CBAB}"/>
          </ac:grpSpMkLst>
        </pc:grpChg>
        <pc:grpChg chg="del">
          <ac:chgData name="Алмат Кайракбеков" userId="617def1006c1eb61" providerId="LiveId" clId="{90D34A18-D8F2-4341-9288-388139CEBD6E}" dt="2021-03-16T00:58:04.626" v="2995" actId="478"/>
          <ac:grpSpMkLst>
            <pc:docMk/>
            <pc:sldMk cId="3498863852" sldId="409"/>
            <ac:grpSpMk id="173" creationId="{2640BE43-4A94-4E8C-8673-2C47F491E04C}"/>
          </ac:grpSpMkLst>
        </pc:grpChg>
        <pc:graphicFrameChg chg="add mod">
          <ac:chgData name="Алмат Кайракбеков" userId="617def1006c1eb61" providerId="LiveId" clId="{90D34A18-D8F2-4341-9288-388139CEBD6E}" dt="2021-03-16T01:07:28.097" v="3179"/>
          <ac:graphicFrameMkLst>
            <pc:docMk/>
            <pc:sldMk cId="3498863852" sldId="409"/>
            <ac:graphicFrameMk id="88" creationId="{871E0D96-A04E-4321-AFE9-69A5274BC03C}"/>
          </ac:graphicFrameMkLst>
        </pc:graphicFrame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77" creationId="{B1F840DF-6174-4183-BE88-859729484AD6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02" creationId="{7C95FCA5-814D-4867-AB54-6AC47B10C2F3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03" creationId="{5CFBD68A-DB25-424D-B47B-6B505A4FDD63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04" creationId="{84268F91-04D8-47B2-9950-4B815A9470B5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05" creationId="{26005C8C-9D30-4A14-8277-E433BAC8E985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06" creationId="{F6AFBE66-2740-424F-A55B-826AC6F940FA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13" creationId="{316AE6E2-82CB-437A-9C0E-CE861AD0D212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14" creationId="{78AED589-83A4-4893-9DC5-D40AF8D31F76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15" creationId="{256895C2-B3F7-4B91-9C01-D8628C26AF88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16" creationId="{855DB60F-B9A7-4886-899B-E51C503E8FFA}"/>
          </ac:picMkLst>
        </pc:picChg>
        <pc:picChg chg="del">
          <ac:chgData name="Алмат Кайракбеков" userId="617def1006c1eb61" providerId="LiveId" clId="{90D34A18-D8F2-4341-9288-388139CEBD6E}" dt="2021-03-16T00:58:04.626" v="2995" actId="478"/>
          <ac:picMkLst>
            <pc:docMk/>
            <pc:sldMk cId="3498863852" sldId="409"/>
            <ac:picMk id="162" creationId="{1D578547-28E7-4F37-A591-E76C2EF67ACA}"/>
          </ac:picMkLst>
        </pc:picChg>
        <pc:cxnChg chg="add mod">
          <ac:chgData name="Алмат Кайракбеков" userId="617def1006c1eb61" providerId="LiveId" clId="{90D34A18-D8F2-4341-9288-388139CEBD6E}" dt="2021-03-16T01:07:01.371" v="3170" actId="1076"/>
          <ac:cxnSpMkLst>
            <pc:docMk/>
            <pc:sldMk cId="3498863852" sldId="409"/>
            <ac:cxnSpMk id="93" creationId="{65DF8BF2-FDA5-49D2-A75B-663131763A8F}"/>
          </ac:cxnSpMkLst>
        </pc:cxnChg>
        <pc:cxnChg chg="add mod">
          <ac:chgData name="Алмат Кайракбеков" userId="617def1006c1eb61" providerId="LiveId" clId="{90D34A18-D8F2-4341-9288-388139CEBD6E}" dt="2021-03-16T01:07:17.740" v="3174" actId="14100"/>
          <ac:cxnSpMkLst>
            <pc:docMk/>
            <pc:sldMk cId="3498863852" sldId="409"/>
            <ac:cxnSpMk id="178" creationId="{0D29D546-CEB2-4BC9-951B-CA35A74B8384}"/>
          </ac:cxnSpMkLst>
        </pc:cxnChg>
        <pc:cxnChg chg="add mod">
          <ac:chgData name="Алмат Кайракбеков" userId="617def1006c1eb61" providerId="LiveId" clId="{90D34A18-D8F2-4341-9288-388139CEBD6E}" dt="2021-03-16T01:10:30.228" v="3268" actId="1076"/>
          <ac:cxnSpMkLst>
            <pc:docMk/>
            <pc:sldMk cId="3498863852" sldId="409"/>
            <ac:cxnSpMk id="186" creationId="{CC673ED5-55FE-42E2-A1D1-3B1A4F2993BA}"/>
          </ac:cxnSpMkLst>
        </pc:cxnChg>
      </pc:sldChg>
      <pc:sldChg chg="addSp delSp modSp add mod">
        <pc:chgData name="Алмат Кайракбеков" userId="617def1006c1eb61" providerId="LiveId" clId="{90D34A18-D8F2-4341-9288-388139CEBD6E}" dt="2021-03-16T01:29:54.646" v="3318" actId="167"/>
        <pc:sldMkLst>
          <pc:docMk/>
          <pc:sldMk cId="1310793439" sldId="410"/>
        </pc:sldMkLst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2" creationId="{00FEC5AB-6A8F-498D-A78C-080FEAFE0C75}"/>
          </ac:spMkLst>
        </pc:spChg>
        <pc:spChg chg="mod">
          <ac:chgData name="Алмат Кайракбеков" userId="617def1006c1eb61" providerId="LiveId" clId="{90D34A18-D8F2-4341-9288-388139CEBD6E}" dt="2021-03-16T01:11:15.239" v="3272"/>
          <ac:spMkLst>
            <pc:docMk/>
            <pc:sldMk cId="1310793439" sldId="410"/>
            <ac:spMk id="7" creationId="{9F186664-5952-4780-8F71-72E2BBCB3342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0" creationId="{3BDEA38C-8805-45D3-9737-F2DB9D19318D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1" creationId="{DC9D7D78-57DD-41DA-89B6-8D4A77F5D5EE}"/>
          </ac:spMkLst>
        </pc:spChg>
        <pc:spChg chg="add mod">
          <ac:chgData name="Алмат Кайракбеков" userId="617def1006c1eb61" providerId="LiveId" clId="{90D34A18-D8F2-4341-9288-388139CEBD6E}" dt="2021-03-16T01:28:58.566" v="3299" actId="1076"/>
          <ac:spMkLst>
            <pc:docMk/>
            <pc:sldMk cId="1310793439" sldId="410"/>
            <ac:spMk id="37" creationId="{78438380-72E0-40A8-A363-991EAED0A467}"/>
          </ac:spMkLst>
        </pc:spChg>
        <pc:spChg chg="add mod">
          <ac:chgData name="Алмат Кайракбеков" userId="617def1006c1eb61" providerId="LiveId" clId="{90D34A18-D8F2-4341-9288-388139CEBD6E}" dt="2021-03-16T01:29:03.552" v="3302" actId="20577"/>
          <ac:spMkLst>
            <pc:docMk/>
            <pc:sldMk cId="1310793439" sldId="410"/>
            <ac:spMk id="38" creationId="{49FEB9BA-8AB5-4959-9414-988FE7544F3A}"/>
          </ac:spMkLst>
        </pc:spChg>
        <pc:spChg chg="add mod ord">
          <ac:chgData name="Алмат Кайракбеков" userId="617def1006c1eb61" providerId="LiveId" clId="{90D34A18-D8F2-4341-9288-388139CEBD6E}" dt="2021-03-16T01:29:54.646" v="3318" actId="167"/>
          <ac:spMkLst>
            <pc:docMk/>
            <pc:sldMk cId="1310793439" sldId="410"/>
            <ac:spMk id="40" creationId="{11086024-2AB3-415C-AD6C-3FF984D29165}"/>
          </ac:spMkLst>
        </pc:spChg>
        <pc:spChg chg="add mod ord">
          <ac:chgData name="Алмат Кайракбеков" userId="617def1006c1eb61" providerId="LiveId" clId="{90D34A18-D8F2-4341-9288-388139CEBD6E}" dt="2021-03-16T01:29:54.646" v="3318" actId="167"/>
          <ac:spMkLst>
            <pc:docMk/>
            <pc:sldMk cId="1310793439" sldId="410"/>
            <ac:spMk id="41" creationId="{5774DF92-92CB-4E2A-B750-3FCD74498002}"/>
          </ac:spMkLst>
        </pc:spChg>
        <pc:spChg chg="add mod ord">
          <ac:chgData name="Алмат Кайракбеков" userId="617def1006c1eb61" providerId="LiveId" clId="{90D34A18-D8F2-4341-9288-388139CEBD6E}" dt="2021-03-16T01:29:54.646" v="3318" actId="167"/>
          <ac:spMkLst>
            <pc:docMk/>
            <pc:sldMk cId="1310793439" sldId="410"/>
            <ac:spMk id="42" creationId="{564A96DD-0310-479F-BD56-672515818D73}"/>
          </ac:spMkLst>
        </pc:spChg>
        <pc:spChg chg="add mod ord">
          <ac:chgData name="Алмат Кайракбеков" userId="617def1006c1eb61" providerId="LiveId" clId="{90D34A18-D8F2-4341-9288-388139CEBD6E}" dt="2021-03-16T01:29:54.646" v="3318" actId="167"/>
          <ac:spMkLst>
            <pc:docMk/>
            <pc:sldMk cId="1310793439" sldId="410"/>
            <ac:spMk id="43" creationId="{5D51A517-941E-4D22-930B-09DCE5CFC467}"/>
          </ac:spMkLst>
        </pc:spChg>
        <pc:spChg chg="add mod ord">
          <ac:chgData name="Алмат Кайракбеков" userId="617def1006c1eb61" providerId="LiveId" clId="{90D34A18-D8F2-4341-9288-388139CEBD6E}" dt="2021-03-16T01:29:54.646" v="3318" actId="167"/>
          <ac:spMkLst>
            <pc:docMk/>
            <pc:sldMk cId="1310793439" sldId="410"/>
            <ac:spMk id="44" creationId="{9457CE5D-4052-44AB-B658-64C148847BA6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0" creationId="{19440C2F-7C4B-403B-8ACC-09A0C673B0BB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2" creationId="{C2CCC9D1-7BE0-422D-8983-8EE345F02E0A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5" creationId="{228AA919-3A68-42D8-B669-A5AFDD7597CF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6" creationId="{C4AEC0A1-F7D3-4196-8DBD-87B03801B620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7" creationId="{996BB4D8-33AE-479F-B0EF-94A368A6187F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8" creationId="{0C913435-71C6-4712-8844-5DDC1ACCF792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99" creationId="{CD4E0485-B595-477E-8E0F-BEFE4E072C8F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00" creationId="{CC1EB142-5666-4392-B7CF-5E77A33DB2FB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07" creationId="{5D98BAEE-67DF-4F02-86FB-F73CA66943B8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08" creationId="{6B0F0C22-62A6-4E7F-87DE-BA447713CFD0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09" creationId="{5C5C710F-6AD5-425F-8F02-D906881C732D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10" creationId="{D0F79B76-C979-4303-8037-1F0202FF70EC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11" creationId="{0C135454-8849-450B-88F2-E9D4C836688D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57" creationId="{DB76844B-4A73-44DC-850F-382DCFFB17FE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60" creationId="{B4B262AF-2B32-4D8B-BD3D-A8708B58A4AB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61" creationId="{A19901EB-B193-463B-BFEB-F3F8E0BB582F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79" creationId="{6A5D3CC6-C975-49F3-8893-1F8973EC5A07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80" creationId="{99725946-6B4B-4C58-A67D-D70F129E1C46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81" creationId="{EA30B057-89C2-4200-B882-6D49FFB0E110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83" creationId="{ED449EA0-92F7-4E21-8BD3-FF37DF2FB8E3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84" creationId="{AE8D4107-AD44-4908-94E3-2D8CC4E5D2F2}"/>
          </ac:spMkLst>
        </pc:spChg>
        <pc:spChg chg="del">
          <ac:chgData name="Алмат Кайракбеков" userId="617def1006c1eb61" providerId="LiveId" clId="{90D34A18-D8F2-4341-9288-388139CEBD6E}" dt="2021-03-16T01:27:48.641" v="3273" actId="478"/>
          <ac:spMkLst>
            <pc:docMk/>
            <pc:sldMk cId="1310793439" sldId="410"/>
            <ac:spMk id="185" creationId="{A2B40B13-1924-44E6-B0E9-429882E0AA47}"/>
          </ac:spMkLst>
        </pc:spChg>
        <pc:graphicFrameChg chg="del">
          <ac:chgData name="Алмат Кайракбеков" userId="617def1006c1eb61" providerId="LiveId" clId="{90D34A18-D8F2-4341-9288-388139CEBD6E}" dt="2021-03-16T01:27:48.641" v="3273" actId="478"/>
          <ac:graphicFrameMkLst>
            <pc:docMk/>
            <pc:sldMk cId="1310793439" sldId="410"/>
            <ac:graphicFrameMk id="88" creationId="{871E0D96-A04E-4321-AFE9-69A5274BC03C}"/>
          </ac:graphicFrameMkLst>
        </pc:graphicFrameChg>
        <pc:cxnChg chg="del">
          <ac:chgData name="Алмат Кайракбеков" userId="617def1006c1eb61" providerId="LiveId" clId="{90D34A18-D8F2-4341-9288-388139CEBD6E}" dt="2021-03-16T01:27:48.641" v="3273" actId="478"/>
          <ac:cxnSpMkLst>
            <pc:docMk/>
            <pc:sldMk cId="1310793439" sldId="410"/>
            <ac:cxnSpMk id="93" creationId="{65DF8BF2-FDA5-49D2-A75B-663131763A8F}"/>
          </ac:cxnSpMkLst>
        </pc:cxnChg>
        <pc:cxnChg chg="del">
          <ac:chgData name="Алмат Кайракбеков" userId="617def1006c1eb61" providerId="LiveId" clId="{90D34A18-D8F2-4341-9288-388139CEBD6E}" dt="2021-03-16T01:27:48.641" v="3273" actId="478"/>
          <ac:cxnSpMkLst>
            <pc:docMk/>
            <pc:sldMk cId="1310793439" sldId="410"/>
            <ac:cxnSpMk id="178" creationId="{0D29D546-CEB2-4BC9-951B-CA35A74B8384}"/>
          </ac:cxnSpMkLst>
        </pc:cxnChg>
        <pc:cxnChg chg="del">
          <ac:chgData name="Алмат Кайракбеков" userId="617def1006c1eb61" providerId="LiveId" clId="{90D34A18-D8F2-4341-9288-388139CEBD6E}" dt="2021-03-16T01:27:48.641" v="3273" actId="478"/>
          <ac:cxnSpMkLst>
            <pc:docMk/>
            <pc:sldMk cId="1310793439" sldId="410"/>
            <ac:cxnSpMk id="186" creationId="{CC673ED5-55FE-42E2-A1D1-3B1A4F2993BA}"/>
          </ac:cxnSpMkLst>
        </pc:cxnChg>
      </pc:sldChg>
      <pc:sldChg chg="modSp add mod">
        <pc:chgData name="Алмат Кайракбеков" userId="617def1006c1eb61" providerId="LiveId" clId="{90D34A18-D8F2-4341-9288-388139CEBD6E}" dt="2021-03-16T01:30:30.036" v="3343" actId="1076"/>
        <pc:sldMkLst>
          <pc:docMk/>
          <pc:sldMk cId="668181392" sldId="411"/>
        </pc:sldMkLst>
        <pc:spChg chg="mod">
          <ac:chgData name="Алмат Кайракбеков" userId="617def1006c1eb61" providerId="LiveId" clId="{90D34A18-D8F2-4341-9288-388139CEBD6E}" dt="2021-03-16T01:30:30.036" v="3343" actId="1076"/>
          <ac:spMkLst>
            <pc:docMk/>
            <pc:sldMk cId="668181392" sldId="411"/>
            <ac:spMk id="10" creationId="{FB113C3A-13DC-4AE8-AC9D-DE9373234535}"/>
          </ac:spMkLst>
        </pc:spChg>
      </pc:sldChg>
      <pc:sldMasterChg chg="delSldLayout">
        <pc:chgData name="Алмат Кайракбеков" userId="617def1006c1eb61" providerId="LiveId" clId="{90D34A18-D8F2-4341-9288-388139CEBD6E}" dt="2021-03-16T00:55:38.754" v="2984" actId="47"/>
        <pc:sldMasterMkLst>
          <pc:docMk/>
          <pc:sldMasterMk cId="3832570505" sldId="2147483672"/>
        </pc:sldMasterMkLst>
        <pc:sldLayoutChg chg="del">
          <pc:chgData name="Алмат Кайракбеков" userId="617def1006c1eb61" providerId="LiveId" clId="{90D34A18-D8F2-4341-9288-388139CEBD6E}" dt="2021-03-16T00:55:38.754" v="2984" actId="47"/>
          <pc:sldLayoutMkLst>
            <pc:docMk/>
            <pc:sldMasterMk cId="3832570505" sldId="2147483672"/>
            <pc:sldLayoutMk cId="1787549396" sldId="214748368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netdocs\SHAREFOLDERS\&#1069;&#1082;&#1086;&#1085;&#1086;&#1084;&#1080;&#1095;&#1077;&#1089;&#1082;&#1080;&#1081;%20&#1086;&#1090;&#1076;&#1077;&#1083;\&#1054;&#1090;&#1076;&#1077;&#1083;&#1072;%20&#1094;&#1077;&#1085;&#1086;&#1086;&#1073;&#1088;&#1072;&#1079;&#1086;&#1074;&#1072;&#1085;&#1080;&#1103;%20&#1080;%20&#1090;&#1072;&#1088;&#1080;&#1092;&#1086;&#1074;\&#1058;&#1072;&#1088;&#1080;&#1092;\&#1058;&#1072;&#1088;&#1080;&#1092;\&#1090;&#1072;&#1088;&#1080;&#1092;%20&#1085;&#1072;%202022-2026&#1075;&#1075;\&#1044;&#1050;&#1056;&#1045;&#1052;%20&#1086;&#1073;&#1089;&#1091;&#1078;&#1076;&#1077;&#1085;&#1080;&#1103;\04.11.21%20&#1040;&#1083;&#1069;&#1057;%2015%25,%20&#1040;&#1058;&#1050;&#1069;%2010%25\&#1055;&#1088;&#1086;&#1077;&#1082;&#1090;%20&#1040;&#1083;&#1069;&#1057;%2015%25,%20&#1040;&#1058;&#1050;&#1069;%2010%25%20%2004.11.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zholdasbek\Downloads\&#1055;&#1088;&#1086;&#1077;&#1082;&#1090;%20&#1040;&#1083;&#1058;&#1057;%206-15-&#1073;&#1102;&#1076;&#1078;&#1077;&#1090;%2021.11.2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netdocs\SHAREFOLDERS\&#1069;&#1082;&#1086;&#1085;&#1086;&#1084;&#1080;&#1095;&#1077;&#1089;&#1082;&#1080;&#1081;%20&#1086;&#1090;&#1076;&#1077;&#1083;\&#1054;&#1090;&#1076;&#1077;&#1083;&#1072;%20&#1094;&#1077;&#1085;&#1086;&#1086;&#1073;&#1088;&#1072;&#1079;&#1086;&#1074;&#1072;&#1085;&#1080;&#1103;%20&#1080;%20&#1090;&#1072;&#1088;&#1080;&#1092;&#1086;&#1074;\&#1058;&#1072;&#1088;&#1080;&#1092;\&#1058;&#1072;&#1088;&#1080;&#1092;\&#1047;&#1072;&#1103;&#1074;&#1082;&#1072;%20&#1085;&#1072;%20&#1090;&#1072;&#1088;&#1080;&#1092;%202022%20&#1075;&#1086;&#1076;\&#1047;&#1072;&#1103;&#1074;&#1082;&#1072;%20&#1085;&#1072;%20&#1086;&#1082;&#1090;&#1103;&#1073;&#1088;&#1100;%202022%20(&#1087;&#1086;&#1074;&#1099;&#1096;&#1077;&#1085;&#1080;&#1077;%20&#1040;&#1051;&#1069;&#1057;%20&#1040;&#1058;&#1050;&#1069;)\&#1089;%201%20&#1103;&#1085;&#1074;&#1072;&#1088;&#1103;%202023%20&#1075;&#1086;&#1076;\&#1089;&#1090;&#1088;&#1091;&#1082;&#1090;&#1091;&#1088;&#1072;%20&#1089;%201%20&#1103;&#1085;&#1074;&#1072;&#1088;&#1103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gabiden\Desktop\&#1051;&#1080;&#1089;&#1090;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Общая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Лист1!$C$2:$G$2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Лист1!$C$3:$G$3</c:f>
              <c:numCache>
                <c:formatCode>General</c:formatCode>
                <c:ptCount val="5"/>
                <c:pt idx="0">
                  <c:v>1222.8</c:v>
                </c:pt>
                <c:pt idx="1">
                  <c:v>1241.4000000000001</c:v>
                </c:pt>
                <c:pt idx="2">
                  <c:v>1284.1500000000001</c:v>
                </c:pt>
                <c:pt idx="3">
                  <c:v>1352.33</c:v>
                </c:pt>
                <c:pt idx="4">
                  <c:v>1359.88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B-4818-A8A0-EE163E742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010400"/>
        <c:axId val="180005824"/>
      </c:barChart>
      <c:barChart>
        <c:barDir val="col"/>
        <c:grouping val="stacked"/>
        <c:varyColors val="0"/>
        <c:ser>
          <c:idx val="1"/>
          <c:order val="1"/>
          <c:tx>
            <c:strRef>
              <c:f>Лист1!$B$4</c:f>
              <c:strCache>
                <c:ptCount val="1"/>
                <c:pt idx="0">
                  <c:v>РТС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Лист1!$C$2:$G$2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Лист1!$C$4:$G$4</c:f>
              <c:numCache>
                <c:formatCode>General</c:formatCode>
                <c:ptCount val="5"/>
                <c:pt idx="0">
                  <c:v>947.3</c:v>
                </c:pt>
                <c:pt idx="1">
                  <c:v>958.96</c:v>
                </c:pt>
                <c:pt idx="2">
                  <c:v>994.89</c:v>
                </c:pt>
                <c:pt idx="3">
                  <c:v>1060.21</c:v>
                </c:pt>
                <c:pt idx="4">
                  <c:v>1067.08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4-4050-B7EE-943C8AC92164}"/>
            </c:ext>
          </c:extLst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МТС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Лист1!$C$2:$G$2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Лист1!$C$5:$G$5</c:f>
              <c:numCache>
                <c:formatCode>General</c:formatCode>
                <c:ptCount val="5"/>
                <c:pt idx="0">
                  <c:v>275.5</c:v>
                </c:pt>
                <c:pt idx="1">
                  <c:v>282.43</c:v>
                </c:pt>
                <c:pt idx="2">
                  <c:v>289.26</c:v>
                </c:pt>
                <c:pt idx="3">
                  <c:v>292.13</c:v>
                </c:pt>
                <c:pt idx="4">
                  <c:v>292.79000000000002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4-4050-B7EE-943C8AC92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4096031"/>
        <c:axId val="1884101855"/>
      </c:barChart>
      <c:catAx>
        <c:axId val="18001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005824"/>
        <c:crosses val="autoZero"/>
        <c:auto val="1"/>
        <c:lblAlgn val="ctr"/>
        <c:lblOffset val="100"/>
        <c:tickLblSkip val="1"/>
        <c:noMultiLvlLbl val="1"/>
      </c:catAx>
      <c:valAx>
        <c:axId val="18000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9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Протяженность, км</a:t>
                </a:r>
                <a:endParaRPr lang="ru-RU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0276307608152194E-2"/>
              <c:y val="0.190984501924464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010400"/>
        <c:crosses val="autoZero"/>
        <c:crossBetween val="between"/>
      </c:valAx>
      <c:valAx>
        <c:axId val="1884101855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884096031"/>
        <c:crosses val="max"/>
        <c:crossBetween val="between"/>
      </c:valAx>
      <c:catAx>
        <c:axId val="18840960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4101855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306176041666441"/>
          <c:y val="0.27448543592272157"/>
          <c:w val="0.15011565462816817"/>
          <c:h val="0.322859192854420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9884045994228E-2"/>
          <c:y val="0.11936609086626181"/>
          <c:w val="0.92784510197625392"/>
          <c:h val="0.77787979505688098"/>
        </c:manualLayout>
      </c:layout>
      <c:lineChart>
        <c:grouping val="standard"/>
        <c:varyColors val="0"/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8010800"/>
        <c:axId val="1448025360"/>
      </c:lineChart>
      <c:catAx>
        <c:axId val="144801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48025360"/>
        <c:crosses val="autoZero"/>
        <c:auto val="1"/>
        <c:lblAlgn val="ctr"/>
        <c:lblOffset val="100"/>
        <c:noMultiLvlLbl val="0"/>
      </c:catAx>
      <c:valAx>
        <c:axId val="1448025360"/>
        <c:scaling>
          <c:orientation val="minMax"/>
          <c:min val="550"/>
        </c:scaling>
        <c:delete val="1"/>
        <c:axPos val="l"/>
        <c:numFmt formatCode="#,##0" sourceLinked="1"/>
        <c:majorTickMark val="out"/>
        <c:minorTickMark val="none"/>
        <c:tickLblPos val="nextTo"/>
        <c:crossAx val="144801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00444150868065"/>
          <c:y val="0.21618457636212868"/>
          <c:w val="0.82789737546737374"/>
          <c:h val="0.65103244192741916"/>
        </c:manualLayout>
      </c:layout>
      <c:lineChart>
        <c:grouping val="standard"/>
        <c:varyColors val="0"/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8010800"/>
        <c:axId val="1448025360"/>
      </c:lineChart>
      <c:catAx>
        <c:axId val="144801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48025360"/>
        <c:crosses val="autoZero"/>
        <c:auto val="1"/>
        <c:lblAlgn val="ctr"/>
        <c:lblOffset val="100"/>
        <c:noMultiLvlLbl val="0"/>
      </c:catAx>
      <c:valAx>
        <c:axId val="1448025360"/>
        <c:scaling>
          <c:orientation val="minMax"/>
          <c:min val="550"/>
        </c:scaling>
        <c:delete val="1"/>
        <c:axPos val="l"/>
        <c:numFmt formatCode="#,##0" sourceLinked="1"/>
        <c:majorTickMark val="out"/>
        <c:minorTickMark val="none"/>
        <c:tickLblPos val="nextTo"/>
        <c:crossAx val="14480108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64-4C27-A835-FD5DDFEB71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64-4C27-A835-FD5DDFEB71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64-4C27-A835-FD5DDFEB71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64-4C27-A835-FD5DDFEB71AE}"/>
              </c:ext>
            </c:extLst>
          </c:dPt>
          <c:dPt>
            <c:idx val="4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E64-4C27-A835-FD5DDFEB71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E64-4C27-A835-FD5DDFEB71AE}"/>
              </c:ext>
            </c:extLst>
          </c:dPt>
          <c:cat>
            <c:strRef>
              <c:f>'СВОД по ПФТ Ф30 без'!$O$33:$O$38</c:f>
              <c:strCache>
                <c:ptCount val="6"/>
                <c:pt idx="0">
                  <c:v>ФОТ</c:v>
                </c:pt>
                <c:pt idx="1">
                  <c:v>Амортизация</c:v>
                </c:pt>
                <c:pt idx="2">
                  <c:v>Ремонт</c:v>
                </c:pt>
                <c:pt idx="3">
                  <c:v>Энергия</c:v>
                </c:pt>
                <c:pt idx="4">
                  <c:v>Налоги</c:v>
                </c:pt>
                <c:pt idx="5">
                  <c:v>Остальные статьи</c:v>
                </c:pt>
              </c:strCache>
            </c:strRef>
          </c:cat>
          <c:val>
            <c:numRef>
              <c:f>'СВОД по ПФТ Ф30 без'!$P$33:$P$38</c:f>
              <c:numCache>
                <c:formatCode>#,##0.00</c:formatCode>
                <c:ptCount val="6"/>
                <c:pt idx="0">
                  <c:v>6961343.8340048008</c:v>
                </c:pt>
                <c:pt idx="1">
                  <c:v>1966745.7847995015</c:v>
                </c:pt>
                <c:pt idx="2">
                  <c:v>824978.75673608622</c:v>
                </c:pt>
                <c:pt idx="3">
                  <c:v>1283621.8543757161</c:v>
                </c:pt>
                <c:pt idx="4">
                  <c:v>1044254.0368000001</c:v>
                </c:pt>
                <c:pt idx="5">
                  <c:v>725899.75603260484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64-4C27-A835-FD5DDFEB7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62-49FC-B949-3F3293DB0A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62-49FC-B949-3F3293DB0A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62-49FC-B949-3F3293DB0A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62-49FC-B949-3F3293DB0A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62-49FC-B949-3F3293DB0AA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062-49FC-B949-3F3293DB0AA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062-49FC-B949-3F3293DB0AA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062-49FC-B949-3F3293DB0AA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062-49FC-B949-3F3293DB0AA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062-49FC-B949-3F3293DB0AA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062-49FC-B949-3F3293DB0AA7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'[Проект АлТС 6-15-бюджет 21.11.21.xlsx]ДКРЕМ с корр. ЗП по АЛТС'!$S$44:$S$54</c:f>
              <c:strCache>
                <c:ptCount val="11"/>
                <c:pt idx="0">
                  <c:v>Сырье и материалы</c:v>
                </c:pt>
                <c:pt idx="1">
                  <c:v>ГСМ</c:v>
                </c:pt>
                <c:pt idx="2">
                  <c:v>Вода и канализация</c:v>
                </c:pt>
                <c:pt idx="3">
                  <c:v>Услуги связи</c:v>
                </c:pt>
                <c:pt idx="4">
                  <c:v>Другие производственные услуги</c:v>
                </c:pt>
                <c:pt idx="5">
                  <c:v>Обслуживание вычислительной техники</c:v>
                </c:pt>
                <c:pt idx="6">
                  <c:v>Услуги ИВЦ</c:v>
                </c:pt>
                <c:pt idx="7">
                  <c:v>Услуги банка</c:v>
                </c:pt>
                <c:pt idx="8">
                  <c:v>Услуги вневед. Охраны</c:v>
                </c:pt>
                <c:pt idx="9">
                  <c:v>Охрана труда</c:v>
                </c:pt>
                <c:pt idx="10">
                  <c:v>Страхование</c:v>
                </c:pt>
              </c:strCache>
            </c:strRef>
          </c:cat>
          <c:val>
            <c:numRef>
              <c:f>'[Проект АлТС 6-15-бюджет 21.11.21.xlsx]ДКРЕМ с корр. ЗП по АЛТС'!$T$44:$T$54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16-7062-49FC-B949-3F3293DB0AA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7062-49FC-B949-3F3293DB0A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7062-49FC-B949-3F3293DB0A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7062-49FC-B949-3F3293DB0A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7062-49FC-B949-3F3293DB0A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7062-49FC-B949-3F3293DB0AA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7062-49FC-B949-3F3293DB0AA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7062-49FC-B949-3F3293DB0AA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7062-49FC-B949-3F3293DB0AA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7062-49FC-B949-3F3293DB0AA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7062-49FC-B949-3F3293DB0AA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7062-49FC-B949-3F3293DB0AA7}"/>
              </c:ext>
            </c:extLst>
          </c:dPt>
          <c:dLbls>
            <c:dLbl>
              <c:idx val="0"/>
              <c:layout>
                <c:manualLayout>
                  <c:x val="0.11592670902841307"/>
                  <c:y val="-4.1147378599769725E-2"/>
                </c:manualLayout>
              </c:layout>
              <c:tx>
                <c:rich>
                  <a:bodyPr/>
                  <a:lstStyle/>
                  <a:p>
                    <a:fld id="{7238D73D-464F-4D42-A9A9-7070DD5C1FC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7062-49FC-B949-3F3293DB0AA7}"/>
                </c:ext>
              </c:extLst>
            </c:dLbl>
            <c:dLbl>
              <c:idx val="1"/>
              <c:layout>
                <c:manualLayout>
                  <c:x val="8.4824532558440247E-2"/>
                  <c:y val="-0.11970146501751197"/>
                </c:manualLayout>
              </c:layout>
              <c:tx>
                <c:rich>
                  <a:bodyPr/>
                  <a:lstStyle/>
                  <a:p>
                    <a:fld id="{F30D4DA3-8FE3-4C3F-8F0D-B3F76BD81E7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73449176924817"/>
                      <c:h val="0.101798084482018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7062-49FC-B949-3F3293DB0AA7}"/>
                </c:ext>
              </c:extLst>
            </c:dLbl>
            <c:dLbl>
              <c:idx val="2"/>
              <c:layout>
                <c:manualLayout>
                  <c:x val="0.13006411256846334"/>
                  <c:y val="-0.130923477362903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7062-49FC-B949-3F3293DB0AA7}"/>
                </c:ext>
              </c:extLst>
            </c:dLbl>
            <c:dLbl>
              <c:idx val="3"/>
              <c:layout>
                <c:manualLayout>
                  <c:x val="0.16116640035657426"/>
                  <c:y val="-2.2444024690783489E-2"/>
                </c:manualLayout>
              </c:layout>
              <c:tx>
                <c:rich>
                  <a:bodyPr/>
                  <a:lstStyle/>
                  <a:p>
                    <a:fld id="{D1E9D90B-CE7B-4CA9-A56F-82261B3E84C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E-7062-49FC-B949-3F3293DB0AA7}"/>
                </c:ext>
              </c:extLst>
            </c:dLbl>
            <c:dLbl>
              <c:idx val="4"/>
              <c:layout>
                <c:manualLayout>
                  <c:x val="0.16258014071057919"/>
                  <c:y val="8.64563964288938E-2"/>
                </c:manualLayout>
              </c:layout>
              <c:tx>
                <c:rich>
                  <a:bodyPr/>
                  <a:lstStyle/>
                  <a:p>
                    <a:fld id="{C3CFA1C5-09E7-4343-8B01-796417C7DD2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37030557496821"/>
                      <c:h val="0.170662205027574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0-7062-49FC-B949-3F3293DB0AA7}"/>
                </c:ext>
              </c:extLst>
            </c:dLbl>
            <c:dLbl>
              <c:idx val="5"/>
              <c:layout>
                <c:manualLayout>
                  <c:x val="-4.8687954393773825E-2"/>
                  <c:y val="0.109010073738719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47591592375299"/>
                      <c:h val="0.168462406484227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2-7062-49FC-B949-3F3293DB0AA7}"/>
                </c:ext>
              </c:extLst>
            </c:dLbl>
            <c:dLbl>
              <c:idx val="6"/>
              <c:layout>
                <c:manualLayout>
                  <c:x val="-0.14420151610851381"/>
                  <c:y val="5.9206483463498855E-2"/>
                </c:manualLayout>
              </c:layout>
              <c:tx>
                <c:rich>
                  <a:bodyPr/>
                  <a:lstStyle/>
                  <a:p>
                    <a:fld id="{887DC6CB-2E58-4E8E-BAD0-717FAD66A08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67070847983729"/>
                      <c:h val="0.118892610053231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4-7062-49FC-B949-3F3293DB0AA7}"/>
                </c:ext>
              </c:extLst>
            </c:dLbl>
            <c:dLbl>
              <c:idx val="7"/>
              <c:layout>
                <c:manualLayout>
                  <c:x val="-0.11592670902841308"/>
                  <c:y val="7.4813415635944956E-3"/>
                </c:manualLayout>
              </c:layout>
              <c:tx>
                <c:rich>
                  <a:bodyPr/>
                  <a:lstStyle/>
                  <a:p>
                    <a:fld id="{C9E9C27C-B884-4570-9F60-CB42692F3E3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6-7062-49FC-B949-3F3293DB0AA7}"/>
                </c:ext>
              </c:extLst>
            </c:dLbl>
            <c:dLbl>
              <c:idx val="8"/>
              <c:layout>
                <c:manualLayout>
                  <c:x val="-0.13013068081505361"/>
                  <c:y val="-7.4813415635944956E-3"/>
                </c:manualLayout>
              </c:layout>
              <c:tx>
                <c:rich>
                  <a:bodyPr/>
                  <a:lstStyle/>
                  <a:p>
                    <a:fld id="{5817AF19-2573-41B4-96D7-7FBFB8E5FCB3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8-7062-49FC-B949-3F3293DB0AA7}"/>
                </c:ext>
              </c:extLst>
            </c:dLbl>
            <c:dLbl>
              <c:idx val="9"/>
              <c:layout>
                <c:manualLayout>
                  <c:x val="-8.765190194831235E-2"/>
                  <c:y val="-7.8554086417742239E-2"/>
                </c:manualLayout>
              </c:layout>
              <c:tx>
                <c:rich>
                  <a:bodyPr/>
                  <a:lstStyle/>
                  <a:p>
                    <a:fld id="{B1CC6481-BB85-4CA0-8985-D2B6E9EB3CD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A-7062-49FC-B949-3F3293DB0AA7}"/>
                </c:ext>
              </c:extLst>
            </c:dLbl>
            <c:dLbl>
              <c:idx val="10"/>
              <c:layout>
                <c:manualLayout>
                  <c:x val="-4.2412210620151124E-2"/>
                  <c:y val="-7.1072744854147718E-2"/>
                </c:manualLayout>
              </c:layout>
              <c:tx>
                <c:rich>
                  <a:bodyPr/>
                  <a:lstStyle/>
                  <a:p>
                    <a:fld id="{08EEE3C8-A714-446F-B342-63797B6F304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C-7062-49FC-B949-3F3293DB0AA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'[Проект АлТС 6-15-бюджет 21.11.21.xlsx]ДКРЕМ с корр. ЗП по АЛТС'!$S$44:$S$54</c:f>
              <c:strCache>
                <c:ptCount val="11"/>
                <c:pt idx="0">
                  <c:v>Сырье и материалы</c:v>
                </c:pt>
                <c:pt idx="1">
                  <c:v>ГСМ</c:v>
                </c:pt>
                <c:pt idx="2">
                  <c:v>Вода и канализация</c:v>
                </c:pt>
                <c:pt idx="3">
                  <c:v>Услуги связи</c:v>
                </c:pt>
                <c:pt idx="4">
                  <c:v>Другие производственные услуги</c:v>
                </c:pt>
                <c:pt idx="5">
                  <c:v>Обслуживание вычислительной техники</c:v>
                </c:pt>
                <c:pt idx="6">
                  <c:v>Услуги ИВЦ</c:v>
                </c:pt>
                <c:pt idx="7">
                  <c:v>Услуги банка</c:v>
                </c:pt>
                <c:pt idx="8">
                  <c:v>Услуги вневед. Охраны</c:v>
                </c:pt>
                <c:pt idx="9">
                  <c:v>Охрана труда</c:v>
                </c:pt>
                <c:pt idx="10">
                  <c:v>Страхование</c:v>
                </c:pt>
              </c:strCache>
            </c:strRef>
          </c:cat>
          <c:val>
            <c:numRef>
              <c:f>'[Проект АлТС 6-15-бюджет 21.11.21.xlsx]ДКРЕМ с корр. ЗП по АЛТС'!$U$44:$U$54</c:f>
              <c:numCache>
                <c:formatCode>#,##0.00</c:formatCode>
                <c:ptCount val="11"/>
                <c:pt idx="0">
                  <c:v>92703.949536794898</c:v>
                </c:pt>
                <c:pt idx="1">
                  <c:v>87521.142869999996</c:v>
                </c:pt>
                <c:pt idx="2">
                  <c:v>24889.429560330002</c:v>
                </c:pt>
                <c:pt idx="3">
                  <c:v>14424.029999999999</c:v>
                </c:pt>
                <c:pt idx="4">
                  <c:v>19175.24799</c:v>
                </c:pt>
                <c:pt idx="5">
                  <c:v>6469.5823099999998</c:v>
                </c:pt>
                <c:pt idx="6">
                  <c:v>167149.60999999999</c:v>
                </c:pt>
                <c:pt idx="7">
                  <c:v>9219.9182799999999</c:v>
                </c:pt>
                <c:pt idx="8">
                  <c:v>61481.287608571438</c:v>
                </c:pt>
                <c:pt idx="9">
                  <c:v>50722.913962857128</c:v>
                </c:pt>
                <c:pt idx="10">
                  <c:v>79158.745539999989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7062-49FC-B949-3F3293DB0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explosion val="1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670B-445E-AB02-199D1C6E604A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670B-445E-AB02-199D1C6E604A}"/>
              </c:ext>
            </c:extLst>
          </c:dPt>
          <c:dPt>
            <c:idx val="2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670B-445E-AB02-199D1C6E604A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1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AF6EB4F-99C1-4384-BB64-4D86F2A6E0C7}" type="CELLRANGE">
                      <a:rPr lang="ru-RU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800"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[ДИАПАЗОН ЯЧЕЕК]</a:t>
                    </a:fld>
                    <a:endParaRPr lang="ru-RU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800"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A44AE327-0EEC-445D-8DB6-42102413CCEE}" type="VALUE">
                      <a:rPr lang="ru-RU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800"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1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70B-445E-AB02-199D1C6E604A}"/>
                </c:ext>
              </c:extLst>
            </c:dLbl>
            <c:dLbl>
              <c:idx val="1"/>
              <c:layout>
                <c:manualLayout>
                  <c:x val="-0.13442132861128941"/>
                  <c:y val="6.88500447541637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1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Нормативные потери</a:t>
                    </a:r>
                    <a:endParaRPr lang="ru-RU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800"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A1E0D6F7-8B29-4999-8CB6-6224CF9389A8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800"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1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627391280479233"/>
                      <c:h val="0.2277131359661264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70B-445E-AB02-199D1C6E604A}"/>
                </c:ext>
              </c:extLst>
            </c:dLbl>
            <c:dLbl>
              <c:idx val="2"/>
              <c:layout>
                <c:manualLayout>
                  <c:x val="-4.65226627677639E-2"/>
                  <c:y val="-7.523523287385980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1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Затраты</a:t>
                    </a:r>
                    <a:r>
                      <a:rPr lang="ru-RU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 транспортировку</a:t>
                    </a:r>
                    <a:endParaRPr lang="ru-RU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800"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45DDFA3A-8AC2-4AEC-B3C0-117307548176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800"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1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4936621071718041"/>
                      <c:h val="0.1776807704821152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70B-445E-AB02-199D1C6E6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1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'проект 1 (2)'!$J$4:$J$6</c:f>
              <c:numCache>
                <c:formatCode>0%</c:formatCode>
                <c:ptCount val="3"/>
                <c:pt idx="0">
                  <c:v>0.57053824355592875</c:v>
                </c:pt>
                <c:pt idx="1">
                  <c:v>0.10148762194610612</c:v>
                </c:pt>
                <c:pt idx="2">
                  <c:v>0.32797413449796559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'проект 1 (2)'!$H$4:$H$6</c15:f>
                <c15:dlblRangeCache>
                  <c:ptCount val="3"/>
                  <c:pt idx="0">
                    <c:v>Покупка тепловой энергии</c:v>
                  </c:pt>
                  <c:pt idx="1">
                    <c:v>Нормативные потери</c:v>
                  </c:pt>
                  <c:pt idx="2">
                    <c:v>Транспортировка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670B-445E-AB02-199D1C6E60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5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Лист1!$B$38</c:f>
              <c:strCache>
                <c:ptCount val="1"/>
                <c:pt idx="0">
                  <c:v>Общая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fld id="{F5726019-C496-4AB5-98AB-BD4BFFAECA72}" type="SERIESNAME">
                      <a:rPr lang="ru-RU"/>
                      <a:pPr/>
                      <a:t>[ИМЯ РЯДА]</a:t>
                    </a:fld>
                    <a:r>
                      <a:rPr lang="ru-RU" baseline="0"/>
                      <a:t>
</a:t>
                    </a:r>
                    <a:r>
                      <a:rPr lang="ru-RU" baseline="0" smtClean="0"/>
                      <a:t>804,5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826-404B-A9CB-C88197AF20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Лист1!$C$38:$G$38</c:f>
              <c:numCache>
                <c:formatCode>#,##0.0</c:formatCode>
                <c:ptCount val="5"/>
                <c:pt idx="0">
                  <c:v>749.8</c:v>
                </c:pt>
                <c:pt idx="1">
                  <c:v>758</c:v>
                </c:pt>
                <c:pt idx="2">
                  <c:v>801.9</c:v>
                </c:pt>
                <c:pt idx="3">
                  <c:v>811.5</c:v>
                </c:pt>
                <c:pt idx="4">
                  <c:v>804.6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B-4818-A8A0-EE163E742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010400"/>
        <c:axId val="180005824"/>
      </c:barChart>
      <c:barChart>
        <c:barDir val="col"/>
        <c:grouping val="stacked"/>
        <c:varyColors val="0"/>
        <c:ser>
          <c:idx val="1"/>
          <c:order val="1"/>
          <c:tx>
            <c:strRef>
              <c:f>Лист1!$B$39</c:f>
              <c:strCache>
                <c:ptCount val="1"/>
                <c:pt idx="0">
                  <c:v>РТС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Лист1!$C$39:$G$39</c:f>
              <c:numCache>
                <c:formatCode>#,##0.0</c:formatCode>
                <c:ptCount val="5"/>
                <c:pt idx="0">
                  <c:v>631.54999999999995</c:v>
                </c:pt>
                <c:pt idx="1">
                  <c:v>647</c:v>
                </c:pt>
                <c:pt idx="2">
                  <c:v>691.1</c:v>
                </c:pt>
                <c:pt idx="3">
                  <c:v>703.1</c:v>
                </c:pt>
                <c:pt idx="4">
                  <c:v>699.4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4-4050-B7EE-943C8AC92164}"/>
            </c:ext>
          </c:extLst>
        </c:ser>
        <c:ser>
          <c:idx val="2"/>
          <c:order val="2"/>
          <c:tx>
            <c:strRef>
              <c:f>Лист1!$B$40</c:f>
              <c:strCache>
                <c:ptCount val="1"/>
                <c:pt idx="0">
                  <c:v>МТС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Лист1!$C$37:$G$37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Лист1!$C$40:$G$40</c:f>
              <c:numCache>
                <c:formatCode>#,##0.0</c:formatCode>
                <c:ptCount val="5"/>
                <c:pt idx="0">
                  <c:v>118.25</c:v>
                </c:pt>
                <c:pt idx="1">
                  <c:v>111</c:v>
                </c:pt>
                <c:pt idx="2">
                  <c:v>110.8</c:v>
                </c:pt>
                <c:pt idx="3">
                  <c:v>108.4</c:v>
                </c:pt>
                <c:pt idx="4">
                  <c:v>105.2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4-4050-B7EE-943C8AC92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4096031"/>
        <c:axId val="1884101855"/>
      </c:barChart>
      <c:catAx>
        <c:axId val="18001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005824"/>
        <c:crosses val="autoZero"/>
        <c:auto val="1"/>
        <c:lblAlgn val="ctr"/>
        <c:lblOffset val="100"/>
        <c:tickLblSkip val="1"/>
        <c:noMultiLvlLbl val="1"/>
      </c:catAx>
      <c:valAx>
        <c:axId val="18000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900" b="1" i="0" baseline="0" dirty="0" smtClean="0">
                    <a:solidFill>
                      <a:schemeClr val="tx1"/>
                    </a:solidFill>
                    <a:effectLst/>
                  </a:rPr>
                  <a:t>Протяженность, км</a:t>
                </a:r>
                <a:endParaRPr lang="en-US" sz="200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010400"/>
        <c:crosses val="autoZero"/>
        <c:crossBetween val="between"/>
      </c:valAx>
      <c:valAx>
        <c:axId val="1884101855"/>
        <c:scaling>
          <c:orientation val="minMax"/>
        </c:scaling>
        <c:delete val="1"/>
        <c:axPos val="r"/>
        <c:numFmt formatCode="#,##0.0" sourceLinked="1"/>
        <c:majorTickMark val="out"/>
        <c:minorTickMark val="none"/>
        <c:tickLblPos val="nextTo"/>
        <c:crossAx val="1884096031"/>
        <c:crosses val="max"/>
        <c:crossBetween val="between"/>
      </c:valAx>
      <c:catAx>
        <c:axId val="18840960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4101855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7044074327124488"/>
          <c:y val="0.2720144547594015"/>
          <c:w val="0.10964460523515641"/>
          <c:h val="0.320226946330049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Лист1!$B$38</c:f>
              <c:strCache>
                <c:ptCount val="1"/>
                <c:pt idx="0">
                  <c:v>Общая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Лист1!$C$37:$H$37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План 2023</c:v>
                </c:pt>
              </c:strCache>
            </c:strRef>
          </c:cat>
          <c:val>
            <c:numRef>
              <c:f>Лист1!$C$38:$H$38</c:f>
              <c:numCache>
                <c:formatCode>0.0</c:formatCode>
                <c:ptCount val="6"/>
                <c:pt idx="0">
                  <c:v>8.8999999999999986</c:v>
                </c:pt>
                <c:pt idx="1">
                  <c:v>8.1999999999999993</c:v>
                </c:pt>
                <c:pt idx="2">
                  <c:v>0.5</c:v>
                </c:pt>
                <c:pt idx="3">
                  <c:v>8.5</c:v>
                </c:pt>
                <c:pt idx="4">
                  <c:v>5.0999999999999996</c:v>
                </c:pt>
                <c:pt idx="5" formatCode="_-* #,##0.0\ _₸_-;\-* #,##0.0\ _₸_-;_-* &quot;-&quot;?\ _₸_-;_-@_-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B-4818-A8A0-EE163E742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010400"/>
        <c:axId val="180005824"/>
      </c:barChart>
      <c:barChart>
        <c:barDir val="col"/>
        <c:grouping val="stacked"/>
        <c:varyColors val="0"/>
        <c:ser>
          <c:idx val="1"/>
          <c:order val="1"/>
          <c:tx>
            <c:strRef>
              <c:f>Лист1!$B$39</c:f>
              <c:strCache>
                <c:ptCount val="1"/>
                <c:pt idx="0">
                  <c:v>РТС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83-4E71-85FC-1744638AC4A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83-4E71-85FC-1744638AC4A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83-4E71-85FC-1744638AC4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Лист1!$C$37:$H$37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План 2023</c:v>
                </c:pt>
              </c:strCache>
            </c:strRef>
          </c:cat>
          <c:val>
            <c:numRef>
              <c:f>Лист1!$C$39:$H$39</c:f>
              <c:numCache>
                <c:formatCode>0.0</c:formatCode>
                <c:ptCount val="6"/>
                <c:pt idx="0">
                  <c:v>2.2999999999999998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  <c:pt idx="5">
                  <c:v>0.66500000000000004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4-4050-B7EE-943C8AC92164}"/>
            </c:ext>
          </c:extLst>
        </c:ser>
        <c:ser>
          <c:idx val="2"/>
          <c:order val="2"/>
          <c:tx>
            <c:strRef>
              <c:f>Лист1!$B$40</c:f>
              <c:strCache>
                <c:ptCount val="1"/>
                <c:pt idx="0">
                  <c:v>МТС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83-4E71-85FC-1744638AC4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Лист1!$C$37:$H$37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План 2023</c:v>
                </c:pt>
              </c:strCache>
            </c:strRef>
          </c:cat>
          <c:val>
            <c:numRef>
              <c:f>Лист1!$C$40:$H$40</c:f>
              <c:numCache>
                <c:formatCode>0.0</c:formatCode>
                <c:ptCount val="6"/>
                <c:pt idx="0">
                  <c:v>6.6</c:v>
                </c:pt>
                <c:pt idx="1">
                  <c:v>8.1999999999999993</c:v>
                </c:pt>
                <c:pt idx="2">
                  <c:v>0.5</c:v>
                </c:pt>
                <c:pt idx="3">
                  <c:v>8.5</c:v>
                </c:pt>
                <c:pt idx="4">
                  <c:v>3.6</c:v>
                </c:pt>
                <c:pt idx="5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4-4050-B7EE-943C8AC92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4096031"/>
        <c:axId val="1884101855"/>
      </c:barChart>
      <c:catAx>
        <c:axId val="18001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005824"/>
        <c:crosses val="autoZero"/>
        <c:auto val="1"/>
        <c:lblAlgn val="ctr"/>
        <c:lblOffset val="100"/>
        <c:tickLblSkip val="1"/>
        <c:noMultiLvlLbl val="0"/>
      </c:catAx>
      <c:valAx>
        <c:axId val="18000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dirty="0" smtClean="0">
                    <a:solidFill>
                      <a:schemeClr val="tx1"/>
                    </a:solidFill>
                  </a:rPr>
                  <a:t>Протяженность, км</a:t>
                </a:r>
                <a:endParaRPr lang="ru-RU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010400"/>
        <c:crosses val="autoZero"/>
        <c:crossBetween val="between"/>
      </c:valAx>
      <c:valAx>
        <c:axId val="1884101855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1884096031"/>
        <c:crosses val="max"/>
        <c:crossBetween val="between"/>
      </c:valAx>
      <c:catAx>
        <c:axId val="18840960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410185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5426139564253034"/>
          <c:y val="0.23377730063055843"/>
          <c:w val="0.13725557864699969"/>
          <c:h val="0.3791735733201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21236942697598E-2"/>
          <c:y val="7.2262408236569639E-2"/>
          <c:w val="0.85359351054272581"/>
          <c:h val="0.701163129929568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Лист1!$A$7</c:f>
              <c:strCache>
                <c:ptCount val="1"/>
                <c:pt idx="0">
                  <c:v>РТС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Лист1!$B$6:$G$6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 1-полугодие</c:v>
                </c:pt>
                <c:pt idx="5">
                  <c:v>2023 1 полугодие</c:v>
                </c:pt>
              </c:strCache>
            </c:strRef>
          </c:cat>
          <c:val>
            <c:numRef>
              <c:f>Лист1!$B$7:$G$7</c:f>
              <c:numCache>
                <c:formatCode>General</c:formatCode>
                <c:ptCount val="6"/>
                <c:pt idx="0">
                  <c:v>1890</c:v>
                </c:pt>
                <c:pt idx="1">
                  <c:v>1880</c:v>
                </c:pt>
                <c:pt idx="2">
                  <c:v>2098</c:v>
                </c:pt>
                <c:pt idx="3">
                  <c:v>1840</c:v>
                </c:pt>
                <c:pt idx="4">
                  <c:v>1033</c:v>
                </c:pt>
                <c:pt idx="5">
                  <c:v>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B0-44E9-82D7-57F5259269B2}"/>
            </c:ext>
          </c:extLst>
        </c:ser>
        <c:ser>
          <c:idx val="1"/>
          <c:order val="1"/>
          <c:tx>
            <c:strRef>
              <c:f>Лист1!$A$8</c:f>
              <c:strCache>
                <c:ptCount val="1"/>
                <c:pt idx="0">
                  <c:v>МТС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Лист1!$B$6:$G$6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 1-полугодие</c:v>
                </c:pt>
                <c:pt idx="5">
                  <c:v>2023 1 полугодие</c:v>
                </c:pt>
              </c:strCache>
            </c:strRef>
          </c:cat>
          <c:val>
            <c:numRef>
              <c:f>Лист1!$B$8:$G$8</c:f>
              <c:numCache>
                <c:formatCode>General</c:formatCode>
                <c:ptCount val="6"/>
                <c:pt idx="0">
                  <c:v>290</c:v>
                </c:pt>
                <c:pt idx="1">
                  <c:v>290</c:v>
                </c:pt>
                <c:pt idx="2">
                  <c:v>265</c:v>
                </c:pt>
                <c:pt idx="3">
                  <c:v>298</c:v>
                </c:pt>
                <c:pt idx="4">
                  <c:v>137</c:v>
                </c:pt>
                <c:pt idx="5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B0-44E9-82D7-57F525926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5960624"/>
        <c:axId val="1065956880"/>
      </c:barChart>
      <c:catAx>
        <c:axId val="106596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956880"/>
        <c:crosses val="autoZero"/>
        <c:auto val="1"/>
        <c:lblAlgn val="ctr"/>
        <c:lblOffset val="100"/>
        <c:noMultiLvlLbl val="0"/>
      </c:catAx>
      <c:valAx>
        <c:axId val="106595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96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313155067026021"/>
          <c:y val="6.2612052396104206E-2"/>
          <c:w val="0.13193974704504219"/>
          <c:h val="0.275090625439678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/>
              <a:t>Доходы</a:t>
            </a:r>
            <a:endParaRPr lang="ru-RU" dirty="0"/>
          </a:p>
        </c:rich>
      </c:tx>
      <c:layout>
        <c:manualLayout>
          <c:xMode val="edge"/>
          <c:yMode val="edge"/>
          <c:x val="3.3048717354496673E-2"/>
          <c:y val="1.2491666079858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121343142292422"/>
          <c:y val="0"/>
          <c:w val="0.61349617847896043"/>
          <c:h val="0.996309705788251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explosion val="14"/>
          <c:dPt>
            <c:idx val="0"/>
            <c:bubble3D val="0"/>
            <c:explosion val="19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1-251F-4CBD-9C6C-865467EB93DD}"/>
              </c:ext>
            </c:extLst>
          </c:dPt>
          <c:dPt>
            <c:idx val="1"/>
            <c:bubble3D val="0"/>
            <c:explosion val="12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3-251F-4CBD-9C6C-865467EB93DD}"/>
              </c:ext>
            </c:extLst>
          </c:dPt>
          <c:dPt>
            <c:idx val="2"/>
            <c:bubble3D val="0"/>
            <c:spPr>
              <a:solidFill>
                <a:srgbClr val="EC9894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5-251F-4CBD-9C6C-865467EB93DD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7-251F-4CBD-9C6C-865467EB93DD}"/>
              </c:ext>
            </c:extLst>
          </c:dPt>
          <c:dPt>
            <c:idx val="4"/>
            <c:bubble3D val="0"/>
            <c:explosion val="9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9-251F-4CBD-9C6C-865467EB93DD}"/>
              </c:ext>
            </c:extLst>
          </c:dPt>
          <c:dLbls>
            <c:dLbl>
              <c:idx val="0"/>
              <c:layout>
                <c:manualLayout>
                  <c:x val="-3.4860656301558476E-2"/>
                  <c:y val="-7.671283626943786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1F-4CBD-9C6C-865467EB93DD}"/>
                </c:ext>
              </c:extLst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51F-4CBD-9C6C-865467EB93DD}"/>
                </c:ext>
              </c:extLst>
            </c:dLbl>
            <c:dLbl>
              <c:idx val="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51F-4CBD-9C6C-865467EB93DD}"/>
                </c:ext>
              </c:extLst>
            </c:dLbl>
            <c:dLbl>
              <c:idx val="3"/>
              <c:layout>
                <c:manualLayout>
                  <c:x val="-2.4872547167648109E-2"/>
                  <c:y val="-2.456824220891548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1F-4CBD-9C6C-865467EB93DD}"/>
                </c:ext>
              </c:extLst>
            </c:dLbl>
            <c:dLbl>
              <c:idx val="4"/>
              <c:layout>
                <c:manualLayout>
                  <c:x val="-8.3203305420554412E-3"/>
                  <c:y val="-2.922393762645251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1F-4CBD-9C6C-865467EB93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Начисление физическим лицам</c:v>
                </c:pt>
                <c:pt idx="1">
                  <c:v>Начисление юридическим лицам</c:v>
                </c:pt>
                <c:pt idx="2">
                  <c:v>Начисление бюджетным организациям</c:v>
                </c:pt>
                <c:pt idx="3">
                  <c:v>Прочие доходы</c:v>
                </c:pt>
                <c:pt idx="4">
                  <c:v>Выделенные денежные срелства из МИО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13453649</c:v>
                </c:pt>
                <c:pt idx="1">
                  <c:v>7665736</c:v>
                </c:pt>
                <c:pt idx="2">
                  <c:v>8630211</c:v>
                </c:pt>
                <c:pt idx="3">
                  <c:v>502257</c:v>
                </c:pt>
                <c:pt idx="4">
                  <c:v>3064464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1F-4CBD-9C6C-865467EB93D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1047535649116029E-2"/>
          <c:y val="0.12425234435982759"/>
          <c:w val="0.30283448110946481"/>
          <c:h val="0.84375469134156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28575">
      <a:solidFill>
        <a:srgbClr val="00B0F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0216149225175921E-2"/>
          <c:y val="2.3954790703961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121343142292422"/>
          <c:y val="0"/>
          <c:w val="0.61349617847896043"/>
          <c:h val="0.996309705788251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explosion val="14"/>
          <c:dPt>
            <c:idx val="0"/>
            <c:bubble3D val="0"/>
            <c:explosion val="19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1-C24C-4096-9718-0B63EECD59BD}"/>
              </c:ext>
            </c:extLst>
          </c:dPt>
          <c:dPt>
            <c:idx val="1"/>
            <c:bubble3D val="0"/>
            <c:explosion val="12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3-C24C-4096-9718-0B63EECD59BD}"/>
              </c:ext>
            </c:extLst>
          </c:dPt>
          <c:dPt>
            <c:idx val="2"/>
            <c:bubble3D val="0"/>
            <c:spPr>
              <a:solidFill>
                <a:srgbClr val="EC9894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5-C24C-4096-9718-0B63EECD59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7-C24C-4096-9718-0B63EECD59BD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9-C24C-4096-9718-0B63EECD59BD}"/>
              </c:ext>
            </c:extLst>
          </c:dPt>
          <c:dPt>
            <c:idx val="5"/>
            <c:bubble3D val="0"/>
            <c:explosion val="9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B-4543-4D3D-B9E4-2B8E7FF97D3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E-C24C-4096-9718-0B63EECD59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D-C24C-4096-9718-0B63EECD59BD}"/>
              </c:ext>
            </c:extLst>
          </c:dPt>
          <c:dLbls>
            <c:dLbl>
              <c:idx val="0"/>
              <c:layout>
                <c:manualLayout>
                  <c:x val="-1.7430282301950241E-2"/>
                  <c:y val="-7.671292437915117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4C-4096-9718-0B63EECD59BD}"/>
                </c:ext>
              </c:extLst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24C-4096-9718-0B63EECD59BD}"/>
                </c:ext>
              </c:extLst>
            </c:dLbl>
            <c:dLbl>
              <c:idx val="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24C-4096-9718-0B63EECD59BD}"/>
                </c:ext>
              </c:extLst>
            </c:dLbl>
            <c:dLbl>
              <c:idx val="3"/>
              <c:layout>
                <c:manualLayout>
                  <c:x val="-1.7430282301950185E-2"/>
                  <c:y val="-4.17751789649264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4C-4096-9718-0B63EECD59BD}"/>
                </c:ext>
              </c:extLst>
            </c:dLbl>
            <c:dLbl>
              <c:idx val="4"/>
              <c:layout>
                <c:manualLayout>
                  <c:x val="-5.9733028463513756E-2"/>
                  <c:y val="-6.254554675695128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4C-4096-9718-0B63EECD59BD}"/>
                </c:ext>
              </c:extLst>
            </c:dLbl>
            <c:dLbl>
              <c:idx val="5"/>
              <c:layout>
                <c:manualLayout>
                  <c:x val="-8.9661646653866112E-2"/>
                  <c:y val="-0.1279654172090412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43-4D3D-B9E4-2B8E7FF97D37}"/>
                </c:ext>
              </c:extLst>
            </c:dLbl>
            <c:dLbl>
              <c:idx val="6"/>
              <c:layout>
                <c:manualLayout>
                  <c:x val="-3.1955517553575244E-2"/>
                  <c:y val="-0.132921023979311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24C-4096-9718-0B63EECD59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Покупка т/э АО "АлЭС"</c:v>
                </c:pt>
                <c:pt idx="1">
                  <c:v>Покупка т/э ТОО "АТКЭ"</c:v>
                </c:pt>
                <c:pt idx="2">
                  <c:v>Заработная плата</c:v>
                </c:pt>
                <c:pt idx="3">
                  <c:v>Амортизация</c:v>
                </c:pt>
                <c:pt idx="4">
                  <c:v>Электроэнергия</c:v>
                </c:pt>
                <c:pt idx="5">
                  <c:v>Ремонты</c:v>
                </c:pt>
                <c:pt idx="6">
                  <c:v>Налоги</c:v>
                </c:pt>
                <c:pt idx="7">
                  <c:v>Прочие расходы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13499560</c:v>
                </c:pt>
                <c:pt idx="1">
                  <c:v>8522049</c:v>
                </c:pt>
                <c:pt idx="2">
                  <c:v>2907624</c:v>
                </c:pt>
                <c:pt idx="3">
                  <c:v>2606044</c:v>
                </c:pt>
                <c:pt idx="4">
                  <c:v>915470</c:v>
                </c:pt>
                <c:pt idx="5">
                  <c:v>364437</c:v>
                </c:pt>
                <c:pt idx="6">
                  <c:v>659358</c:v>
                </c:pt>
                <c:pt idx="7">
                  <c:v>1423138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4C-4096-9718-0B63EECD59B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0784586872572742E-2"/>
          <c:y val="0.11461769431513676"/>
          <c:w val="0.37255558590224125"/>
          <c:h val="0.8853823056848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28575">
      <a:solidFill>
        <a:srgbClr val="00B0F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9884045994228E-2"/>
          <c:y val="0.11936609086626181"/>
          <c:w val="0.92784510197625392"/>
          <c:h val="0.7778797950568809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F39C1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янв.</c:v>
                </c:pt>
                <c:pt idx="1">
                  <c:v>фев.</c:v>
                </c:pt>
                <c:pt idx="2">
                  <c:v>мар.</c:v>
                </c:pt>
                <c:pt idx="3">
                  <c:v>апр.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562</c:v>
                </c:pt>
                <c:pt idx="1">
                  <c:v>598</c:v>
                </c:pt>
                <c:pt idx="2">
                  <c:v>672</c:v>
                </c:pt>
                <c:pt idx="3">
                  <c:v>659</c:v>
                </c:pt>
                <c:pt idx="4">
                  <c:v>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C7-4D73-824A-3E2D777C142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8010800"/>
        <c:axId val="1448025360"/>
      </c:lineChart>
      <c:catAx>
        <c:axId val="144801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48025360"/>
        <c:crosses val="autoZero"/>
        <c:auto val="1"/>
        <c:lblAlgn val="ctr"/>
        <c:lblOffset val="100"/>
        <c:noMultiLvlLbl val="0"/>
      </c:catAx>
      <c:valAx>
        <c:axId val="1448025360"/>
        <c:scaling>
          <c:orientation val="minMax"/>
          <c:min val="550"/>
        </c:scaling>
        <c:delete val="1"/>
        <c:axPos val="l"/>
        <c:numFmt formatCode="#,##0" sourceLinked="1"/>
        <c:majorTickMark val="out"/>
        <c:minorTickMark val="none"/>
        <c:tickLblPos val="nextTo"/>
        <c:crossAx val="144801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077449011873021E-2"/>
          <c:y val="0.17141419780732162"/>
          <c:w val="0.92784510197625392"/>
          <c:h val="0.6823125578998386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F39C1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янв.</c:v>
                </c:pt>
                <c:pt idx="1">
                  <c:v>фев.</c:v>
                </c:pt>
                <c:pt idx="2">
                  <c:v>мар.</c:v>
                </c:pt>
                <c:pt idx="3">
                  <c:v>апр.</c:v>
                </c:pt>
                <c:pt idx="4">
                  <c:v>май</c:v>
                </c:pt>
                <c:pt idx="5">
                  <c:v>июн.</c:v>
                </c:pt>
                <c:pt idx="6">
                  <c:v>июл.</c:v>
                </c:pt>
                <c:pt idx="7">
                  <c:v>авг.</c:v>
                </c:pt>
                <c:pt idx="8">
                  <c:v>сен.</c:v>
                </c:pt>
                <c:pt idx="9">
                  <c:v>окт.</c:v>
                </c:pt>
                <c:pt idx="10">
                  <c:v>ноя.</c:v>
                </c:pt>
                <c:pt idx="11">
                  <c:v>дек.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536</c:v>
                </c:pt>
                <c:pt idx="1">
                  <c:v>560</c:v>
                </c:pt>
                <c:pt idx="2">
                  <c:v>638</c:v>
                </c:pt>
                <c:pt idx="3">
                  <c:v>974</c:v>
                </c:pt>
                <c:pt idx="4">
                  <c:v>977</c:v>
                </c:pt>
                <c:pt idx="5">
                  <c:v>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12-4564-BB54-6239874D9D4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8010800"/>
        <c:axId val="1448025360"/>
      </c:lineChart>
      <c:catAx>
        <c:axId val="144801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48025360"/>
        <c:crosses val="autoZero"/>
        <c:auto val="1"/>
        <c:lblAlgn val="ctr"/>
        <c:lblOffset val="100"/>
        <c:noMultiLvlLbl val="0"/>
      </c:catAx>
      <c:valAx>
        <c:axId val="1448025360"/>
        <c:scaling>
          <c:orientation val="minMax"/>
          <c:min val="400"/>
        </c:scaling>
        <c:delete val="1"/>
        <c:axPos val="l"/>
        <c:numFmt formatCode="#,##0" sourceLinked="1"/>
        <c:majorTickMark val="out"/>
        <c:minorTickMark val="none"/>
        <c:tickLblPos val="nextTo"/>
        <c:crossAx val="144801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F39C1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янв.</c:v>
                </c:pt>
                <c:pt idx="1">
                  <c:v>фев.</c:v>
                </c:pt>
                <c:pt idx="2">
                  <c:v>мар.</c:v>
                </c:pt>
                <c:pt idx="3">
                  <c:v>апр.</c:v>
                </c:pt>
                <c:pt idx="4">
                  <c:v>май</c:v>
                </c:pt>
                <c:pt idx="5">
                  <c:v>июн.</c:v>
                </c:pt>
                <c:pt idx="6">
                  <c:v>июл.</c:v>
                </c:pt>
                <c:pt idx="7">
                  <c:v>авг.</c:v>
                </c:pt>
                <c:pt idx="8">
                  <c:v>сен.</c:v>
                </c:pt>
                <c:pt idx="9">
                  <c:v>окт.</c:v>
                </c:pt>
                <c:pt idx="10">
                  <c:v>ноя.</c:v>
                </c:pt>
                <c:pt idx="11">
                  <c:v>дек.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92</c:v>
                </c:pt>
                <c:pt idx="1">
                  <c:v>115</c:v>
                </c:pt>
                <c:pt idx="2">
                  <c:v>150</c:v>
                </c:pt>
                <c:pt idx="3">
                  <c:v>214</c:v>
                </c:pt>
                <c:pt idx="4">
                  <c:v>303</c:v>
                </c:pt>
                <c:pt idx="5">
                  <c:v>340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95-47D6-99B7-24426854D9F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8010800"/>
        <c:axId val="1448025360"/>
      </c:lineChart>
      <c:catAx>
        <c:axId val="144801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48025360"/>
        <c:crosses val="autoZero"/>
        <c:auto val="1"/>
        <c:lblAlgn val="ctr"/>
        <c:lblOffset val="100"/>
        <c:noMultiLvlLbl val="0"/>
      </c:catAx>
      <c:valAx>
        <c:axId val="1448025360"/>
        <c:scaling>
          <c:orientation val="minMax"/>
          <c:max val="500"/>
          <c:min val="50"/>
        </c:scaling>
        <c:delete val="1"/>
        <c:axPos val="l"/>
        <c:numFmt formatCode="#,##0" sourceLinked="1"/>
        <c:majorTickMark val="out"/>
        <c:minorTickMark val="none"/>
        <c:tickLblPos val="nextTo"/>
        <c:crossAx val="144801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0.84012</cdr:x>
      <cdr:y>0.81104</cdr:y>
    </cdr:from>
    <cdr:to>
      <cdr:x>0.93864</cdr:x>
      <cdr:y>0.91315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76463" y="1587264"/>
          <a:ext cx="454562" cy="199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latin typeface="Arial" panose="020B0604020202020204" pitchFamily="34" charset="0"/>
              <a:cs typeface="Arial" panose="020B0604020202020204" pitchFamily="34" charset="0"/>
            </a:rPr>
            <a:t>Год</a:t>
          </a:r>
          <a:endParaRPr lang="en-US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0.85128</cdr:x>
      <cdr:y>0.80978</cdr:y>
    </cdr:from>
    <cdr:to>
      <cdr:x>0.95311</cdr:x>
      <cdr:y>0.89862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00157" y="1507188"/>
          <a:ext cx="454562" cy="165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latin typeface="Arial" panose="020B0604020202020204" pitchFamily="34" charset="0"/>
              <a:cs typeface="Arial" panose="020B0604020202020204" pitchFamily="34" charset="0"/>
            </a:rPr>
            <a:t>Год</a:t>
          </a:r>
          <a:endParaRPr lang="en-US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0.84901</cdr:x>
      <cdr:y>0.83584</cdr:y>
    </cdr:from>
    <cdr:to>
      <cdr:x>0.95022</cdr:x>
      <cdr:y>0.94321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191" y="1555694"/>
          <a:ext cx="454562" cy="199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latin typeface="Arial" panose="020B0604020202020204" pitchFamily="34" charset="0"/>
              <a:cs typeface="Arial" panose="020B0604020202020204" pitchFamily="34" charset="0"/>
            </a:rPr>
            <a:t>Год</a:t>
          </a:r>
          <a:endParaRPr lang="en-US" sz="11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</cdr:x>
      <cdr:y>0.29995</cdr:y>
    </cdr:from>
    <cdr:to>
      <cdr:x>0.81872</cdr:x>
      <cdr:y>0.70005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185851" y="998898"/>
          <a:ext cx="1393371" cy="1332412"/>
        </a:xfrm>
        <a:prstGeom xmlns:a="http://schemas.openxmlformats.org/drawingml/2006/main" prst="ellipse">
          <a:avLst/>
        </a:prstGeom>
        <a:ln xmlns:a="http://schemas.openxmlformats.org/drawingml/2006/main" w="28575">
          <a:solidFill>
            <a:srgbClr val="0087C5"/>
          </a:solidFill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rPr>
            <a:t>Всего:</a:t>
          </a:r>
        </a:p>
        <a:p xmlns:a="http://schemas.openxmlformats.org/drawingml/2006/main">
          <a:pPr algn="ctr"/>
          <a:r>
            <a:rPr lang="en-US" sz="1200" b="1" dirty="0" smtClean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rPr>
            <a:t>30 897,68</a:t>
          </a:r>
          <a:endParaRPr lang="ru-RU" sz="1200" b="1" dirty="0" smtClean="0">
            <a:solidFill>
              <a:srgbClr val="0087C5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ru-RU" sz="1200" b="1" dirty="0" err="1" smtClean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rPr>
            <a:t>млн.тенге</a:t>
          </a:r>
          <a:endParaRPr lang="en-US" sz="1200" b="1" dirty="0">
            <a:solidFill>
              <a:srgbClr val="0087C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BBE64-8214-46C7-9E04-C94CA329CC4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8702-7E45-4B7B-B228-BC94252A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3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F3A5B-4AFD-4DDC-A7C8-38DB40126228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6AE3B-4FE8-4ED8-A97C-313458E919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336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9492fac53_2_7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ga9492fac53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795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9492fac53_2_7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ga9492fac53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006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AFCE9-0C6C-43F5-AAF8-A3E1E7BE75F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02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6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Диаграмму</a:t>
            </a:r>
            <a:r>
              <a:rPr lang="ru-RU" sz="1400" b="1" baseline="0" dirty="0" smtClean="0">
                <a:solidFill>
                  <a:srgbClr val="FF0000"/>
                </a:solidFill>
              </a:rPr>
              <a:t> 3 обновить, добавить 1 полугодие 2023 года и 1 полугодие 2022 года, Диаграмму 4 обновить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3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Обновить</a:t>
            </a:r>
            <a:endParaRPr lang="en-US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3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Сначала идет</a:t>
            </a:r>
            <a:r>
              <a:rPr lang="ru-RU" b="1" baseline="0" dirty="0" smtClean="0"/>
              <a:t> реконструкция потом приобретение </a:t>
            </a:r>
            <a:r>
              <a:rPr lang="ru-RU" b="1" baseline="0" dirty="0" err="1" smtClean="0"/>
              <a:t>госэкспертизы</a:t>
            </a:r>
            <a:r>
              <a:rPr lang="ru-RU" b="1" baseline="0" dirty="0" smtClean="0"/>
              <a:t> и оборудования</a:t>
            </a:r>
            <a:endParaRPr lang="en-US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97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Обновить</a:t>
            </a:r>
            <a:endParaRPr lang="en-US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1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5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742A-1BA4-45B1-8B74-08ED9D85509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7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6375" y="808038"/>
            <a:ext cx="7188200" cy="40433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4BC3A-11B2-4CDB-9068-6C51920C8FB0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94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6AE3B-4FE8-4ED8-A97C-313458E919B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0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364F-7841-492B-96D0-2CE0BFD4F163}" type="datetime1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3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4A8F-FCD9-4A8A-8E51-4DA7F57AB5C5}" type="datetime1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6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1D94-3B94-4B02-A6C3-67D882270A81}" type="datetime1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1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9D8C-D567-4A2A-B7D6-36B65E2B4C66}" type="datetime1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0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08C0-4607-472C-A332-58F9BB403C03}" type="datetime1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B26D-BB01-492C-9D89-952355A70F9B}" type="datetime1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5D4A-CF3D-4016-8132-426286923063}" type="datetime1">
              <a:rPr lang="ru-RU" smtClean="0"/>
              <a:t>07.08.2023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7B77-07B4-4C02-81BD-DB7B59E9A871}" type="datetime1">
              <a:rPr lang="ru-RU" smtClean="0"/>
              <a:t>07.08.2023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65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62E9-C30B-43B3-BA4D-C89A8B1869F6}" type="datetime1">
              <a:rPr lang="ru-RU" smtClean="0"/>
              <a:t>07.08.2023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3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09E8-7C79-4E26-B300-7668C380AAE5}" type="datetime1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69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9961-3D05-48B4-82DE-CFDF0A4012AC}" type="datetime1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8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EBD97-CC08-4917-93F7-9D6F4FF67D5C}" type="datetime1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B8107-E34F-43E5-8234-26698D7FA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3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7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лилиния 41"/>
          <p:cNvSpPr/>
          <p:nvPr/>
        </p:nvSpPr>
        <p:spPr>
          <a:xfrm>
            <a:off x="71438" y="2880648"/>
            <a:ext cx="5715109" cy="2520588"/>
          </a:xfrm>
          <a:custGeom>
            <a:avLst/>
            <a:gdLst>
              <a:gd name="connsiteX0" fmla="*/ 3378394 w 5412493"/>
              <a:gd name="connsiteY0" fmla="*/ 71956 h 2535950"/>
              <a:gd name="connsiteX1" fmla="*/ 5095512 w 5412493"/>
              <a:gd name="connsiteY1" fmla="*/ 106857 h 2535950"/>
              <a:gd name="connsiteX2" fmla="*/ 5332837 w 5412493"/>
              <a:gd name="connsiteY2" fmla="*/ 1091059 h 2535950"/>
              <a:gd name="connsiteX3" fmla="*/ 4167151 w 5412493"/>
              <a:gd name="connsiteY3" fmla="*/ 1426106 h 2535950"/>
              <a:gd name="connsiteX4" fmla="*/ 900440 w 5412493"/>
              <a:gd name="connsiteY4" fmla="*/ 1223681 h 2535950"/>
              <a:gd name="connsiteX5" fmla="*/ 0 w 5412493"/>
              <a:gd name="connsiteY5" fmla="*/ 2535950 h 253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2493" h="2535950">
                <a:moveTo>
                  <a:pt x="3378394" y="71956"/>
                </a:moveTo>
                <a:cubicBezTo>
                  <a:pt x="4074083" y="4481"/>
                  <a:pt x="4769772" y="-62994"/>
                  <a:pt x="5095512" y="106857"/>
                </a:cubicBezTo>
                <a:cubicBezTo>
                  <a:pt x="5421253" y="276708"/>
                  <a:pt x="5487564" y="871184"/>
                  <a:pt x="5332837" y="1091059"/>
                </a:cubicBezTo>
                <a:cubicBezTo>
                  <a:pt x="5178110" y="1310934"/>
                  <a:pt x="4905884" y="1404002"/>
                  <a:pt x="4167151" y="1426106"/>
                </a:cubicBezTo>
                <a:cubicBezTo>
                  <a:pt x="3428418" y="1448210"/>
                  <a:pt x="1594965" y="1038707"/>
                  <a:pt x="900440" y="1223681"/>
                </a:cubicBezTo>
                <a:cubicBezTo>
                  <a:pt x="205915" y="1408655"/>
                  <a:pt x="102957" y="1972302"/>
                  <a:pt x="0" y="2535950"/>
                </a:cubicBezTo>
              </a:path>
            </a:pathLst>
          </a:custGeom>
          <a:noFill/>
          <a:ln w="25400">
            <a:solidFill>
              <a:srgbClr val="0085C4">
                <a:alpha val="94000"/>
              </a:srgbClr>
            </a:solidFill>
            <a:prstDash val="solid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2553332" y="2125914"/>
            <a:ext cx="1219198" cy="927674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16" name="Полилиния 15"/>
          <p:cNvSpPr/>
          <p:nvPr/>
        </p:nvSpPr>
        <p:spPr>
          <a:xfrm>
            <a:off x="809698" y="834409"/>
            <a:ext cx="5571473" cy="1416168"/>
          </a:xfrm>
          <a:custGeom>
            <a:avLst/>
            <a:gdLst>
              <a:gd name="connsiteX0" fmla="*/ 1759483 w 5326341"/>
              <a:gd name="connsiteY0" fmla="*/ 1393520 h 1404378"/>
              <a:gd name="connsiteX1" fmla="*/ 272710 w 5326341"/>
              <a:gd name="connsiteY1" fmla="*/ 1295798 h 1404378"/>
              <a:gd name="connsiteX2" fmla="*/ 42365 w 5326341"/>
              <a:gd name="connsiteY2" fmla="*/ 611743 h 1404378"/>
              <a:gd name="connsiteX3" fmla="*/ 789242 w 5326341"/>
              <a:gd name="connsiteY3" fmla="*/ 95212 h 1404378"/>
              <a:gd name="connsiteX4" fmla="*/ 3134573 w 5326341"/>
              <a:gd name="connsiteY4" fmla="*/ 74271 h 1404378"/>
              <a:gd name="connsiteX5" fmla="*/ 5326341 w 5326341"/>
              <a:gd name="connsiteY5" fmla="*/ 870009 h 140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6341" h="1404378">
                <a:moveTo>
                  <a:pt x="1759483" y="1393520"/>
                </a:moveTo>
                <a:cubicBezTo>
                  <a:pt x="1159189" y="1409807"/>
                  <a:pt x="558896" y="1426094"/>
                  <a:pt x="272710" y="1295798"/>
                </a:cubicBezTo>
                <a:cubicBezTo>
                  <a:pt x="-13476" y="1165502"/>
                  <a:pt x="-43724" y="811841"/>
                  <a:pt x="42365" y="611743"/>
                </a:cubicBezTo>
                <a:cubicBezTo>
                  <a:pt x="128454" y="411645"/>
                  <a:pt x="273874" y="184791"/>
                  <a:pt x="789242" y="95212"/>
                </a:cubicBezTo>
                <a:cubicBezTo>
                  <a:pt x="1304610" y="5633"/>
                  <a:pt x="2378390" y="-54862"/>
                  <a:pt x="3134573" y="74271"/>
                </a:cubicBezTo>
                <a:cubicBezTo>
                  <a:pt x="3890756" y="203404"/>
                  <a:pt x="4608548" y="536706"/>
                  <a:pt x="5326341" y="870009"/>
                </a:cubicBezTo>
              </a:path>
            </a:pathLst>
          </a:custGeom>
          <a:noFill/>
          <a:ln w="25400">
            <a:solidFill>
              <a:srgbClr val="E64638">
                <a:alpha val="94000"/>
              </a:srgbClr>
            </a:solidFill>
            <a:prstDash val="solid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9" name="Google Shape;499;p90"/>
          <p:cNvSpPr txBox="1"/>
          <p:nvPr/>
        </p:nvSpPr>
        <p:spPr>
          <a:xfrm>
            <a:off x="6475452" y="144159"/>
            <a:ext cx="17024152" cy="259227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defRPr sz="12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" sz="1050" dirty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«АЛМАТЫ ЖЫЛУ ЖҮЙЕСІ» </a:t>
            </a:r>
            <a:r>
              <a:rPr lang="ru" sz="1050" dirty="0" smtClean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ЖШС</a:t>
            </a:r>
            <a:endParaRPr sz="1050" dirty="0">
              <a:solidFill>
                <a:srgbClr val="008AC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9646" y="1217030"/>
            <a:ext cx="6324599" cy="872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2023 </a:t>
            </a:r>
            <a:r>
              <a:rPr lang="ru-RU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жыл</a:t>
            </a:r>
            <a:r>
              <a:rPr lang="kk-KZ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ғы</a:t>
            </a:r>
            <a:r>
              <a:rPr lang="ru-RU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1 </a:t>
            </a:r>
            <a:r>
              <a:rPr lang="ru-RU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жартыжылдық</a:t>
            </a:r>
            <a:r>
              <a:rPr lang="ru-RU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есеп</a:t>
            </a:r>
            <a:r>
              <a:rPr lang="ru-RU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беру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«Алматы жылу жүйесі» ЖШС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24600" y="0"/>
            <a:ext cx="2819401" cy="5150285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innerShdw blurRad="63500" dist="50800" dir="10800000">
              <a:schemeClr val="tx1"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ZIZ | Сайты для лучших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45" y="628648"/>
            <a:ext cx="384037" cy="3840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499;p90"/>
          <p:cNvSpPr txBox="1"/>
          <p:nvPr/>
        </p:nvSpPr>
        <p:spPr>
          <a:xfrm>
            <a:off x="-1" y="4854666"/>
            <a:ext cx="6324601" cy="295619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>
              <a:lnSpc>
                <a:spcPct val="90000"/>
              </a:lnSpc>
              <a:spcBef>
                <a:spcPts val="75"/>
              </a:spcBef>
              <a:defRPr sz="16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Июль 2023г.</a:t>
            </a:r>
            <a:endParaRPr sz="1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3230185"/>
            <a:ext cx="6324599" cy="691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Отчет о деятельности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ТОО «Алматинские тепловые сети»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 1 полугодие 2023 года </a:t>
            </a:r>
            <a:endParaRPr lang="ru-RU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pic>
        <p:nvPicPr>
          <p:cNvPr id="26" name="Picture 10" descr="Call Center Worker With Headset Free People Icons PNG Transparent  Background, Free Download #2009 - FreeIcons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52" y="121993"/>
            <a:ext cx="405408" cy="38954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594383"/>
            <a:ext cx="474616" cy="4746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0" y="1137245"/>
            <a:ext cx="333610" cy="3336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66" y="2814621"/>
            <a:ext cx="3492435" cy="2335664"/>
          </a:xfrm>
          <a:custGeom>
            <a:avLst/>
            <a:gdLst>
              <a:gd name="connsiteX0" fmla="*/ 673033 w 3492435"/>
              <a:gd name="connsiteY0" fmla="*/ 0 h 2328290"/>
              <a:gd name="connsiteX1" fmla="*/ 3492435 w 3492435"/>
              <a:gd name="connsiteY1" fmla="*/ 0 h 2328290"/>
              <a:gd name="connsiteX2" fmla="*/ 3492435 w 3492435"/>
              <a:gd name="connsiteY2" fmla="*/ 2328290 h 2328290"/>
              <a:gd name="connsiteX3" fmla="*/ 0 w 3492435"/>
              <a:gd name="connsiteY3" fmla="*/ 2328290 h 2328290"/>
              <a:gd name="connsiteX4" fmla="*/ 0 w 3492435"/>
              <a:gd name="connsiteY4" fmla="*/ 402569 h 2328290"/>
              <a:gd name="connsiteX5" fmla="*/ 673033 w 3492435"/>
              <a:gd name="connsiteY5" fmla="*/ 402569 h 232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2435" h="2328290">
                <a:moveTo>
                  <a:pt x="673033" y="0"/>
                </a:moveTo>
                <a:lnTo>
                  <a:pt x="3492435" y="0"/>
                </a:lnTo>
                <a:lnTo>
                  <a:pt x="3492435" y="2328290"/>
                </a:lnTo>
                <a:lnTo>
                  <a:pt x="0" y="2328290"/>
                </a:lnTo>
                <a:lnTo>
                  <a:pt x="0" y="402569"/>
                </a:lnTo>
                <a:lnTo>
                  <a:pt x="673033" y="402569"/>
                </a:lnTo>
                <a:close/>
              </a:path>
            </a:pathLst>
          </a:custGeom>
        </p:spPr>
      </p:pic>
      <p:sp>
        <p:nvSpPr>
          <p:cNvPr id="31" name="Прямоугольник 30"/>
          <p:cNvSpPr/>
          <p:nvPr/>
        </p:nvSpPr>
        <p:spPr>
          <a:xfrm>
            <a:off x="6842360" y="158475"/>
            <a:ext cx="2301641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+7 (727)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341-07-77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42360" y="659162"/>
            <a:ext cx="2301640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+7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(701) 027-11-20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42360" y="1159849"/>
            <a:ext cx="2301640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www.alts.kz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42360" y="1660536"/>
            <a:ext cx="2301640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info@alts.kz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38900" y="81456"/>
            <a:ext cx="2432050" cy="2033094"/>
          </a:xfrm>
          <a:prstGeom prst="roundRect">
            <a:avLst>
              <a:gd name="adj" fmla="val 8859"/>
            </a:avLst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8025E-6 L -2.57517 3.58025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6031" y="73706"/>
            <a:ext cx="7902755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Инвестиционные мероприятия за </a:t>
            </a:r>
            <a:r>
              <a:rPr lang="ru-RU" sz="1600" b="1" kern="0" smtClean="0">
                <a:ln w="0"/>
                <a:solidFill>
                  <a:srgbClr val="0087C5"/>
                </a:solidFill>
                <a:latin typeface="Arial"/>
                <a:cs typeface="Arial"/>
              </a:rPr>
              <a:t>1 полугодие 2023 год</a:t>
            </a:r>
            <a:r>
              <a:rPr lang="ru-RU" sz="1600" b="1" kern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.</a:t>
            </a: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kern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Насосы, вентиляционное и сварочное оборудование, электродвигатели</a:t>
            </a:r>
            <a:endParaRPr lang="ru-RU" sz="1600" kern="0" dirty="0">
              <a:ln w="0"/>
              <a:solidFill>
                <a:srgbClr val="0087C5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1112" y="536252"/>
            <a:ext cx="4176713" cy="23824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Дизельная</a:t>
            </a: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электростанция   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шт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949" y="2720392"/>
            <a:ext cx="4492625" cy="33509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Насос погружной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ГНОМ 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42689" y="536252"/>
            <a:ext cx="3560324" cy="26091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Сварочный бензиновый генератор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66162" y="2757483"/>
            <a:ext cx="5077838" cy="26091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Инверторный сварочный аппарат цифровой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240В, 380В 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74" y="856623"/>
            <a:ext cx="2892573" cy="1843888"/>
          </a:xfrm>
          <a:prstGeom prst="rect">
            <a:avLst/>
          </a:prstGeom>
        </p:spPr>
      </p:pic>
      <p:pic>
        <p:nvPicPr>
          <p:cNvPr id="29" name="Рисунок 28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00" y="841449"/>
            <a:ext cx="2892573" cy="1843888"/>
          </a:xfrm>
          <a:prstGeom prst="rect">
            <a:avLst/>
          </a:prstGeom>
        </p:spPr>
      </p:pic>
      <p:pic>
        <p:nvPicPr>
          <p:cNvPr id="1027" name="Picture 3" descr="Сварочный инвертор -350_400В_1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08" y="3073658"/>
            <a:ext cx="2154595" cy="194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Сварочный инвертор _350_400В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87" y="3055489"/>
            <a:ext cx="2154595" cy="194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погружные насосы ГН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2" y="3055490"/>
            <a:ext cx="2090738" cy="196474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C:\Users\kserikov\AppData\Local\Microsoft\Windows\INetCache\Content.Word\шильдик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51" y="3055489"/>
            <a:ext cx="1918874" cy="19642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171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6031" y="73706"/>
            <a:ext cx="8056469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Инвестиционные мероприятия за </a:t>
            </a: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cs typeface="Arial"/>
              </a:rPr>
              <a:t>1 полугодие 2023 год</a:t>
            </a: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.</a:t>
            </a: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Теплообменное оборудование </a:t>
            </a:r>
            <a:endParaRPr lang="ru-RU" sz="1600" kern="0" dirty="0">
              <a:ln w="0"/>
              <a:solidFill>
                <a:srgbClr val="0087C5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27463" y="520632"/>
            <a:ext cx="5611091" cy="33509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Подогреватель пароводяной системы теплоснабжения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1-53,9-0,7-4-УЗ     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WhatsApp Image 2023-05-10 at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4" y="908270"/>
            <a:ext cx="271600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WhatsApp Image 2023-05-10 at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7" y="921902"/>
            <a:ext cx="2889971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Пароводяной подогреватель_1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7" y="908270"/>
            <a:ext cx="296097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3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490808" y="184159"/>
            <a:ext cx="7902755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4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Инвестиционные мероприятия за </a:t>
            </a:r>
            <a:r>
              <a:rPr lang="ru-RU" sz="1400" b="1" kern="0" dirty="0">
                <a:ln w="0"/>
                <a:solidFill>
                  <a:srgbClr val="0087C5"/>
                </a:solidFill>
                <a:latin typeface="Arial"/>
                <a:cs typeface="Arial"/>
              </a:rPr>
              <a:t>1 полугодие 2023 год</a:t>
            </a:r>
            <a:r>
              <a:rPr lang="ru-RU" sz="14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.</a:t>
            </a: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400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Запорная арматура</a:t>
            </a:r>
            <a:r>
              <a:rPr lang="en-US" sz="1400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1400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и</a:t>
            </a:r>
            <a:r>
              <a:rPr lang="en-US" sz="1400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1400" kern="0" dirty="0">
                <a:ln w="0"/>
                <a:solidFill>
                  <a:srgbClr val="0087C5"/>
                </a:solidFill>
                <a:latin typeface="Arial"/>
                <a:cs typeface="Arial"/>
              </a:rPr>
              <a:t>Прочее</a:t>
            </a: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en-US" sz="1400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 </a:t>
            </a:r>
            <a:endParaRPr lang="ru-RU" sz="1400" kern="0" dirty="0">
              <a:ln w="0"/>
              <a:solidFill>
                <a:srgbClr val="0087C5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0442" y="767743"/>
            <a:ext cx="4253132" cy="61385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Шаровый кран PN25, </a:t>
            </a: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DN100, </a:t>
            </a:r>
            <a:r>
              <a:rPr lang="en-US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 150</a:t>
            </a: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полнопроходной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предызолированный, под </a:t>
            </a: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приварку, способ управления – рукоятка         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70028" y="864153"/>
            <a:ext cx="2616113" cy="52466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Инфракрасный термометр (пирометр</a:t>
            </a:r>
            <a:r>
              <a:rPr lang="ru-RU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Шаровый кран-DN100_1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2" y="1562896"/>
            <a:ext cx="2166082" cy="268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Шаровый кран DN150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62896"/>
            <a:ext cx="2201994" cy="268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Пирометр_2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87" y="1562896"/>
            <a:ext cx="2057226" cy="268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тепловизор-дисплей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141" y="1562896"/>
            <a:ext cx="1854287" cy="268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11456" y="951902"/>
            <a:ext cx="1782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Тепловизер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6031" y="73706"/>
            <a:ext cx="7902755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Исполнение тарифной сметы за </a:t>
            </a: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1 полугодие 2023 года</a:t>
            </a:r>
            <a:endParaRPr lang="ru-RU" sz="1400" b="1" i="1" kern="0" dirty="0">
              <a:ln w="0"/>
              <a:solidFill>
                <a:srgbClr val="0087C5"/>
              </a:solidFill>
              <a:latin typeface="Arial"/>
              <a:ea typeface="+mj-ea"/>
              <a:cs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405156"/>
              </p:ext>
            </p:extLst>
          </p:nvPr>
        </p:nvGraphicFramePr>
        <p:xfrm>
          <a:off x="347844" y="520632"/>
          <a:ext cx="8510406" cy="451063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43863">
                  <a:extLst>
                    <a:ext uri="{9D8B030D-6E8A-4147-A177-3AD203B41FA5}">
                      <a16:colId xmlns:a16="http://schemas.microsoft.com/office/drawing/2014/main" val="2362027639"/>
                    </a:ext>
                  </a:extLst>
                </a:gridCol>
                <a:gridCol w="3402954">
                  <a:extLst>
                    <a:ext uri="{9D8B030D-6E8A-4147-A177-3AD203B41FA5}">
                      <a16:colId xmlns:a16="http://schemas.microsoft.com/office/drawing/2014/main" val="40453809"/>
                    </a:ext>
                  </a:extLst>
                </a:gridCol>
                <a:gridCol w="1016815">
                  <a:extLst>
                    <a:ext uri="{9D8B030D-6E8A-4147-A177-3AD203B41FA5}">
                      <a16:colId xmlns:a16="http://schemas.microsoft.com/office/drawing/2014/main" val="1948867079"/>
                    </a:ext>
                  </a:extLst>
                </a:gridCol>
                <a:gridCol w="984629">
                  <a:extLst>
                    <a:ext uri="{9D8B030D-6E8A-4147-A177-3AD203B41FA5}">
                      <a16:colId xmlns:a16="http://schemas.microsoft.com/office/drawing/2014/main" val="3249233950"/>
                    </a:ext>
                  </a:extLst>
                </a:gridCol>
                <a:gridCol w="984629">
                  <a:extLst>
                    <a:ext uri="{9D8B030D-6E8A-4147-A177-3AD203B41FA5}">
                      <a16:colId xmlns:a16="http://schemas.microsoft.com/office/drawing/2014/main" val="68022840"/>
                    </a:ext>
                  </a:extLst>
                </a:gridCol>
                <a:gridCol w="984629">
                  <a:extLst>
                    <a:ext uri="{9D8B030D-6E8A-4147-A177-3AD203B41FA5}">
                      <a16:colId xmlns:a16="http://schemas.microsoft.com/office/drawing/2014/main" val="2965502377"/>
                    </a:ext>
                  </a:extLst>
                </a:gridCol>
                <a:gridCol w="692887">
                  <a:extLst>
                    <a:ext uri="{9D8B030D-6E8A-4147-A177-3AD203B41FA5}">
                      <a16:colId xmlns:a16="http://schemas.microsoft.com/office/drawing/2014/main" val="2609924800"/>
                    </a:ext>
                  </a:extLst>
                </a:gridCol>
              </a:tblGrid>
              <a:tr h="2483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№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Наименование показателей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Ед. изм.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Утверждено</a:t>
                      </a:r>
                      <a:r>
                        <a:rPr lang="ru-RU" sz="7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Приказом №155-ОД от 06.12.2022г.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</a:rPr>
                        <a:t>Исполнение</a:t>
                      </a: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Отклонение   (+,-)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%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/>
                </a:tc>
                <a:extLst>
                  <a:ext uri="{0D108BD9-81ED-4DB2-BD59-A6C34878D82A}">
                    <a16:rowId xmlns:a16="http://schemas.microsoft.com/office/drawing/2014/main" val="1878216560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производство товаров и предоставление услуг, всего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7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082 700,28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709 516,0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4 373 184,2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-31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263116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затраты,</a:t>
                      </a:r>
                      <a:r>
                        <a:rPr lang="ru-RU" sz="7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том числе: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496 940,96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005</a:t>
                      </a:r>
                      <a:r>
                        <a:rPr lang="ru-RU" sz="7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782,1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491 158,9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470798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и материалы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412,11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078,8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-55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333,4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249811"/>
                  </a:ext>
                </a:extLst>
              </a:tr>
              <a:tr h="118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ГСМ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021,99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147,1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874,9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763556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Вода и канализация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7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885,01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086,6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798,4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-61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834014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283 621,85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915</a:t>
                      </a:r>
                      <a:r>
                        <a:rPr lang="ru-RU" sz="7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469,6</a:t>
                      </a:r>
                      <a:endParaRPr lang="en-US" sz="7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-368</a:t>
                      </a:r>
                      <a:r>
                        <a:rPr lang="ru-RU" sz="7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152,3</a:t>
                      </a:r>
                      <a:endParaRPr lang="en-US" sz="7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399739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труда, </a:t>
                      </a:r>
                      <a:r>
                        <a:rPr lang="ru-RU" sz="7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7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495 163,03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7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661 112,6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834 050,5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-41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285090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941</a:t>
                      </a:r>
                      <a:r>
                        <a:rPr lang="ru-RU" sz="7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396,78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384 714,8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556 682,0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-39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84591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766,25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397,8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77 368,5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-50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889285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572</a:t>
                      </a:r>
                      <a:r>
                        <a:rPr lang="ru-RU" sz="7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817,99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602 353,4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029 535,4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962522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нормативные потери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  <a:r>
                        <a:rPr lang="ru-RU" sz="7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653,59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878 337,7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2 557 315,9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099781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824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978,76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437,2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-460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541,6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-56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969537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(экологические платежи)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596,71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541,4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7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055,4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014249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сторонних организаций, всего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549,24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951,7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--58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597,5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409528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периода, всего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r>
                        <a:rPr lang="ru-RU" sz="7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858,55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076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248,3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-700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610,3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-39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784185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и административные расходы, </a:t>
                      </a:r>
                      <a:r>
                        <a:rPr lang="ru-RU" sz="7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</a:t>
                      </a:r>
                      <a:r>
                        <a:rPr lang="ru-RU" sz="7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858,55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076 248,3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-700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610,3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-39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145434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ru-RU" sz="7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299,72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677,4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-205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622,3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-48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956867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7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237,62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834,1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403,6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178599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7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380,98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690,5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-3 690,5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393627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платежи и сборы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042 657,33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816,3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-383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841,0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254113"/>
                  </a:ext>
                </a:extLst>
              </a:tr>
              <a:tr h="117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636,46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424,6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-211,8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645150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437,34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-437,3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-100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719228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835,78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885,0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929877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Консультационные, аудиторские услуги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578,72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8 133,6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445,1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-71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617541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банка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588,72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393,7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-98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875312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8.10</a:t>
                      </a:r>
                      <a:endParaRPr lang="en-US" sz="7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расходы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7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205,89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591,8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</a:t>
                      </a:r>
                      <a:r>
                        <a:rPr lang="ru-RU" sz="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614,1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288961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выплату 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вознаграждений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48,51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-5 748,5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-100</a:t>
                      </a:r>
                      <a:r>
                        <a:rPr lang="en-US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843827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 на предоставление услуг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</a:t>
                      </a:r>
                      <a:r>
                        <a:rPr lang="ru-RU" sz="7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307,34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10 785 764,3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079 543,0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-32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53847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 / Убыток (+/-)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</a:t>
                      </a:r>
                      <a:r>
                        <a:rPr lang="ru-RU" sz="7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451,8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-14 451,8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86992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</a:t>
                      </a:r>
                      <a:r>
                        <a:rPr lang="ru-RU" sz="7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307,34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771 312,5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093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994,8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-32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35392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оказываемых услуг (товаров, работ)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тыс.Гкал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en-US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</a:t>
                      </a:r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,85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7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314,5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2040,4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en-US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249013"/>
                  </a:ext>
                </a:extLst>
              </a:tr>
              <a:tr h="1258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"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Нормативные технические потери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5,58</a:t>
                      </a:r>
                      <a:r>
                        <a:rPr lang="en-US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12,37</a:t>
                      </a:r>
                      <a:r>
                        <a:rPr lang="en-US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-3,21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</a:t>
                      </a:r>
                      <a:r>
                        <a:rPr lang="en-US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01159"/>
                  </a:ext>
                </a:extLst>
              </a:tr>
              <a:tr h="125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тыс.Гкал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141,87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608,9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-533,0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</a:t>
                      </a:r>
                      <a:r>
                        <a:rPr lang="en-US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501523"/>
                  </a:ext>
                </a:extLst>
              </a:tr>
              <a:tr h="12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тенге/Гкал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3315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7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496,57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15" marR="29838" marT="331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2 496,57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88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8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6031" y="73706"/>
            <a:ext cx="7902755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Финансовые показатели за </a:t>
            </a: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1 полугодие 2023 года </a:t>
            </a:r>
            <a:endParaRPr lang="ru-RU" sz="1600" b="1" kern="0" dirty="0">
              <a:ln w="0"/>
              <a:solidFill>
                <a:srgbClr val="0087C5"/>
              </a:solidFill>
              <a:latin typeface="Arial"/>
              <a:ea typeface="+mj-ea"/>
              <a:cs typeface="Arial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25140225"/>
              </p:ext>
            </p:extLst>
          </p:nvPr>
        </p:nvGraphicFramePr>
        <p:xfrm>
          <a:off x="88649" y="534514"/>
          <a:ext cx="4483351" cy="324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Овал 1"/>
          <p:cNvSpPr/>
          <p:nvPr/>
        </p:nvSpPr>
        <p:spPr>
          <a:xfrm>
            <a:off x="2330324" y="1499495"/>
            <a:ext cx="1392127" cy="1309513"/>
          </a:xfrm>
          <a:prstGeom prst="ellipse">
            <a:avLst/>
          </a:prstGeom>
          <a:ln w="28575">
            <a:solidFill>
              <a:srgbClr val="0087C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Всего:</a:t>
            </a:r>
          </a:p>
          <a:p>
            <a:pPr algn="ctr"/>
            <a:r>
              <a:rPr lang="en-US" sz="12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33 316,32 </a:t>
            </a:r>
            <a:r>
              <a:rPr lang="ru-RU" sz="1200" b="1" dirty="0" err="1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endParaRPr lang="en-US" sz="1200" b="1" dirty="0">
              <a:solidFill>
                <a:srgbClr val="0087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3934948"/>
              </p:ext>
            </p:extLst>
          </p:nvPr>
        </p:nvGraphicFramePr>
        <p:xfrm>
          <a:off x="4667795" y="527688"/>
          <a:ext cx="4371702" cy="3253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197380" y="3860871"/>
            <a:ext cx="7083020" cy="1126175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результат по итогам 1-го полугодия 2023 года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Прибыль 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2 418,64 </a:t>
            </a:r>
            <a:r>
              <a:rPr lang="ru-RU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выделенных средств из МИО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Убыток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- 645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,83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учета выделенных средств из МИО</a:t>
            </a:r>
          </a:p>
        </p:txBody>
      </p:sp>
    </p:spTree>
    <p:extLst>
      <p:ext uri="{BB962C8B-B14F-4D97-AF65-F5344CB8AC3E}">
        <p14:creationId xmlns:p14="http://schemas.microsoft.com/office/powerpoint/2010/main" val="15166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 49"/>
          <p:cNvSpPr/>
          <p:nvPr/>
        </p:nvSpPr>
        <p:spPr>
          <a:xfrm>
            <a:off x="2815156" y="491306"/>
            <a:ext cx="3485038" cy="1060862"/>
          </a:xfrm>
          <a:custGeom>
            <a:avLst/>
            <a:gdLst>
              <a:gd name="connsiteX0" fmla="*/ 1454024 w 3485038"/>
              <a:gd name="connsiteY0" fmla="*/ 0 h 1270153"/>
              <a:gd name="connsiteX1" fmla="*/ 2063624 w 3485038"/>
              <a:gd name="connsiteY1" fmla="*/ 0 h 1270153"/>
              <a:gd name="connsiteX2" fmla="*/ 2063624 w 3485038"/>
              <a:gd name="connsiteY2" fmla="*/ 808474 h 1270153"/>
              <a:gd name="connsiteX3" fmla="*/ 2164031 w 3485038"/>
              <a:gd name="connsiteY3" fmla="*/ 808474 h 1270153"/>
              <a:gd name="connsiteX4" fmla="*/ 2196950 w 3485038"/>
              <a:gd name="connsiteY4" fmla="*/ 841393 h 1270153"/>
              <a:gd name="connsiteX5" fmla="*/ 2196950 w 3485038"/>
              <a:gd name="connsiteY5" fmla="*/ 958366 h 1270153"/>
              <a:gd name="connsiteX6" fmla="*/ 3485038 w 3485038"/>
              <a:gd name="connsiteY6" fmla="*/ 958366 h 1270153"/>
              <a:gd name="connsiteX7" fmla="*/ 3485038 w 3485038"/>
              <a:gd name="connsiteY7" fmla="*/ 1270153 h 1270153"/>
              <a:gd name="connsiteX8" fmla="*/ 0 w 3485038"/>
              <a:gd name="connsiteY8" fmla="*/ 1270153 h 1270153"/>
              <a:gd name="connsiteX9" fmla="*/ 0 w 3485038"/>
              <a:gd name="connsiteY9" fmla="*/ 958366 h 1270153"/>
              <a:gd name="connsiteX10" fmla="*/ 1314080 w 3485038"/>
              <a:gd name="connsiteY10" fmla="*/ 958366 h 1270153"/>
              <a:gd name="connsiteX11" fmla="*/ 1314080 w 3485038"/>
              <a:gd name="connsiteY11" fmla="*/ 841393 h 1270153"/>
              <a:gd name="connsiteX12" fmla="*/ 1346999 w 3485038"/>
              <a:gd name="connsiteY12" fmla="*/ 808474 h 1270153"/>
              <a:gd name="connsiteX13" fmla="*/ 1454024 w 3485038"/>
              <a:gd name="connsiteY13" fmla="*/ 808474 h 127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85038" h="1270153">
                <a:moveTo>
                  <a:pt x="1454024" y="0"/>
                </a:moveTo>
                <a:lnTo>
                  <a:pt x="2063624" y="0"/>
                </a:lnTo>
                <a:lnTo>
                  <a:pt x="2063624" y="808474"/>
                </a:lnTo>
                <a:lnTo>
                  <a:pt x="2164031" y="808474"/>
                </a:lnTo>
                <a:cubicBezTo>
                  <a:pt x="2182212" y="808474"/>
                  <a:pt x="2196950" y="823212"/>
                  <a:pt x="2196950" y="841393"/>
                </a:cubicBezTo>
                <a:lnTo>
                  <a:pt x="2196950" y="958366"/>
                </a:lnTo>
                <a:lnTo>
                  <a:pt x="3485038" y="958366"/>
                </a:lnTo>
                <a:lnTo>
                  <a:pt x="3485038" y="1270153"/>
                </a:lnTo>
                <a:lnTo>
                  <a:pt x="0" y="1270153"/>
                </a:lnTo>
                <a:lnTo>
                  <a:pt x="0" y="958366"/>
                </a:lnTo>
                <a:lnTo>
                  <a:pt x="1314080" y="958366"/>
                </a:lnTo>
                <a:lnTo>
                  <a:pt x="1314080" y="841393"/>
                </a:lnTo>
                <a:cubicBezTo>
                  <a:pt x="1314080" y="823212"/>
                  <a:pt x="1328818" y="808474"/>
                  <a:pt x="1346999" y="808474"/>
                </a:cubicBezTo>
                <a:lnTo>
                  <a:pt x="1454024" y="808474"/>
                </a:lnTo>
                <a:close/>
              </a:path>
            </a:pathLst>
          </a:custGeom>
          <a:solidFill>
            <a:srgbClr val="2E6CA4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Круговая 3"/>
          <p:cNvSpPr/>
          <p:nvPr/>
        </p:nvSpPr>
        <p:spPr>
          <a:xfrm>
            <a:off x="6216995" y="2143243"/>
            <a:ext cx="2880000" cy="2880000"/>
          </a:xfrm>
          <a:prstGeom prst="pie">
            <a:avLst>
              <a:gd name="adj1" fmla="val 13975345"/>
              <a:gd name="adj2" fmla="val 10295499"/>
            </a:avLst>
          </a:prstGeom>
          <a:solidFill>
            <a:srgbClr val="E3655F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руговая 22"/>
          <p:cNvSpPr/>
          <p:nvPr/>
        </p:nvSpPr>
        <p:spPr>
          <a:xfrm>
            <a:off x="5981043" y="1986877"/>
            <a:ext cx="3061357" cy="3041290"/>
          </a:xfrm>
          <a:prstGeom prst="pie">
            <a:avLst>
              <a:gd name="adj1" fmla="val 13356314"/>
              <a:gd name="adj2" fmla="val 13741860"/>
            </a:avLst>
          </a:pr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руговая 23"/>
          <p:cNvSpPr/>
          <p:nvPr/>
        </p:nvSpPr>
        <p:spPr>
          <a:xfrm>
            <a:off x="5766878" y="1663078"/>
            <a:ext cx="3421572" cy="3569321"/>
          </a:xfrm>
          <a:prstGeom prst="pie">
            <a:avLst>
              <a:gd name="adj1" fmla="val 13773674"/>
              <a:gd name="adj2" fmla="val 13960417"/>
            </a:avLst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602400" y="3213199"/>
            <a:ext cx="1236016" cy="728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4 314,45 тыс. Гкал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94,1%</a:t>
            </a:r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Капля 14"/>
          <p:cNvSpPr/>
          <p:nvPr/>
        </p:nvSpPr>
        <p:spPr>
          <a:xfrm>
            <a:off x="7832677" y="1986877"/>
            <a:ext cx="165100" cy="161290"/>
          </a:xfrm>
          <a:prstGeom prst="teardrop">
            <a:avLst>
              <a:gd name="adj" fmla="val 130769"/>
            </a:avLst>
          </a:prstGeom>
          <a:solidFill>
            <a:srgbClr val="E3655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апля 42"/>
          <p:cNvSpPr/>
          <p:nvPr/>
        </p:nvSpPr>
        <p:spPr>
          <a:xfrm flipH="1">
            <a:off x="7161303" y="2005292"/>
            <a:ext cx="165100" cy="161290"/>
          </a:xfrm>
          <a:prstGeom prst="teardrop">
            <a:avLst>
              <a:gd name="adj" fmla="val 130769"/>
            </a:avLst>
          </a:prstGeom>
          <a:solidFill>
            <a:srgbClr val="E3655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Капля 43"/>
          <p:cNvSpPr/>
          <p:nvPr/>
        </p:nvSpPr>
        <p:spPr>
          <a:xfrm rot="20202073">
            <a:off x="7826327" y="1766532"/>
            <a:ext cx="165100" cy="161290"/>
          </a:xfrm>
          <a:prstGeom prst="teardrop">
            <a:avLst>
              <a:gd name="adj" fmla="val 130769"/>
            </a:avLst>
          </a:prstGeom>
          <a:solidFill>
            <a:srgbClr val="E3655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Круговая 55"/>
          <p:cNvSpPr/>
          <p:nvPr/>
        </p:nvSpPr>
        <p:spPr>
          <a:xfrm flipH="1">
            <a:off x="114906" y="2144193"/>
            <a:ext cx="2880000" cy="2880000"/>
          </a:xfrm>
          <a:prstGeom prst="pie">
            <a:avLst>
              <a:gd name="adj1" fmla="val 14008443"/>
              <a:gd name="adj2" fmla="val 10618447"/>
            </a:avLst>
          </a:prstGeom>
          <a:solidFill>
            <a:srgbClr val="E3655F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Круговая 57"/>
          <p:cNvSpPr/>
          <p:nvPr/>
        </p:nvSpPr>
        <p:spPr>
          <a:xfrm flipH="1">
            <a:off x="107950" y="2024726"/>
            <a:ext cx="2991728" cy="3006337"/>
          </a:xfrm>
          <a:prstGeom prst="pie">
            <a:avLst>
              <a:gd name="adj1" fmla="val 13111614"/>
              <a:gd name="adj2" fmla="val 13578212"/>
            </a:avLst>
          </a:prstGeom>
          <a:solidFill>
            <a:srgbClr val="2E6CA4"/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руговая 58"/>
          <p:cNvSpPr/>
          <p:nvPr/>
        </p:nvSpPr>
        <p:spPr>
          <a:xfrm flipH="1">
            <a:off x="107948" y="1690445"/>
            <a:ext cx="3269173" cy="3340618"/>
          </a:xfrm>
          <a:prstGeom prst="pie">
            <a:avLst>
              <a:gd name="adj1" fmla="val 13594123"/>
              <a:gd name="adj2" fmla="val 14018290"/>
            </a:avLst>
          </a:prstGeom>
          <a:solidFill>
            <a:srgbClr val="70AD47"/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 flipH="1">
            <a:off x="311934" y="3216095"/>
            <a:ext cx="1236016" cy="728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3 586,26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Гкал.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91,2%</a:t>
            </a:r>
          </a:p>
        </p:txBody>
      </p:sp>
      <p:sp>
        <p:nvSpPr>
          <p:cNvPr id="62" name="Капля 61"/>
          <p:cNvSpPr/>
          <p:nvPr/>
        </p:nvSpPr>
        <p:spPr>
          <a:xfrm flipH="1">
            <a:off x="1152573" y="1989773"/>
            <a:ext cx="165100" cy="161290"/>
          </a:xfrm>
          <a:prstGeom prst="teardrop">
            <a:avLst>
              <a:gd name="adj" fmla="val 130769"/>
            </a:avLst>
          </a:prstGeom>
          <a:solidFill>
            <a:srgbClr val="E3655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апля 62"/>
          <p:cNvSpPr/>
          <p:nvPr/>
        </p:nvSpPr>
        <p:spPr>
          <a:xfrm>
            <a:off x="1733746" y="1973473"/>
            <a:ext cx="165100" cy="161290"/>
          </a:xfrm>
          <a:prstGeom prst="teardrop">
            <a:avLst>
              <a:gd name="adj" fmla="val 130769"/>
            </a:avLst>
          </a:prstGeom>
          <a:solidFill>
            <a:srgbClr val="E3655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Капля 63"/>
          <p:cNvSpPr/>
          <p:nvPr/>
        </p:nvSpPr>
        <p:spPr>
          <a:xfrm rot="1397927" flipH="1">
            <a:off x="1158923" y="1769428"/>
            <a:ext cx="165100" cy="161290"/>
          </a:xfrm>
          <a:prstGeom prst="teardrop">
            <a:avLst>
              <a:gd name="adj" fmla="val 130769"/>
            </a:avLst>
          </a:prstGeom>
          <a:solidFill>
            <a:srgbClr val="E3655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3075944" y="1291556"/>
            <a:ext cx="2818087" cy="259088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Отпуск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 сеть (</a:t>
            </a:r>
            <a:r>
              <a:rPr 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+</a:t>
            </a:r>
            <a:r>
              <a:rPr lang="en-US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16</a:t>
            </a:r>
            <a:r>
              <a:rPr lang="ru-RU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,7%) </a:t>
            </a:r>
          </a:p>
        </p:txBody>
      </p:sp>
      <p:sp>
        <p:nvSpPr>
          <p:cNvPr id="71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2925663" y="592768"/>
            <a:ext cx="3370737" cy="29925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rtlCol="0" anchor="ctr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Баланс тепловой энергии </a:t>
            </a:r>
            <a:endParaRPr lang="ru-RU" sz="16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91" name="Прямоугольник 90"/>
          <p:cNvSpPr/>
          <p:nvPr/>
        </p:nvSpPr>
        <p:spPr>
          <a:xfrm flipH="1">
            <a:off x="3354430" y="1694222"/>
            <a:ext cx="2469760" cy="220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Хозяйственные нужды (8,3%)</a:t>
            </a:r>
            <a:endParaRPr lang="ru-RU" sz="11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 flipH="1">
            <a:off x="3019934" y="2137195"/>
            <a:ext cx="3185374" cy="338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2E6C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Коммунальные </a:t>
            </a:r>
          </a:p>
          <a:p>
            <a:pPr algn="ctr"/>
            <a:r>
              <a:rPr lang="ru-RU" sz="1100" b="1" dirty="0" smtClean="0">
                <a:solidFill>
                  <a:srgbClr val="2E6C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тепловые сети (+4,7%)</a:t>
            </a:r>
            <a:endParaRPr lang="ru-RU" sz="1100" b="1" dirty="0">
              <a:solidFill>
                <a:srgbClr val="2E6C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 flipH="1">
            <a:off x="3385960" y="2795929"/>
            <a:ext cx="2389756" cy="220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Нормативные потери (-2,5%)</a:t>
            </a:r>
            <a:endParaRPr lang="ru-RU" sz="11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 flipH="1">
            <a:off x="3015158" y="4482595"/>
            <a:ext cx="3160428" cy="393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тепловой энергии  по сравнению с 2022г. увеличение на </a:t>
            </a:r>
            <a:r>
              <a:rPr lang="en-US" sz="11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sz="11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1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1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11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Скругленный прямоугольник 4"/>
          <p:cNvSpPr/>
          <p:nvPr/>
        </p:nvSpPr>
        <p:spPr>
          <a:xfrm flipH="1">
            <a:off x="1238789" y="1845752"/>
            <a:ext cx="506274" cy="868680"/>
          </a:xfrm>
          <a:custGeom>
            <a:avLst/>
            <a:gdLst>
              <a:gd name="connsiteX0" fmla="*/ 0 w 277674"/>
              <a:gd name="connsiteY0" fmla="*/ 46280 h 792480"/>
              <a:gd name="connsiteX1" fmla="*/ 46280 w 277674"/>
              <a:gd name="connsiteY1" fmla="*/ 0 h 792480"/>
              <a:gd name="connsiteX2" fmla="*/ 231394 w 277674"/>
              <a:gd name="connsiteY2" fmla="*/ 0 h 792480"/>
              <a:gd name="connsiteX3" fmla="*/ 277674 w 277674"/>
              <a:gd name="connsiteY3" fmla="*/ 46280 h 792480"/>
              <a:gd name="connsiteX4" fmla="*/ 277674 w 277674"/>
              <a:gd name="connsiteY4" fmla="*/ 746200 h 792480"/>
              <a:gd name="connsiteX5" fmla="*/ 231394 w 277674"/>
              <a:gd name="connsiteY5" fmla="*/ 792480 h 792480"/>
              <a:gd name="connsiteX6" fmla="*/ 46280 w 277674"/>
              <a:gd name="connsiteY6" fmla="*/ 792480 h 792480"/>
              <a:gd name="connsiteX7" fmla="*/ 0 w 277674"/>
              <a:gd name="connsiteY7" fmla="*/ 746200 h 792480"/>
              <a:gd name="connsiteX8" fmla="*/ 0 w 277674"/>
              <a:gd name="connsiteY8" fmla="*/ 46280 h 792480"/>
              <a:gd name="connsiteX0" fmla="*/ 91440 w 369114"/>
              <a:gd name="connsiteY0" fmla="*/ 46280 h 792480"/>
              <a:gd name="connsiteX1" fmla="*/ 137720 w 369114"/>
              <a:gd name="connsiteY1" fmla="*/ 0 h 792480"/>
              <a:gd name="connsiteX2" fmla="*/ 322834 w 369114"/>
              <a:gd name="connsiteY2" fmla="*/ 0 h 792480"/>
              <a:gd name="connsiteX3" fmla="*/ 369114 w 369114"/>
              <a:gd name="connsiteY3" fmla="*/ 46280 h 792480"/>
              <a:gd name="connsiteX4" fmla="*/ 369114 w 369114"/>
              <a:gd name="connsiteY4" fmla="*/ 746200 h 792480"/>
              <a:gd name="connsiteX5" fmla="*/ 322834 w 369114"/>
              <a:gd name="connsiteY5" fmla="*/ 792480 h 792480"/>
              <a:gd name="connsiteX6" fmla="*/ 137720 w 369114"/>
              <a:gd name="connsiteY6" fmla="*/ 792480 h 792480"/>
              <a:gd name="connsiteX7" fmla="*/ 0 w 369114"/>
              <a:gd name="connsiteY7" fmla="*/ 746200 h 792480"/>
              <a:gd name="connsiteX8" fmla="*/ 91440 w 369114"/>
              <a:gd name="connsiteY8" fmla="*/ 46280 h 792480"/>
              <a:gd name="connsiteX0" fmla="*/ 92930 w 370604"/>
              <a:gd name="connsiteY0" fmla="*/ 46280 h 792480"/>
              <a:gd name="connsiteX1" fmla="*/ 139210 w 370604"/>
              <a:gd name="connsiteY1" fmla="*/ 0 h 792480"/>
              <a:gd name="connsiteX2" fmla="*/ 324324 w 370604"/>
              <a:gd name="connsiteY2" fmla="*/ 0 h 792480"/>
              <a:gd name="connsiteX3" fmla="*/ 370604 w 370604"/>
              <a:gd name="connsiteY3" fmla="*/ 46280 h 792480"/>
              <a:gd name="connsiteX4" fmla="*/ 370604 w 370604"/>
              <a:gd name="connsiteY4" fmla="*/ 746200 h 792480"/>
              <a:gd name="connsiteX5" fmla="*/ 324324 w 370604"/>
              <a:gd name="connsiteY5" fmla="*/ 792480 h 792480"/>
              <a:gd name="connsiteX6" fmla="*/ 139210 w 370604"/>
              <a:gd name="connsiteY6" fmla="*/ 792480 h 792480"/>
              <a:gd name="connsiteX7" fmla="*/ 1490 w 370604"/>
              <a:gd name="connsiteY7" fmla="*/ 746200 h 792480"/>
              <a:gd name="connsiteX8" fmla="*/ 92930 w 370604"/>
              <a:gd name="connsiteY8" fmla="*/ 46280 h 792480"/>
              <a:gd name="connsiteX0" fmla="*/ 92930 w 500144"/>
              <a:gd name="connsiteY0" fmla="*/ 46280 h 792480"/>
              <a:gd name="connsiteX1" fmla="*/ 139210 w 500144"/>
              <a:gd name="connsiteY1" fmla="*/ 0 h 792480"/>
              <a:gd name="connsiteX2" fmla="*/ 324324 w 500144"/>
              <a:gd name="connsiteY2" fmla="*/ 0 h 792480"/>
              <a:gd name="connsiteX3" fmla="*/ 370604 w 500144"/>
              <a:gd name="connsiteY3" fmla="*/ 46280 h 792480"/>
              <a:gd name="connsiteX4" fmla="*/ 500144 w 500144"/>
              <a:gd name="connsiteY4" fmla="*/ 670000 h 792480"/>
              <a:gd name="connsiteX5" fmla="*/ 324324 w 500144"/>
              <a:gd name="connsiteY5" fmla="*/ 792480 h 792480"/>
              <a:gd name="connsiteX6" fmla="*/ 139210 w 500144"/>
              <a:gd name="connsiteY6" fmla="*/ 792480 h 792480"/>
              <a:gd name="connsiteX7" fmla="*/ 1490 w 500144"/>
              <a:gd name="connsiteY7" fmla="*/ 746200 h 792480"/>
              <a:gd name="connsiteX8" fmla="*/ 92930 w 500144"/>
              <a:gd name="connsiteY8" fmla="*/ 46280 h 792480"/>
              <a:gd name="connsiteX0" fmla="*/ 92930 w 500144"/>
              <a:gd name="connsiteY0" fmla="*/ 46280 h 792480"/>
              <a:gd name="connsiteX1" fmla="*/ 139210 w 500144"/>
              <a:gd name="connsiteY1" fmla="*/ 0 h 792480"/>
              <a:gd name="connsiteX2" fmla="*/ 324324 w 500144"/>
              <a:gd name="connsiteY2" fmla="*/ 0 h 792480"/>
              <a:gd name="connsiteX3" fmla="*/ 370604 w 500144"/>
              <a:gd name="connsiteY3" fmla="*/ 46280 h 792480"/>
              <a:gd name="connsiteX4" fmla="*/ 500144 w 500144"/>
              <a:gd name="connsiteY4" fmla="*/ 670000 h 792480"/>
              <a:gd name="connsiteX5" fmla="*/ 324324 w 500144"/>
              <a:gd name="connsiteY5" fmla="*/ 792480 h 792480"/>
              <a:gd name="connsiteX6" fmla="*/ 139210 w 500144"/>
              <a:gd name="connsiteY6" fmla="*/ 792480 h 792480"/>
              <a:gd name="connsiteX7" fmla="*/ 1490 w 500144"/>
              <a:gd name="connsiteY7" fmla="*/ 746200 h 792480"/>
              <a:gd name="connsiteX8" fmla="*/ 92930 w 500144"/>
              <a:gd name="connsiteY8" fmla="*/ 46280 h 792480"/>
              <a:gd name="connsiteX0" fmla="*/ 100458 w 507672"/>
              <a:gd name="connsiteY0" fmla="*/ 46280 h 792480"/>
              <a:gd name="connsiteX1" fmla="*/ 146738 w 507672"/>
              <a:gd name="connsiteY1" fmla="*/ 0 h 792480"/>
              <a:gd name="connsiteX2" fmla="*/ 331852 w 507672"/>
              <a:gd name="connsiteY2" fmla="*/ 0 h 792480"/>
              <a:gd name="connsiteX3" fmla="*/ 378132 w 507672"/>
              <a:gd name="connsiteY3" fmla="*/ 46280 h 792480"/>
              <a:gd name="connsiteX4" fmla="*/ 507672 w 507672"/>
              <a:gd name="connsiteY4" fmla="*/ 670000 h 792480"/>
              <a:gd name="connsiteX5" fmla="*/ 331852 w 507672"/>
              <a:gd name="connsiteY5" fmla="*/ 792480 h 792480"/>
              <a:gd name="connsiteX6" fmla="*/ 146738 w 507672"/>
              <a:gd name="connsiteY6" fmla="*/ 792480 h 792480"/>
              <a:gd name="connsiteX7" fmla="*/ 1398 w 507672"/>
              <a:gd name="connsiteY7" fmla="*/ 639520 h 792480"/>
              <a:gd name="connsiteX8" fmla="*/ 100458 w 507672"/>
              <a:gd name="connsiteY8" fmla="*/ 46280 h 792480"/>
              <a:gd name="connsiteX0" fmla="*/ 100458 w 507672"/>
              <a:gd name="connsiteY0" fmla="*/ 46280 h 792480"/>
              <a:gd name="connsiteX1" fmla="*/ 146738 w 507672"/>
              <a:gd name="connsiteY1" fmla="*/ 0 h 792480"/>
              <a:gd name="connsiteX2" fmla="*/ 331852 w 507672"/>
              <a:gd name="connsiteY2" fmla="*/ 0 h 792480"/>
              <a:gd name="connsiteX3" fmla="*/ 378132 w 507672"/>
              <a:gd name="connsiteY3" fmla="*/ 46280 h 792480"/>
              <a:gd name="connsiteX4" fmla="*/ 507672 w 507672"/>
              <a:gd name="connsiteY4" fmla="*/ 601420 h 792480"/>
              <a:gd name="connsiteX5" fmla="*/ 331852 w 507672"/>
              <a:gd name="connsiteY5" fmla="*/ 792480 h 792480"/>
              <a:gd name="connsiteX6" fmla="*/ 146738 w 507672"/>
              <a:gd name="connsiteY6" fmla="*/ 792480 h 792480"/>
              <a:gd name="connsiteX7" fmla="*/ 1398 w 507672"/>
              <a:gd name="connsiteY7" fmla="*/ 639520 h 792480"/>
              <a:gd name="connsiteX8" fmla="*/ 100458 w 507672"/>
              <a:gd name="connsiteY8" fmla="*/ 46280 h 792480"/>
              <a:gd name="connsiteX0" fmla="*/ 100458 w 507672"/>
              <a:gd name="connsiteY0" fmla="*/ 46280 h 792480"/>
              <a:gd name="connsiteX1" fmla="*/ 146738 w 507672"/>
              <a:gd name="connsiteY1" fmla="*/ 0 h 792480"/>
              <a:gd name="connsiteX2" fmla="*/ 331852 w 507672"/>
              <a:gd name="connsiteY2" fmla="*/ 0 h 792480"/>
              <a:gd name="connsiteX3" fmla="*/ 378132 w 507672"/>
              <a:gd name="connsiteY3" fmla="*/ 46280 h 792480"/>
              <a:gd name="connsiteX4" fmla="*/ 507672 w 507672"/>
              <a:gd name="connsiteY4" fmla="*/ 601420 h 792480"/>
              <a:gd name="connsiteX5" fmla="*/ 331852 w 507672"/>
              <a:gd name="connsiteY5" fmla="*/ 792480 h 792480"/>
              <a:gd name="connsiteX6" fmla="*/ 146738 w 507672"/>
              <a:gd name="connsiteY6" fmla="*/ 792480 h 792480"/>
              <a:gd name="connsiteX7" fmla="*/ 1398 w 507672"/>
              <a:gd name="connsiteY7" fmla="*/ 639520 h 792480"/>
              <a:gd name="connsiteX8" fmla="*/ 100458 w 507672"/>
              <a:gd name="connsiteY8" fmla="*/ 46280 h 792480"/>
              <a:gd name="connsiteX0" fmla="*/ 107998 w 515212"/>
              <a:gd name="connsiteY0" fmla="*/ 46280 h 792480"/>
              <a:gd name="connsiteX1" fmla="*/ 154278 w 515212"/>
              <a:gd name="connsiteY1" fmla="*/ 0 h 792480"/>
              <a:gd name="connsiteX2" fmla="*/ 339392 w 515212"/>
              <a:gd name="connsiteY2" fmla="*/ 0 h 792480"/>
              <a:gd name="connsiteX3" fmla="*/ 385672 w 515212"/>
              <a:gd name="connsiteY3" fmla="*/ 46280 h 792480"/>
              <a:gd name="connsiteX4" fmla="*/ 515212 w 515212"/>
              <a:gd name="connsiteY4" fmla="*/ 601420 h 792480"/>
              <a:gd name="connsiteX5" fmla="*/ 339392 w 515212"/>
              <a:gd name="connsiteY5" fmla="*/ 792480 h 792480"/>
              <a:gd name="connsiteX6" fmla="*/ 154278 w 515212"/>
              <a:gd name="connsiteY6" fmla="*/ 792480 h 792480"/>
              <a:gd name="connsiteX7" fmla="*/ 1318 w 515212"/>
              <a:gd name="connsiteY7" fmla="*/ 685240 h 792480"/>
              <a:gd name="connsiteX8" fmla="*/ 107998 w 515212"/>
              <a:gd name="connsiteY8" fmla="*/ 46280 h 792480"/>
              <a:gd name="connsiteX0" fmla="*/ 106680 w 513894"/>
              <a:gd name="connsiteY0" fmla="*/ 46280 h 792480"/>
              <a:gd name="connsiteX1" fmla="*/ 152960 w 513894"/>
              <a:gd name="connsiteY1" fmla="*/ 0 h 792480"/>
              <a:gd name="connsiteX2" fmla="*/ 338074 w 513894"/>
              <a:gd name="connsiteY2" fmla="*/ 0 h 792480"/>
              <a:gd name="connsiteX3" fmla="*/ 384354 w 513894"/>
              <a:gd name="connsiteY3" fmla="*/ 46280 h 792480"/>
              <a:gd name="connsiteX4" fmla="*/ 513894 w 513894"/>
              <a:gd name="connsiteY4" fmla="*/ 601420 h 792480"/>
              <a:gd name="connsiteX5" fmla="*/ 338074 w 513894"/>
              <a:gd name="connsiteY5" fmla="*/ 792480 h 792480"/>
              <a:gd name="connsiteX6" fmla="*/ 152960 w 513894"/>
              <a:gd name="connsiteY6" fmla="*/ 792480 h 792480"/>
              <a:gd name="connsiteX7" fmla="*/ 0 w 513894"/>
              <a:gd name="connsiteY7" fmla="*/ 685240 h 792480"/>
              <a:gd name="connsiteX8" fmla="*/ 106680 w 513894"/>
              <a:gd name="connsiteY8" fmla="*/ 46280 h 792480"/>
              <a:gd name="connsiteX0" fmla="*/ 106680 w 506274"/>
              <a:gd name="connsiteY0" fmla="*/ 46280 h 792480"/>
              <a:gd name="connsiteX1" fmla="*/ 152960 w 506274"/>
              <a:gd name="connsiteY1" fmla="*/ 0 h 792480"/>
              <a:gd name="connsiteX2" fmla="*/ 338074 w 506274"/>
              <a:gd name="connsiteY2" fmla="*/ 0 h 792480"/>
              <a:gd name="connsiteX3" fmla="*/ 384354 w 506274"/>
              <a:gd name="connsiteY3" fmla="*/ 46280 h 792480"/>
              <a:gd name="connsiteX4" fmla="*/ 506274 w 506274"/>
              <a:gd name="connsiteY4" fmla="*/ 601420 h 792480"/>
              <a:gd name="connsiteX5" fmla="*/ 338074 w 506274"/>
              <a:gd name="connsiteY5" fmla="*/ 792480 h 792480"/>
              <a:gd name="connsiteX6" fmla="*/ 152960 w 506274"/>
              <a:gd name="connsiteY6" fmla="*/ 792480 h 792480"/>
              <a:gd name="connsiteX7" fmla="*/ 0 w 506274"/>
              <a:gd name="connsiteY7" fmla="*/ 685240 h 792480"/>
              <a:gd name="connsiteX8" fmla="*/ 106680 w 506274"/>
              <a:gd name="connsiteY8" fmla="*/ 4628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274" h="792480">
                <a:moveTo>
                  <a:pt x="106680" y="46280"/>
                </a:moveTo>
                <a:cubicBezTo>
                  <a:pt x="106680" y="20720"/>
                  <a:pt x="127400" y="0"/>
                  <a:pt x="152960" y="0"/>
                </a:cubicBezTo>
                <a:lnTo>
                  <a:pt x="338074" y="0"/>
                </a:lnTo>
                <a:cubicBezTo>
                  <a:pt x="363634" y="0"/>
                  <a:pt x="384354" y="20720"/>
                  <a:pt x="384354" y="46280"/>
                </a:cubicBezTo>
                <a:cubicBezTo>
                  <a:pt x="427534" y="254187"/>
                  <a:pt x="485954" y="347793"/>
                  <a:pt x="506274" y="601420"/>
                </a:cubicBezTo>
                <a:cubicBezTo>
                  <a:pt x="506274" y="626980"/>
                  <a:pt x="363634" y="792480"/>
                  <a:pt x="338074" y="792480"/>
                </a:cubicBezTo>
                <a:lnTo>
                  <a:pt x="152960" y="792480"/>
                </a:lnTo>
                <a:cubicBezTo>
                  <a:pt x="127400" y="792480"/>
                  <a:pt x="0" y="710800"/>
                  <a:pt x="0" y="685240"/>
                </a:cubicBezTo>
                <a:cubicBezTo>
                  <a:pt x="15240" y="368113"/>
                  <a:pt x="106680" y="279587"/>
                  <a:pt x="106680" y="46280"/>
                </a:cubicBezTo>
                <a:close/>
              </a:path>
            </a:pathLst>
          </a:custGeom>
          <a:solidFill>
            <a:srgbClr val="E36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2" descr="Water Tap Symbol.svg Transparent PNG &amp; SVG Vector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01" y="326427"/>
            <a:ext cx="1771014" cy="177101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339609" y="1870080"/>
            <a:ext cx="506274" cy="868680"/>
          </a:xfrm>
          <a:custGeom>
            <a:avLst/>
            <a:gdLst>
              <a:gd name="connsiteX0" fmla="*/ 0 w 277674"/>
              <a:gd name="connsiteY0" fmla="*/ 46280 h 792480"/>
              <a:gd name="connsiteX1" fmla="*/ 46280 w 277674"/>
              <a:gd name="connsiteY1" fmla="*/ 0 h 792480"/>
              <a:gd name="connsiteX2" fmla="*/ 231394 w 277674"/>
              <a:gd name="connsiteY2" fmla="*/ 0 h 792480"/>
              <a:gd name="connsiteX3" fmla="*/ 277674 w 277674"/>
              <a:gd name="connsiteY3" fmla="*/ 46280 h 792480"/>
              <a:gd name="connsiteX4" fmla="*/ 277674 w 277674"/>
              <a:gd name="connsiteY4" fmla="*/ 746200 h 792480"/>
              <a:gd name="connsiteX5" fmla="*/ 231394 w 277674"/>
              <a:gd name="connsiteY5" fmla="*/ 792480 h 792480"/>
              <a:gd name="connsiteX6" fmla="*/ 46280 w 277674"/>
              <a:gd name="connsiteY6" fmla="*/ 792480 h 792480"/>
              <a:gd name="connsiteX7" fmla="*/ 0 w 277674"/>
              <a:gd name="connsiteY7" fmla="*/ 746200 h 792480"/>
              <a:gd name="connsiteX8" fmla="*/ 0 w 277674"/>
              <a:gd name="connsiteY8" fmla="*/ 46280 h 792480"/>
              <a:gd name="connsiteX0" fmla="*/ 91440 w 369114"/>
              <a:gd name="connsiteY0" fmla="*/ 46280 h 792480"/>
              <a:gd name="connsiteX1" fmla="*/ 137720 w 369114"/>
              <a:gd name="connsiteY1" fmla="*/ 0 h 792480"/>
              <a:gd name="connsiteX2" fmla="*/ 322834 w 369114"/>
              <a:gd name="connsiteY2" fmla="*/ 0 h 792480"/>
              <a:gd name="connsiteX3" fmla="*/ 369114 w 369114"/>
              <a:gd name="connsiteY3" fmla="*/ 46280 h 792480"/>
              <a:gd name="connsiteX4" fmla="*/ 369114 w 369114"/>
              <a:gd name="connsiteY4" fmla="*/ 746200 h 792480"/>
              <a:gd name="connsiteX5" fmla="*/ 322834 w 369114"/>
              <a:gd name="connsiteY5" fmla="*/ 792480 h 792480"/>
              <a:gd name="connsiteX6" fmla="*/ 137720 w 369114"/>
              <a:gd name="connsiteY6" fmla="*/ 792480 h 792480"/>
              <a:gd name="connsiteX7" fmla="*/ 0 w 369114"/>
              <a:gd name="connsiteY7" fmla="*/ 746200 h 792480"/>
              <a:gd name="connsiteX8" fmla="*/ 91440 w 369114"/>
              <a:gd name="connsiteY8" fmla="*/ 46280 h 792480"/>
              <a:gd name="connsiteX0" fmla="*/ 92930 w 370604"/>
              <a:gd name="connsiteY0" fmla="*/ 46280 h 792480"/>
              <a:gd name="connsiteX1" fmla="*/ 139210 w 370604"/>
              <a:gd name="connsiteY1" fmla="*/ 0 h 792480"/>
              <a:gd name="connsiteX2" fmla="*/ 324324 w 370604"/>
              <a:gd name="connsiteY2" fmla="*/ 0 h 792480"/>
              <a:gd name="connsiteX3" fmla="*/ 370604 w 370604"/>
              <a:gd name="connsiteY3" fmla="*/ 46280 h 792480"/>
              <a:gd name="connsiteX4" fmla="*/ 370604 w 370604"/>
              <a:gd name="connsiteY4" fmla="*/ 746200 h 792480"/>
              <a:gd name="connsiteX5" fmla="*/ 324324 w 370604"/>
              <a:gd name="connsiteY5" fmla="*/ 792480 h 792480"/>
              <a:gd name="connsiteX6" fmla="*/ 139210 w 370604"/>
              <a:gd name="connsiteY6" fmla="*/ 792480 h 792480"/>
              <a:gd name="connsiteX7" fmla="*/ 1490 w 370604"/>
              <a:gd name="connsiteY7" fmla="*/ 746200 h 792480"/>
              <a:gd name="connsiteX8" fmla="*/ 92930 w 370604"/>
              <a:gd name="connsiteY8" fmla="*/ 46280 h 792480"/>
              <a:gd name="connsiteX0" fmla="*/ 92930 w 500144"/>
              <a:gd name="connsiteY0" fmla="*/ 46280 h 792480"/>
              <a:gd name="connsiteX1" fmla="*/ 139210 w 500144"/>
              <a:gd name="connsiteY1" fmla="*/ 0 h 792480"/>
              <a:gd name="connsiteX2" fmla="*/ 324324 w 500144"/>
              <a:gd name="connsiteY2" fmla="*/ 0 h 792480"/>
              <a:gd name="connsiteX3" fmla="*/ 370604 w 500144"/>
              <a:gd name="connsiteY3" fmla="*/ 46280 h 792480"/>
              <a:gd name="connsiteX4" fmla="*/ 500144 w 500144"/>
              <a:gd name="connsiteY4" fmla="*/ 670000 h 792480"/>
              <a:gd name="connsiteX5" fmla="*/ 324324 w 500144"/>
              <a:gd name="connsiteY5" fmla="*/ 792480 h 792480"/>
              <a:gd name="connsiteX6" fmla="*/ 139210 w 500144"/>
              <a:gd name="connsiteY6" fmla="*/ 792480 h 792480"/>
              <a:gd name="connsiteX7" fmla="*/ 1490 w 500144"/>
              <a:gd name="connsiteY7" fmla="*/ 746200 h 792480"/>
              <a:gd name="connsiteX8" fmla="*/ 92930 w 500144"/>
              <a:gd name="connsiteY8" fmla="*/ 46280 h 792480"/>
              <a:gd name="connsiteX0" fmla="*/ 92930 w 500144"/>
              <a:gd name="connsiteY0" fmla="*/ 46280 h 792480"/>
              <a:gd name="connsiteX1" fmla="*/ 139210 w 500144"/>
              <a:gd name="connsiteY1" fmla="*/ 0 h 792480"/>
              <a:gd name="connsiteX2" fmla="*/ 324324 w 500144"/>
              <a:gd name="connsiteY2" fmla="*/ 0 h 792480"/>
              <a:gd name="connsiteX3" fmla="*/ 370604 w 500144"/>
              <a:gd name="connsiteY3" fmla="*/ 46280 h 792480"/>
              <a:gd name="connsiteX4" fmla="*/ 500144 w 500144"/>
              <a:gd name="connsiteY4" fmla="*/ 670000 h 792480"/>
              <a:gd name="connsiteX5" fmla="*/ 324324 w 500144"/>
              <a:gd name="connsiteY5" fmla="*/ 792480 h 792480"/>
              <a:gd name="connsiteX6" fmla="*/ 139210 w 500144"/>
              <a:gd name="connsiteY6" fmla="*/ 792480 h 792480"/>
              <a:gd name="connsiteX7" fmla="*/ 1490 w 500144"/>
              <a:gd name="connsiteY7" fmla="*/ 746200 h 792480"/>
              <a:gd name="connsiteX8" fmla="*/ 92930 w 500144"/>
              <a:gd name="connsiteY8" fmla="*/ 46280 h 792480"/>
              <a:gd name="connsiteX0" fmla="*/ 100458 w 507672"/>
              <a:gd name="connsiteY0" fmla="*/ 46280 h 792480"/>
              <a:gd name="connsiteX1" fmla="*/ 146738 w 507672"/>
              <a:gd name="connsiteY1" fmla="*/ 0 h 792480"/>
              <a:gd name="connsiteX2" fmla="*/ 331852 w 507672"/>
              <a:gd name="connsiteY2" fmla="*/ 0 h 792480"/>
              <a:gd name="connsiteX3" fmla="*/ 378132 w 507672"/>
              <a:gd name="connsiteY3" fmla="*/ 46280 h 792480"/>
              <a:gd name="connsiteX4" fmla="*/ 507672 w 507672"/>
              <a:gd name="connsiteY4" fmla="*/ 670000 h 792480"/>
              <a:gd name="connsiteX5" fmla="*/ 331852 w 507672"/>
              <a:gd name="connsiteY5" fmla="*/ 792480 h 792480"/>
              <a:gd name="connsiteX6" fmla="*/ 146738 w 507672"/>
              <a:gd name="connsiteY6" fmla="*/ 792480 h 792480"/>
              <a:gd name="connsiteX7" fmla="*/ 1398 w 507672"/>
              <a:gd name="connsiteY7" fmla="*/ 639520 h 792480"/>
              <a:gd name="connsiteX8" fmla="*/ 100458 w 507672"/>
              <a:gd name="connsiteY8" fmla="*/ 46280 h 792480"/>
              <a:gd name="connsiteX0" fmla="*/ 100458 w 507672"/>
              <a:gd name="connsiteY0" fmla="*/ 46280 h 792480"/>
              <a:gd name="connsiteX1" fmla="*/ 146738 w 507672"/>
              <a:gd name="connsiteY1" fmla="*/ 0 h 792480"/>
              <a:gd name="connsiteX2" fmla="*/ 331852 w 507672"/>
              <a:gd name="connsiteY2" fmla="*/ 0 h 792480"/>
              <a:gd name="connsiteX3" fmla="*/ 378132 w 507672"/>
              <a:gd name="connsiteY3" fmla="*/ 46280 h 792480"/>
              <a:gd name="connsiteX4" fmla="*/ 507672 w 507672"/>
              <a:gd name="connsiteY4" fmla="*/ 601420 h 792480"/>
              <a:gd name="connsiteX5" fmla="*/ 331852 w 507672"/>
              <a:gd name="connsiteY5" fmla="*/ 792480 h 792480"/>
              <a:gd name="connsiteX6" fmla="*/ 146738 w 507672"/>
              <a:gd name="connsiteY6" fmla="*/ 792480 h 792480"/>
              <a:gd name="connsiteX7" fmla="*/ 1398 w 507672"/>
              <a:gd name="connsiteY7" fmla="*/ 639520 h 792480"/>
              <a:gd name="connsiteX8" fmla="*/ 100458 w 507672"/>
              <a:gd name="connsiteY8" fmla="*/ 46280 h 792480"/>
              <a:gd name="connsiteX0" fmla="*/ 100458 w 507672"/>
              <a:gd name="connsiteY0" fmla="*/ 46280 h 792480"/>
              <a:gd name="connsiteX1" fmla="*/ 146738 w 507672"/>
              <a:gd name="connsiteY1" fmla="*/ 0 h 792480"/>
              <a:gd name="connsiteX2" fmla="*/ 331852 w 507672"/>
              <a:gd name="connsiteY2" fmla="*/ 0 h 792480"/>
              <a:gd name="connsiteX3" fmla="*/ 378132 w 507672"/>
              <a:gd name="connsiteY3" fmla="*/ 46280 h 792480"/>
              <a:gd name="connsiteX4" fmla="*/ 507672 w 507672"/>
              <a:gd name="connsiteY4" fmla="*/ 601420 h 792480"/>
              <a:gd name="connsiteX5" fmla="*/ 331852 w 507672"/>
              <a:gd name="connsiteY5" fmla="*/ 792480 h 792480"/>
              <a:gd name="connsiteX6" fmla="*/ 146738 w 507672"/>
              <a:gd name="connsiteY6" fmla="*/ 792480 h 792480"/>
              <a:gd name="connsiteX7" fmla="*/ 1398 w 507672"/>
              <a:gd name="connsiteY7" fmla="*/ 639520 h 792480"/>
              <a:gd name="connsiteX8" fmla="*/ 100458 w 507672"/>
              <a:gd name="connsiteY8" fmla="*/ 46280 h 792480"/>
              <a:gd name="connsiteX0" fmla="*/ 107998 w 515212"/>
              <a:gd name="connsiteY0" fmla="*/ 46280 h 792480"/>
              <a:gd name="connsiteX1" fmla="*/ 154278 w 515212"/>
              <a:gd name="connsiteY1" fmla="*/ 0 h 792480"/>
              <a:gd name="connsiteX2" fmla="*/ 339392 w 515212"/>
              <a:gd name="connsiteY2" fmla="*/ 0 h 792480"/>
              <a:gd name="connsiteX3" fmla="*/ 385672 w 515212"/>
              <a:gd name="connsiteY3" fmla="*/ 46280 h 792480"/>
              <a:gd name="connsiteX4" fmla="*/ 515212 w 515212"/>
              <a:gd name="connsiteY4" fmla="*/ 601420 h 792480"/>
              <a:gd name="connsiteX5" fmla="*/ 339392 w 515212"/>
              <a:gd name="connsiteY5" fmla="*/ 792480 h 792480"/>
              <a:gd name="connsiteX6" fmla="*/ 154278 w 515212"/>
              <a:gd name="connsiteY6" fmla="*/ 792480 h 792480"/>
              <a:gd name="connsiteX7" fmla="*/ 1318 w 515212"/>
              <a:gd name="connsiteY7" fmla="*/ 685240 h 792480"/>
              <a:gd name="connsiteX8" fmla="*/ 107998 w 515212"/>
              <a:gd name="connsiteY8" fmla="*/ 46280 h 792480"/>
              <a:gd name="connsiteX0" fmla="*/ 106680 w 513894"/>
              <a:gd name="connsiteY0" fmla="*/ 46280 h 792480"/>
              <a:gd name="connsiteX1" fmla="*/ 152960 w 513894"/>
              <a:gd name="connsiteY1" fmla="*/ 0 h 792480"/>
              <a:gd name="connsiteX2" fmla="*/ 338074 w 513894"/>
              <a:gd name="connsiteY2" fmla="*/ 0 h 792480"/>
              <a:gd name="connsiteX3" fmla="*/ 384354 w 513894"/>
              <a:gd name="connsiteY3" fmla="*/ 46280 h 792480"/>
              <a:gd name="connsiteX4" fmla="*/ 513894 w 513894"/>
              <a:gd name="connsiteY4" fmla="*/ 601420 h 792480"/>
              <a:gd name="connsiteX5" fmla="*/ 338074 w 513894"/>
              <a:gd name="connsiteY5" fmla="*/ 792480 h 792480"/>
              <a:gd name="connsiteX6" fmla="*/ 152960 w 513894"/>
              <a:gd name="connsiteY6" fmla="*/ 792480 h 792480"/>
              <a:gd name="connsiteX7" fmla="*/ 0 w 513894"/>
              <a:gd name="connsiteY7" fmla="*/ 685240 h 792480"/>
              <a:gd name="connsiteX8" fmla="*/ 106680 w 513894"/>
              <a:gd name="connsiteY8" fmla="*/ 46280 h 792480"/>
              <a:gd name="connsiteX0" fmla="*/ 106680 w 506274"/>
              <a:gd name="connsiteY0" fmla="*/ 46280 h 792480"/>
              <a:gd name="connsiteX1" fmla="*/ 152960 w 506274"/>
              <a:gd name="connsiteY1" fmla="*/ 0 h 792480"/>
              <a:gd name="connsiteX2" fmla="*/ 338074 w 506274"/>
              <a:gd name="connsiteY2" fmla="*/ 0 h 792480"/>
              <a:gd name="connsiteX3" fmla="*/ 384354 w 506274"/>
              <a:gd name="connsiteY3" fmla="*/ 46280 h 792480"/>
              <a:gd name="connsiteX4" fmla="*/ 506274 w 506274"/>
              <a:gd name="connsiteY4" fmla="*/ 601420 h 792480"/>
              <a:gd name="connsiteX5" fmla="*/ 338074 w 506274"/>
              <a:gd name="connsiteY5" fmla="*/ 792480 h 792480"/>
              <a:gd name="connsiteX6" fmla="*/ 152960 w 506274"/>
              <a:gd name="connsiteY6" fmla="*/ 792480 h 792480"/>
              <a:gd name="connsiteX7" fmla="*/ 0 w 506274"/>
              <a:gd name="connsiteY7" fmla="*/ 685240 h 792480"/>
              <a:gd name="connsiteX8" fmla="*/ 106680 w 506274"/>
              <a:gd name="connsiteY8" fmla="*/ 4628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274" h="792480">
                <a:moveTo>
                  <a:pt x="106680" y="46280"/>
                </a:moveTo>
                <a:cubicBezTo>
                  <a:pt x="106680" y="20720"/>
                  <a:pt x="127400" y="0"/>
                  <a:pt x="152960" y="0"/>
                </a:cubicBezTo>
                <a:lnTo>
                  <a:pt x="338074" y="0"/>
                </a:lnTo>
                <a:cubicBezTo>
                  <a:pt x="363634" y="0"/>
                  <a:pt x="384354" y="20720"/>
                  <a:pt x="384354" y="46280"/>
                </a:cubicBezTo>
                <a:cubicBezTo>
                  <a:pt x="427534" y="254187"/>
                  <a:pt x="485954" y="347793"/>
                  <a:pt x="506274" y="601420"/>
                </a:cubicBezTo>
                <a:cubicBezTo>
                  <a:pt x="506274" y="626980"/>
                  <a:pt x="363634" y="792480"/>
                  <a:pt x="338074" y="792480"/>
                </a:cubicBezTo>
                <a:lnTo>
                  <a:pt x="152960" y="792480"/>
                </a:lnTo>
                <a:cubicBezTo>
                  <a:pt x="127400" y="792480"/>
                  <a:pt x="0" y="710800"/>
                  <a:pt x="0" y="685240"/>
                </a:cubicBezTo>
                <a:cubicBezTo>
                  <a:pt x="15240" y="368113"/>
                  <a:pt x="106680" y="279587"/>
                  <a:pt x="106680" y="46280"/>
                </a:cubicBezTo>
                <a:close/>
              </a:path>
            </a:pathLst>
          </a:custGeom>
          <a:solidFill>
            <a:srgbClr val="E36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Water Tap Symbol.svg Transparent PNG &amp; SVG Vector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8907" y="323255"/>
            <a:ext cx="1771014" cy="177101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1121458" y="1278616"/>
            <a:ext cx="2358022" cy="287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3 931,7</a:t>
            </a:r>
            <a:r>
              <a:rPr lang="en-US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тыс.Гкал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667288" y="1663079"/>
            <a:ext cx="538090" cy="540000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 flipH="1">
            <a:off x="2648375" y="1758378"/>
            <a:ext cx="584282" cy="311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9,25 </a:t>
            </a:r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0,2%</a:t>
            </a:r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2634146" y="2221728"/>
            <a:ext cx="538090" cy="540000"/>
          </a:xfrm>
          <a:prstGeom prst="ellipse">
            <a:avLst/>
          </a:pr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flipH="1">
            <a:off x="2625898" y="2332268"/>
            <a:ext cx="592689" cy="311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23,16 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0,6%</a:t>
            </a:r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6024770" y="2214748"/>
            <a:ext cx="538090" cy="540000"/>
          </a:xfrm>
          <a:prstGeom prst="ellipse">
            <a:avLst/>
          </a:pr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5946807" y="1663079"/>
            <a:ext cx="538090" cy="54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903117" y="1771787"/>
            <a:ext cx="614832" cy="311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10,02 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0,2%</a:t>
            </a:r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88854" y="2346314"/>
            <a:ext cx="588305" cy="311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24,24 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0,5%</a:t>
            </a:r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2922242" y="3016195"/>
            <a:ext cx="3335126" cy="0"/>
          </a:xfrm>
          <a:prstGeom prst="line">
            <a:avLst/>
          </a:prstGeom>
          <a:ln w="9525">
            <a:solidFill>
              <a:srgbClr val="AAAE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66" idx="1"/>
            <a:endCxn id="46" idx="1"/>
          </p:cNvCxnSpPr>
          <p:nvPr/>
        </p:nvCxnSpPr>
        <p:spPr>
          <a:xfrm>
            <a:off x="3232657" y="1914271"/>
            <a:ext cx="2670460" cy="13409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3446728" y="2526352"/>
            <a:ext cx="2770267" cy="14046"/>
          </a:xfrm>
          <a:prstGeom prst="line">
            <a:avLst/>
          </a:prstGeom>
          <a:ln w="9525">
            <a:solidFill>
              <a:srgbClr val="2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56" idx="1"/>
            <a:endCxn id="4" idx="1"/>
          </p:cNvCxnSpPr>
          <p:nvPr/>
        </p:nvCxnSpPr>
        <p:spPr>
          <a:xfrm flipV="1">
            <a:off x="1554906" y="5023243"/>
            <a:ext cx="6102089" cy="950"/>
          </a:xfrm>
          <a:prstGeom prst="line">
            <a:avLst/>
          </a:prstGeom>
          <a:ln w="9525">
            <a:solidFill>
              <a:srgbClr val="E365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 flipH="1">
            <a:off x="8238391" y="-27131"/>
            <a:ext cx="908050" cy="278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Круговая 56"/>
          <p:cNvSpPr/>
          <p:nvPr/>
        </p:nvSpPr>
        <p:spPr>
          <a:xfrm>
            <a:off x="6152746" y="2137058"/>
            <a:ext cx="2880000" cy="2880000"/>
          </a:xfrm>
          <a:prstGeom prst="pie">
            <a:avLst>
              <a:gd name="adj1" fmla="val 10674936"/>
              <a:gd name="adj2" fmla="val 13299109"/>
            </a:avLst>
          </a:prstGeom>
          <a:solidFill>
            <a:srgbClr val="AAAEAF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173226" y="3016195"/>
            <a:ext cx="907493" cy="311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608,86 </a:t>
            </a:r>
            <a:r>
              <a:rPr lang="ru-RU" sz="11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тыс.ГКал</a:t>
            </a:r>
            <a:endParaRPr lang="ru-RU" sz="11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13,3%</a:t>
            </a:r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Круговая 80"/>
          <p:cNvSpPr/>
          <p:nvPr/>
        </p:nvSpPr>
        <p:spPr>
          <a:xfrm>
            <a:off x="6112974" y="2112778"/>
            <a:ext cx="3122909" cy="2914933"/>
          </a:xfrm>
          <a:prstGeom prst="pie">
            <a:avLst>
              <a:gd name="adj1" fmla="val 10357251"/>
              <a:gd name="adj2" fmla="val 10562302"/>
            </a:avLst>
          </a:prstGeom>
          <a:solidFill>
            <a:srgbClr val="F39C1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5669576" y="3623225"/>
            <a:ext cx="538090" cy="462019"/>
          </a:xfrm>
          <a:prstGeom prst="ellipse">
            <a:avLst/>
          </a:prstGeom>
          <a:solidFill>
            <a:srgbClr val="F39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5584247" y="3766045"/>
            <a:ext cx="657683" cy="311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0,09 </a:t>
            </a:r>
          </a:p>
          <a:p>
            <a:pPr algn="ctr"/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 flipH="1">
            <a:off x="4162170" y="3626713"/>
            <a:ext cx="1783714" cy="484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F39C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Врезка/слив вновь </a:t>
            </a:r>
            <a:endParaRPr lang="ru-RU" sz="900" dirty="0" smtClean="0">
              <a:solidFill>
                <a:srgbClr val="F39C1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dirty="0" smtClean="0">
                <a:solidFill>
                  <a:srgbClr val="F39C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вводимых объектов (реконструкция)</a:t>
            </a:r>
            <a:endParaRPr lang="ru-RU" sz="900" dirty="0">
              <a:solidFill>
                <a:srgbClr val="F39C1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Круговая 84"/>
          <p:cNvSpPr/>
          <p:nvPr/>
        </p:nvSpPr>
        <p:spPr>
          <a:xfrm flipH="1">
            <a:off x="114906" y="2137195"/>
            <a:ext cx="2869100" cy="2895136"/>
          </a:xfrm>
          <a:prstGeom prst="pie">
            <a:avLst>
              <a:gd name="adj1" fmla="val 10704652"/>
              <a:gd name="adj2" fmla="val 13105909"/>
            </a:avLst>
          </a:prstGeom>
          <a:solidFill>
            <a:srgbClr val="AAAEAF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 flipH="1">
            <a:off x="2152400" y="3017464"/>
            <a:ext cx="816407" cy="311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624,42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15,9%</a:t>
            </a:r>
            <a:endParaRPr lang="ru-RU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245745" y="656378"/>
            <a:ext cx="1956872" cy="49127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200" b="1" dirty="0" smtClean="0">
                <a:solidFill>
                  <a:srgbClr val="F39C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  <a:endParaRPr lang="ru-RU" sz="5200" b="1" dirty="0">
              <a:solidFill>
                <a:srgbClr val="F39C1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-121269" y="630305"/>
            <a:ext cx="1956872" cy="49127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2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lang="ru-RU" sz="5200" b="1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 flipH="1">
            <a:off x="5633353" y="1243266"/>
            <a:ext cx="2281874" cy="333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4 587,34 </a:t>
            </a:r>
            <a:r>
              <a:rPr lang="ru-RU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тыс.Гкал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73350" y="1102119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F39C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полугодие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-41127" y="1130637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полугодие</a:t>
            </a:r>
            <a:endParaRPr lang="ru-RU" dirty="0">
              <a:solidFill>
                <a:srgbClr val="E3655F"/>
              </a:solidFill>
            </a:endParaRPr>
          </a:p>
        </p:txBody>
      </p:sp>
      <p:sp>
        <p:nvSpPr>
          <p:cNvPr id="69" name="object 13">
            <a:extLst>
              <a:ext uri="{FF2B5EF4-FFF2-40B4-BE49-F238E27FC236}">
                <a16:creationId xmlns:a16="http://schemas.microsoft.com/office/drawing/2014/main" id="{71A7F9EF-8504-4878-B724-BC0C00E69E63}"/>
              </a:ext>
            </a:extLst>
          </p:cNvPr>
          <p:cNvSpPr txBox="1">
            <a:spLocks/>
          </p:cNvSpPr>
          <p:nvPr/>
        </p:nvSpPr>
        <p:spPr>
          <a:xfrm>
            <a:off x="493890" y="-18859"/>
            <a:ext cx="8076169" cy="51264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buNone/>
              <a:defRPr sz="16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sz="1400" dirty="0">
                <a:solidFill>
                  <a:srgbClr val="0087C5"/>
                </a:solidFill>
              </a:rPr>
              <a:t>Информация об объемах предоставленных регулируемых услуг </a:t>
            </a:r>
            <a:r>
              <a:rPr lang="ru-RU" sz="1400" dirty="0" smtClean="0">
                <a:solidFill>
                  <a:srgbClr val="0087C5"/>
                </a:solidFill>
              </a:rPr>
              <a:t>за 1 полугодие 2023 года  </a:t>
            </a:r>
            <a:endParaRPr lang="ru-RU" sz="1400" dirty="0">
              <a:solidFill>
                <a:srgbClr val="0087C5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44" y="20315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2" name="Прямая соединительная линия 91"/>
          <p:cNvCxnSpPr/>
          <p:nvPr/>
        </p:nvCxnSpPr>
        <p:spPr>
          <a:xfrm>
            <a:off x="11151" y="463292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Куб 194"/>
          <p:cNvSpPr/>
          <p:nvPr/>
        </p:nvSpPr>
        <p:spPr>
          <a:xfrm>
            <a:off x="7760551" y="743381"/>
            <a:ext cx="1090928" cy="4124302"/>
          </a:xfrm>
          <a:prstGeom prst="cube">
            <a:avLst>
              <a:gd name="adj" fmla="val 11797"/>
            </a:avLst>
          </a:prstGeom>
          <a:noFill/>
          <a:ln w="3175">
            <a:solidFill>
              <a:srgbClr val="4A7FA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Куб 196"/>
          <p:cNvSpPr/>
          <p:nvPr/>
        </p:nvSpPr>
        <p:spPr>
          <a:xfrm>
            <a:off x="6470285" y="1211582"/>
            <a:ext cx="1097849" cy="3664190"/>
          </a:xfrm>
          <a:prstGeom prst="cube">
            <a:avLst>
              <a:gd name="adj" fmla="val 10051"/>
            </a:avLst>
          </a:prstGeom>
          <a:noFill/>
          <a:ln w="3175">
            <a:solidFill>
              <a:srgbClr val="F8C16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7" name="Прямая соединительная линия 186"/>
          <p:cNvCxnSpPr/>
          <p:nvPr/>
        </p:nvCxnSpPr>
        <p:spPr>
          <a:xfrm>
            <a:off x="3575126" y="3236005"/>
            <a:ext cx="5549900" cy="0"/>
          </a:xfrm>
          <a:prstGeom prst="line">
            <a:avLst/>
          </a:prstGeom>
          <a:ln w="28575">
            <a:solidFill>
              <a:srgbClr val="2F6D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>
            <a:off x="3512401" y="4096685"/>
            <a:ext cx="5549900" cy="0"/>
          </a:xfrm>
          <a:prstGeom prst="line">
            <a:avLst/>
          </a:prstGeom>
          <a:ln w="28575">
            <a:solidFill>
              <a:srgbClr val="2F6D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>
            <a:off x="3525443" y="2227643"/>
            <a:ext cx="5549900" cy="0"/>
          </a:xfrm>
          <a:prstGeom prst="line">
            <a:avLst/>
          </a:prstGeom>
          <a:ln w="28575">
            <a:solidFill>
              <a:srgbClr val="2F6D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3486150" y="4919705"/>
            <a:ext cx="5549900" cy="0"/>
          </a:xfrm>
          <a:prstGeom prst="line">
            <a:avLst/>
          </a:prstGeom>
          <a:ln w="28575">
            <a:solidFill>
              <a:srgbClr val="2F6D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-11861" y="526587"/>
            <a:ext cx="3563939" cy="466049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508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36071" y="575234"/>
            <a:ext cx="2163745" cy="462192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КОЛИЧЕСТВО ЛИЦЕВЫХ СЧЕТОВ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00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2319576" y="683805"/>
            <a:ext cx="1099123" cy="452731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ru-RU" sz="2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+5,5%</a:t>
            </a:r>
            <a:endParaRPr lang="ru-RU" sz="2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95" name="Куб 94"/>
          <p:cNvSpPr/>
          <p:nvPr/>
        </p:nvSpPr>
        <p:spPr>
          <a:xfrm>
            <a:off x="1904891" y="1051830"/>
            <a:ext cx="1090928" cy="1614587"/>
          </a:xfrm>
          <a:prstGeom prst="cube">
            <a:avLst>
              <a:gd name="adj" fmla="val 11797"/>
            </a:avLst>
          </a:prstGeom>
          <a:solidFill>
            <a:srgbClr val="2E6C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9440C2F-7C4B-403B-8ACC-09A0C673B0BB}"/>
              </a:ext>
            </a:extLst>
          </p:cNvPr>
          <p:cNvSpPr txBox="1"/>
          <p:nvPr/>
        </p:nvSpPr>
        <p:spPr>
          <a:xfrm>
            <a:off x="1902684" y="1436976"/>
            <a:ext cx="10350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425 990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Куб 101"/>
          <p:cNvSpPr/>
          <p:nvPr/>
        </p:nvSpPr>
        <p:spPr>
          <a:xfrm>
            <a:off x="380269" y="1374163"/>
            <a:ext cx="1090928" cy="1296866"/>
          </a:xfrm>
          <a:prstGeom prst="cube">
            <a:avLst>
              <a:gd name="adj" fmla="val 11797"/>
            </a:avLst>
          </a:prstGeom>
          <a:solidFill>
            <a:srgbClr val="F39C1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9440C2F-7C4B-403B-8ACC-09A0C673B0BB}"/>
              </a:ext>
            </a:extLst>
          </p:cNvPr>
          <p:cNvSpPr txBox="1"/>
          <p:nvPr/>
        </p:nvSpPr>
        <p:spPr>
          <a:xfrm>
            <a:off x="377954" y="1626809"/>
            <a:ext cx="10287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403 639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88487" y="2904213"/>
            <a:ext cx="2635249" cy="663584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МНОГОКВАРТИРНЫЕ ЖИЛЫЕ ДОМА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09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2318296" y="2939071"/>
            <a:ext cx="1029755" cy="452731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ru-RU" sz="2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+2,3%</a:t>
            </a:r>
            <a:endParaRPr lang="ru-RU" sz="2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11" name="Куб 110"/>
          <p:cNvSpPr/>
          <p:nvPr/>
        </p:nvSpPr>
        <p:spPr>
          <a:xfrm>
            <a:off x="1907974" y="3321761"/>
            <a:ext cx="1090928" cy="1549848"/>
          </a:xfrm>
          <a:prstGeom prst="cube">
            <a:avLst>
              <a:gd name="adj" fmla="val 11797"/>
            </a:avLst>
          </a:prstGeom>
          <a:solidFill>
            <a:srgbClr val="2E6C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9440C2F-7C4B-403B-8ACC-09A0C673B0BB}"/>
              </a:ext>
            </a:extLst>
          </p:cNvPr>
          <p:cNvSpPr txBox="1"/>
          <p:nvPr/>
        </p:nvSpPr>
        <p:spPr>
          <a:xfrm>
            <a:off x="1915385" y="3434106"/>
            <a:ext cx="10096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8 967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Куб 112"/>
          <p:cNvSpPr/>
          <p:nvPr/>
        </p:nvSpPr>
        <p:spPr>
          <a:xfrm>
            <a:off x="390474" y="3584242"/>
            <a:ext cx="1090928" cy="1287949"/>
          </a:xfrm>
          <a:prstGeom prst="cube">
            <a:avLst>
              <a:gd name="adj" fmla="val 11797"/>
            </a:avLst>
          </a:prstGeom>
          <a:solidFill>
            <a:srgbClr val="F39C1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9440C2F-7C4B-403B-8ACC-09A0C673B0BB}"/>
              </a:ext>
            </a:extLst>
          </p:cNvPr>
          <p:cNvSpPr txBox="1"/>
          <p:nvPr/>
        </p:nvSpPr>
        <p:spPr>
          <a:xfrm>
            <a:off x="468222" y="3693752"/>
            <a:ext cx="8418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8 763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3649763" y="2998397"/>
            <a:ext cx="2889114" cy="202375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ЮРИДИЧЕСКИЕ ЛИЦА (+1,64%)</a:t>
            </a:r>
            <a:endParaRPr lang="ru-RU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69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3615989" y="882180"/>
            <a:ext cx="2421740" cy="673477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КОЛИЧЕСТВО ИНДИВИДУАЛЬНЫХ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ДОГОВОРОВ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70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6651176" y="800200"/>
            <a:ext cx="1073262" cy="394032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sz="2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+1,3%</a:t>
            </a:r>
            <a:endParaRPr lang="ru-RU" sz="2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71" name="Куб 170"/>
          <p:cNvSpPr/>
          <p:nvPr/>
        </p:nvSpPr>
        <p:spPr>
          <a:xfrm>
            <a:off x="7756820" y="743381"/>
            <a:ext cx="1090928" cy="1454279"/>
          </a:xfrm>
          <a:prstGeom prst="cube">
            <a:avLst>
              <a:gd name="adj" fmla="val 11797"/>
            </a:avLst>
          </a:prstGeom>
          <a:solidFill>
            <a:srgbClr val="2E6C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9440C2F-7C4B-403B-8ACC-09A0C673B0BB}"/>
              </a:ext>
            </a:extLst>
          </p:cNvPr>
          <p:cNvSpPr txBox="1"/>
          <p:nvPr/>
        </p:nvSpPr>
        <p:spPr>
          <a:xfrm>
            <a:off x="7748785" y="1108554"/>
            <a:ext cx="10350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15 542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Куб 172"/>
          <p:cNvSpPr/>
          <p:nvPr/>
        </p:nvSpPr>
        <p:spPr>
          <a:xfrm>
            <a:off x="6475867" y="1211582"/>
            <a:ext cx="1090928" cy="963796"/>
          </a:xfrm>
          <a:prstGeom prst="cube">
            <a:avLst>
              <a:gd name="adj" fmla="val 11797"/>
            </a:avLst>
          </a:prstGeom>
          <a:solidFill>
            <a:srgbClr val="F39C1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9440C2F-7C4B-403B-8ACC-09A0C673B0BB}"/>
              </a:ext>
            </a:extLst>
          </p:cNvPr>
          <p:cNvSpPr txBox="1"/>
          <p:nvPr/>
        </p:nvSpPr>
        <p:spPr>
          <a:xfrm>
            <a:off x="6440357" y="1306530"/>
            <a:ext cx="10350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15 338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8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3649763" y="3808000"/>
            <a:ext cx="2889115" cy="202375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БЮДЖЕТ (+1,15%)</a:t>
            </a:r>
            <a:endParaRPr lang="ru-RU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89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3622674" y="4694300"/>
            <a:ext cx="2889115" cy="202375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ЧАСТНЫЕ ЖИЛЫЕ ДОМА (-0,28%)</a:t>
            </a:r>
            <a:endParaRPr lang="ru-RU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90" name="Куб 189"/>
          <p:cNvSpPr/>
          <p:nvPr/>
        </p:nvSpPr>
        <p:spPr>
          <a:xfrm>
            <a:off x="7757569" y="2296355"/>
            <a:ext cx="1090928" cy="853583"/>
          </a:xfrm>
          <a:prstGeom prst="cube">
            <a:avLst>
              <a:gd name="adj" fmla="val 15161"/>
            </a:avLst>
          </a:prstGeom>
          <a:solidFill>
            <a:srgbClr val="2E6C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Куб 190"/>
          <p:cNvSpPr/>
          <p:nvPr/>
        </p:nvSpPr>
        <p:spPr>
          <a:xfrm>
            <a:off x="6472627" y="2632929"/>
            <a:ext cx="1090928" cy="542568"/>
          </a:xfrm>
          <a:prstGeom prst="cube">
            <a:avLst>
              <a:gd name="adj" fmla="val 20327"/>
            </a:avLst>
          </a:prstGeom>
          <a:solidFill>
            <a:srgbClr val="F39C1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9440C2F-7C4B-403B-8ACC-09A0C673B0BB}"/>
              </a:ext>
            </a:extLst>
          </p:cNvPr>
          <p:cNvSpPr txBox="1"/>
          <p:nvPr/>
        </p:nvSpPr>
        <p:spPr>
          <a:xfrm>
            <a:off x="6455617" y="2819983"/>
            <a:ext cx="10350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13 137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19440C2F-7C4B-403B-8ACC-09A0C673B0BB}"/>
              </a:ext>
            </a:extLst>
          </p:cNvPr>
          <p:cNvSpPr txBox="1"/>
          <p:nvPr/>
        </p:nvSpPr>
        <p:spPr>
          <a:xfrm>
            <a:off x="7742209" y="2808196"/>
            <a:ext cx="948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13 356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9" name="Куб 198"/>
          <p:cNvSpPr/>
          <p:nvPr/>
        </p:nvSpPr>
        <p:spPr>
          <a:xfrm>
            <a:off x="7757888" y="3610873"/>
            <a:ext cx="1090928" cy="396753"/>
          </a:xfrm>
          <a:prstGeom prst="cube">
            <a:avLst>
              <a:gd name="adj" fmla="val 33454"/>
            </a:avLst>
          </a:prstGeom>
          <a:solidFill>
            <a:srgbClr val="2E6C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Куб 199"/>
          <p:cNvSpPr/>
          <p:nvPr/>
        </p:nvSpPr>
        <p:spPr>
          <a:xfrm>
            <a:off x="6475867" y="3713561"/>
            <a:ext cx="1090928" cy="294244"/>
          </a:xfrm>
          <a:prstGeom prst="cube">
            <a:avLst>
              <a:gd name="adj" fmla="val 36809"/>
            </a:avLst>
          </a:prstGeom>
          <a:solidFill>
            <a:srgbClr val="F39C1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9440C2F-7C4B-403B-8ACC-09A0C673B0BB}"/>
              </a:ext>
            </a:extLst>
          </p:cNvPr>
          <p:cNvSpPr txBox="1"/>
          <p:nvPr/>
        </p:nvSpPr>
        <p:spPr>
          <a:xfrm>
            <a:off x="6458303" y="3688979"/>
            <a:ext cx="1080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708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9440C2F-7C4B-403B-8ACC-09A0C673B0BB}"/>
              </a:ext>
            </a:extLst>
          </p:cNvPr>
          <p:cNvSpPr txBox="1"/>
          <p:nvPr/>
        </p:nvSpPr>
        <p:spPr>
          <a:xfrm>
            <a:off x="7744437" y="3684380"/>
            <a:ext cx="948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710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3" name="Куб 202"/>
          <p:cNvSpPr/>
          <p:nvPr/>
        </p:nvSpPr>
        <p:spPr>
          <a:xfrm>
            <a:off x="7773566" y="4469988"/>
            <a:ext cx="1090928" cy="398490"/>
          </a:xfrm>
          <a:prstGeom prst="cube">
            <a:avLst>
              <a:gd name="adj" fmla="val 34722"/>
            </a:avLst>
          </a:prstGeom>
          <a:solidFill>
            <a:srgbClr val="2E6C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Куб 203"/>
          <p:cNvSpPr/>
          <p:nvPr/>
        </p:nvSpPr>
        <p:spPr>
          <a:xfrm>
            <a:off x="6479869" y="4410334"/>
            <a:ext cx="1090928" cy="465438"/>
          </a:xfrm>
          <a:prstGeom prst="cube">
            <a:avLst>
              <a:gd name="adj" fmla="val 22106"/>
            </a:avLst>
          </a:prstGeom>
          <a:solidFill>
            <a:srgbClr val="F39C1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19440C2F-7C4B-403B-8ACC-09A0C673B0BB}"/>
              </a:ext>
            </a:extLst>
          </p:cNvPr>
          <p:cNvSpPr txBox="1"/>
          <p:nvPr/>
        </p:nvSpPr>
        <p:spPr>
          <a:xfrm>
            <a:off x="6484691" y="4529129"/>
            <a:ext cx="10350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1 493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19440C2F-7C4B-403B-8ACC-09A0C673B0BB}"/>
              </a:ext>
            </a:extLst>
          </p:cNvPr>
          <p:cNvSpPr txBox="1"/>
          <p:nvPr/>
        </p:nvSpPr>
        <p:spPr>
          <a:xfrm>
            <a:off x="7795155" y="4579929"/>
            <a:ext cx="948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1 476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7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368836" y="2674945"/>
            <a:ext cx="1003302" cy="179373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9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2022 год</a:t>
            </a:r>
            <a:endParaRPr lang="ru-RU" sz="9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08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1915385" y="2671029"/>
            <a:ext cx="1009651" cy="145901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</a:t>
            </a:r>
            <a:r>
              <a:rPr lang="ru-RU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</a:t>
            </a:r>
            <a:r>
              <a:rPr lang="en-US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год</a:t>
            </a:r>
            <a:endParaRPr lang="ru-RU" sz="900" dirty="0">
              <a:solidFill>
                <a:srgbClr val="4A7FA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09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493621" y="4885773"/>
            <a:ext cx="831667" cy="179373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9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2022 год</a:t>
            </a:r>
            <a:endParaRPr lang="ru-RU" sz="9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10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1940785" y="4880833"/>
            <a:ext cx="1009651" cy="179373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</a:t>
            </a:r>
            <a:r>
              <a:rPr lang="ru-RU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</a:t>
            </a:r>
            <a:r>
              <a:rPr lang="en-US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год</a:t>
            </a:r>
            <a:endParaRPr lang="ru-RU" sz="900" dirty="0">
              <a:solidFill>
                <a:srgbClr val="4A7FA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11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6516440" y="4949273"/>
            <a:ext cx="1003302" cy="179373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9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2022 год</a:t>
            </a:r>
            <a:endParaRPr lang="ru-RU" sz="9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12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7823904" y="4944333"/>
            <a:ext cx="1009651" cy="179373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</a:t>
            </a:r>
            <a:r>
              <a:rPr lang="ru-RU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</a:t>
            </a:r>
            <a:r>
              <a:rPr lang="en-US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год</a:t>
            </a:r>
            <a:endParaRPr lang="ru-RU" sz="900" dirty="0">
              <a:solidFill>
                <a:srgbClr val="4A7FA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51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6508216" y="4163256"/>
            <a:ext cx="1003302" cy="145121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9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2022 год</a:t>
            </a:r>
            <a:endParaRPr lang="ru-RU" sz="9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52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7814205" y="4208985"/>
            <a:ext cx="1009651" cy="148704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</a:t>
            </a:r>
            <a:r>
              <a:rPr lang="ru-RU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</a:t>
            </a:r>
            <a:r>
              <a:rPr lang="en-US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год</a:t>
            </a:r>
            <a:endParaRPr lang="ru-RU" sz="900" dirty="0">
              <a:solidFill>
                <a:srgbClr val="4A7FA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53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6504203" y="3313474"/>
            <a:ext cx="1003302" cy="120632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9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2022 год</a:t>
            </a:r>
            <a:endParaRPr lang="ru-RU" sz="9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54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7823904" y="3328548"/>
            <a:ext cx="1009651" cy="179373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</a:t>
            </a:r>
            <a:r>
              <a:rPr lang="ru-RU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</a:t>
            </a:r>
            <a:r>
              <a:rPr lang="en-US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год</a:t>
            </a:r>
            <a:endParaRPr lang="ru-RU" sz="900" dirty="0">
              <a:solidFill>
                <a:srgbClr val="4A7FA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71438" y="2876063"/>
            <a:ext cx="3259564" cy="0"/>
          </a:xfrm>
          <a:prstGeom prst="line">
            <a:avLst/>
          </a:prstGeom>
          <a:ln w="1270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14" descr="Access Icon - Download Access Icon 750599 | Noun Projec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2251" y="1987203"/>
            <a:ext cx="596472" cy="632696"/>
          </a:xfrm>
          <a:prstGeom prst="rect">
            <a:avLst/>
          </a:prstGeom>
          <a:noFill/>
        </p:spPr>
      </p:pic>
      <p:pic>
        <p:nvPicPr>
          <p:cNvPr id="58" name="Picture 14" descr="Access Icon - Download Access Icon 750599 | Noun Projec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12218" y="1830898"/>
            <a:ext cx="748061" cy="793491"/>
          </a:xfrm>
          <a:prstGeom prst="rect">
            <a:avLst/>
          </a:prstGeom>
          <a:noFill/>
        </p:spPr>
      </p:pic>
      <p:pic>
        <p:nvPicPr>
          <p:cNvPr id="59" name="Picture 2" descr="Фасад дома три этажа – Бесплатные иконки: здания"/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4" y="4042631"/>
            <a:ext cx="705715" cy="77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Фасад дома три этажа – Бесплатные иконки: здания"/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95" y="3772661"/>
            <a:ext cx="871020" cy="10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Молодой человек с галстуком – Бесплатные иконки: люди"/>
          <p:cNvPicPr>
            <a:picLocks noChangeAspect="1" noChangeArrowheads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32" y="1642819"/>
            <a:ext cx="596419" cy="5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Молодой человек с галстуком – Бесплатные иконки: люди"/>
          <p:cNvPicPr>
            <a:picLocks noChangeAspect="1" noChangeArrowheads="1"/>
          </p:cNvPicPr>
          <p:nvPr/>
        </p:nvPicPr>
        <p:blipFill>
          <a:blip r:embed="rId4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953" y="1414527"/>
            <a:ext cx="802716" cy="71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Подписание договора – Бесплатные иконки: бизнес"/>
          <p:cNvPicPr>
            <a:picLocks noChangeAspect="1" noChangeArrowheads="1"/>
          </p:cNvPicPr>
          <p:nvPr/>
        </p:nvPicPr>
        <p:blipFill>
          <a:blip r:embed="rId5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25" y="530613"/>
            <a:ext cx="837136" cy="84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-11877" y="463262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351427" y="238708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06B8107-E34F-43E5-8234-26698D7FA236}" type="slidenum">
              <a:rPr lang="ru-R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ru-RU" dirty="0"/>
          </a:p>
        </p:txBody>
      </p:sp>
      <p:sp>
        <p:nvSpPr>
          <p:cNvPr id="6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96864" y="-1"/>
            <a:ext cx="547136" cy="463263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fld id="{F06B8107-E34F-43E5-8234-26698D7FA236}" type="slidenum">
              <a:rPr 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16</a:t>
            </a:fld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522" y="52050"/>
            <a:ext cx="6999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количестве лицевых счетов и договоров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2401" y="2204694"/>
            <a:ext cx="1196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/>
          </p:nvPr>
        </p:nvGraphicFramePr>
        <p:xfrm>
          <a:off x="5269422" y="240474"/>
          <a:ext cx="3872225" cy="170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8" name="Прямая соединительная линия 77"/>
          <p:cNvCxnSpPr/>
          <p:nvPr/>
        </p:nvCxnSpPr>
        <p:spPr>
          <a:xfrm>
            <a:off x="3539164" y="1769617"/>
            <a:ext cx="5481970" cy="0"/>
          </a:xfrm>
          <a:prstGeom prst="line">
            <a:avLst/>
          </a:prstGeom>
          <a:ln w="34925">
            <a:solidFill>
              <a:srgbClr val="2F6D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Диаграмма 79"/>
          <p:cNvGraphicFramePr/>
          <p:nvPr>
            <p:extLst>
              <p:ext uri="{D42A27DB-BD31-4B8C-83A1-F6EECF244321}">
                <p14:modId xmlns:p14="http://schemas.microsoft.com/office/powerpoint/2010/main" val="1753038220"/>
              </p:ext>
            </p:extLst>
          </p:nvPr>
        </p:nvGraphicFramePr>
        <p:xfrm>
          <a:off x="5271775" y="1708911"/>
          <a:ext cx="3872225" cy="18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4" name="Диаграмма 83"/>
          <p:cNvGraphicFramePr/>
          <p:nvPr>
            <p:extLst>
              <p:ext uri="{D42A27DB-BD31-4B8C-83A1-F6EECF244321}">
                <p14:modId xmlns:p14="http://schemas.microsoft.com/office/powerpoint/2010/main" val="2803596105"/>
              </p:ext>
            </p:extLst>
          </p:nvPr>
        </p:nvGraphicFramePr>
        <p:xfrm>
          <a:off x="5310644" y="3858631"/>
          <a:ext cx="3872225" cy="134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85" name="Прямая соединительная линия 84"/>
          <p:cNvCxnSpPr/>
          <p:nvPr/>
        </p:nvCxnSpPr>
        <p:spPr>
          <a:xfrm>
            <a:off x="3723629" y="4974156"/>
            <a:ext cx="5385553" cy="3989"/>
          </a:xfrm>
          <a:prstGeom prst="line">
            <a:avLst/>
          </a:prstGeom>
          <a:ln w="34925">
            <a:solidFill>
              <a:srgbClr val="2F6D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3539164" y="3294344"/>
            <a:ext cx="5481970" cy="0"/>
          </a:xfrm>
          <a:prstGeom prst="line">
            <a:avLst/>
          </a:prstGeom>
          <a:ln w="34925">
            <a:solidFill>
              <a:srgbClr val="2F6D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03"/>
          <p:cNvSpPr/>
          <p:nvPr/>
        </p:nvSpPr>
        <p:spPr>
          <a:xfrm>
            <a:off x="4557" y="380017"/>
            <a:ext cx="3746500" cy="4747214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508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 rot="5400000">
            <a:off x="1578573" y="1959953"/>
            <a:ext cx="298450" cy="32411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762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кругленный прямоугольник 100"/>
          <p:cNvSpPr/>
          <p:nvPr/>
        </p:nvSpPr>
        <p:spPr>
          <a:xfrm rot="5400000">
            <a:off x="833052" y="2702225"/>
            <a:ext cx="302068" cy="1753013"/>
          </a:xfrm>
          <a:prstGeom prst="roundRect">
            <a:avLst>
              <a:gd name="adj" fmla="val 50000"/>
            </a:avLst>
          </a:pr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20650" y="2791027"/>
            <a:ext cx="1244061" cy="523981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1,98</a:t>
            </a:r>
            <a:r>
              <a:rPr lang="ru-RU" sz="16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1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млрд. тенге</a:t>
            </a:r>
            <a:endParaRPr lang="ru-RU" sz="1100" b="1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4806" y="546999"/>
            <a:ext cx="1244061" cy="523981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2,03</a:t>
            </a:r>
            <a:r>
              <a:rPr lang="ru-RU" sz="16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1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млрд. тенге</a:t>
            </a:r>
            <a:endParaRPr lang="ru-RU" sz="1100" b="1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87680" y="586387"/>
            <a:ext cx="2629468" cy="503782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ДЕБИТОРСКАЯ ЗАДОЛЖЕННОСТЬ</a:t>
            </a:r>
            <a:endParaRPr lang="en-US" sz="11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СВЫШЕ 2-х МЕСЯЦЕВ </a:t>
            </a:r>
          </a:p>
          <a:p>
            <a:r>
              <a:rPr lang="ru-RU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1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01.07.2023 ГОДА</a:t>
            </a:r>
            <a:endParaRPr lang="ru-RU" sz="1100" b="1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 rot="5400000">
            <a:off x="1545268" y="-333782"/>
            <a:ext cx="298450" cy="32411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762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 rot="5400000">
            <a:off x="632268" y="621958"/>
            <a:ext cx="298450" cy="1329874"/>
          </a:xfrm>
          <a:custGeom>
            <a:avLst/>
            <a:gdLst>
              <a:gd name="connsiteX0" fmla="*/ 0 w 298450"/>
              <a:gd name="connsiteY0" fmla="*/ 2940604 h 3089829"/>
              <a:gd name="connsiteX1" fmla="*/ 0 w 298450"/>
              <a:gd name="connsiteY1" fmla="*/ 0 h 3089829"/>
              <a:gd name="connsiteX2" fmla="*/ 298450 w 298450"/>
              <a:gd name="connsiteY2" fmla="*/ 0 h 3089829"/>
              <a:gd name="connsiteX3" fmla="*/ 298450 w 298450"/>
              <a:gd name="connsiteY3" fmla="*/ 2940604 h 3089829"/>
              <a:gd name="connsiteX4" fmla="*/ 149225 w 298450"/>
              <a:gd name="connsiteY4" fmla="*/ 3089829 h 3089829"/>
              <a:gd name="connsiteX5" fmla="*/ 0 w 298450"/>
              <a:gd name="connsiteY5" fmla="*/ 2940604 h 308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50" h="3089829">
                <a:moveTo>
                  <a:pt x="0" y="2940604"/>
                </a:moveTo>
                <a:lnTo>
                  <a:pt x="0" y="0"/>
                </a:lnTo>
                <a:lnTo>
                  <a:pt x="298450" y="0"/>
                </a:lnTo>
                <a:lnTo>
                  <a:pt x="298450" y="2940604"/>
                </a:lnTo>
                <a:cubicBezTo>
                  <a:pt x="298450" y="3023019"/>
                  <a:pt x="231640" y="3089829"/>
                  <a:pt x="149225" y="3089829"/>
                </a:cubicBezTo>
                <a:cubicBezTo>
                  <a:pt x="66810" y="3089829"/>
                  <a:pt x="0" y="3023019"/>
                  <a:pt x="0" y="2940604"/>
                </a:cubicBezTo>
                <a:close/>
              </a:path>
            </a:pathLst>
          </a:cu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58475" y="1152479"/>
            <a:ext cx="996384" cy="272517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Население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364710" y="1165426"/>
            <a:ext cx="1248629" cy="272517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rgbClr val="2E6C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739 млн.тг.</a:t>
            </a:r>
            <a:endParaRPr lang="ru-RU" sz="1400" b="1" dirty="0">
              <a:solidFill>
                <a:srgbClr val="2E6C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 rot="5400000">
            <a:off x="1578571" y="30221"/>
            <a:ext cx="298450" cy="3241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762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 rot="5400000">
            <a:off x="834861" y="796822"/>
            <a:ext cx="298450" cy="1710033"/>
          </a:xfrm>
          <a:custGeom>
            <a:avLst/>
            <a:gdLst>
              <a:gd name="connsiteX0" fmla="*/ 0 w 298450"/>
              <a:gd name="connsiteY0" fmla="*/ 2317340 h 2466565"/>
              <a:gd name="connsiteX1" fmla="*/ 0 w 298450"/>
              <a:gd name="connsiteY1" fmla="*/ 0 h 2466565"/>
              <a:gd name="connsiteX2" fmla="*/ 298450 w 298450"/>
              <a:gd name="connsiteY2" fmla="*/ 0 h 2466565"/>
              <a:gd name="connsiteX3" fmla="*/ 298450 w 298450"/>
              <a:gd name="connsiteY3" fmla="*/ 2317340 h 2466565"/>
              <a:gd name="connsiteX4" fmla="*/ 149225 w 298450"/>
              <a:gd name="connsiteY4" fmla="*/ 2466565 h 2466565"/>
              <a:gd name="connsiteX5" fmla="*/ 0 w 298450"/>
              <a:gd name="connsiteY5" fmla="*/ 2317340 h 246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50" h="2466565">
                <a:moveTo>
                  <a:pt x="0" y="2317340"/>
                </a:moveTo>
                <a:lnTo>
                  <a:pt x="0" y="0"/>
                </a:lnTo>
                <a:lnTo>
                  <a:pt x="298450" y="0"/>
                </a:lnTo>
                <a:lnTo>
                  <a:pt x="298450" y="2317340"/>
                </a:lnTo>
                <a:cubicBezTo>
                  <a:pt x="298450" y="2399755"/>
                  <a:pt x="231640" y="2466565"/>
                  <a:pt x="149225" y="2466565"/>
                </a:cubicBezTo>
                <a:cubicBezTo>
                  <a:pt x="66810" y="2466565"/>
                  <a:pt x="0" y="2399755"/>
                  <a:pt x="0" y="2317340"/>
                </a:cubicBezTo>
                <a:close/>
              </a:path>
            </a:pathLst>
          </a:cu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29069" y="1514458"/>
            <a:ext cx="1582029" cy="272517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Юридические лица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888022" y="1521527"/>
            <a:ext cx="1274467" cy="272517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sz="1400" b="1" dirty="0" smtClean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 млн.тг.</a:t>
            </a:r>
            <a:endParaRPr lang="ru-RU" sz="1400" b="1" dirty="0">
              <a:solidFill>
                <a:srgbClr val="2F6D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 rot="5400000">
            <a:off x="1629837" y="474801"/>
            <a:ext cx="298450" cy="3241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762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 rot="5400000">
            <a:off x="183173" y="1929954"/>
            <a:ext cx="298450" cy="324127"/>
          </a:xfrm>
          <a:custGeom>
            <a:avLst/>
            <a:gdLst>
              <a:gd name="connsiteX0" fmla="*/ 0 w 298450"/>
              <a:gd name="connsiteY0" fmla="*/ 119091 h 268316"/>
              <a:gd name="connsiteX1" fmla="*/ 0 w 298450"/>
              <a:gd name="connsiteY1" fmla="*/ 0 h 268316"/>
              <a:gd name="connsiteX2" fmla="*/ 298450 w 298450"/>
              <a:gd name="connsiteY2" fmla="*/ 0 h 268316"/>
              <a:gd name="connsiteX3" fmla="*/ 298450 w 298450"/>
              <a:gd name="connsiteY3" fmla="*/ 119091 h 268316"/>
              <a:gd name="connsiteX4" fmla="*/ 149225 w 298450"/>
              <a:gd name="connsiteY4" fmla="*/ 268316 h 268316"/>
              <a:gd name="connsiteX5" fmla="*/ 0 w 298450"/>
              <a:gd name="connsiteY5" fmla="*/ 119091 h 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50" h="268316">
                <a:moveTo>
                  <a:pt x="0" y="119091"/>
                </a:moveTo>
                <a:lnTo>
                  <a:pt x="0" y="0"/>
                </a:lnTo>
                <a:lnTo>
                  <a:pt x="298450" y="0"/>
                </a:lnTo>
                <a:lnTo>
                  <a:pt x="298450" y="119091"/>
                </a:lnTo>
                <a:cubicBezTo>
                  <a:pt x="298450" y="201506"/>
                  <a:pt x="231640" y="268316"/>
                  <a:pt x="149225" y="268316"/>
                </a:cubicBezTo>
                <a:cubicBezTo>
                  <a:pt x="66810" y="268316"/>
                  <a:pt x="0" y="201506"/>
                  <a:pt x="0" y="119091"/>
                </a:cubicBezTo>
                <a:close/>
              </a:path>
            </a:pathLst>
          </a:cu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27477" y="1977612"/>
            <a:ext cx="1274467" cy="272517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2E6C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400" b="1" dirty="0" smtClean="0">
                <a:solidFill>
                  <a:srgbClr val="2E6C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млн.тг.</a:t>
            </a:r>
            <a:endParaRPr lang="ru-RU" sz="1400" b="1" dirty="0">
              <a:solidFill>
                <a:srgbClr val="2E6C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584344" y="1968575"/>
            <a:ext cx="1531139" cy="272517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 smtClean="0">
                <a:solidFill>
                  <a:srgbClr val="2E6C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Местный бюджет</a:t>
            </a:r>
            <a:endParaRPr lang="ru-RU" sz="1000" dirty="0">
              <a:solidFill>
                <a:srgbClr val="2E6C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 rot="5400000">
            <a:off x="1629837" y="905587"/>
            <a:ext cx="298450" cy="3241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762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77605" y="2387229"/>
            <a:ext cx="1496920" cy="272517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E6C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117 млн.тг.</a:t>
            </a:r>
            <a:endParaRPr lang="ru-RU" sz="1400" b="1" dirty="0">
              <a:solidFill>
                <a:srgbClr val="2E6C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49252" y="2399132"/>
            <a:ext cx="2099131" cy="272517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 smtClean="0">
                <a:solidFill>
                  <a:srgbClr val="2E6C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Республиканский бюджет</a:t>
            </a:r>
            <a:endParaRPr lang="ru-RU" sz="1000" dirty="0">
              <a:solidFill>
                <a:srgbClr val="2E6C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948928" y="839224"/>
            <a:ext cx="1021362" cy="220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млн.тенге</a:t>
            </a:r>
          </a:p>
        </p:txBody>
      </p:sp>
      <p:sp>
        <p:nvSpPr>
          <p:cNvPr id="79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3837890" y="1480964"/>
            <a:ext cx="1185429" cy="288653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НАСЕЛЕНИЕ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83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3818921" y="2818528"/>
            <a:ext cx="1491723" cy="429324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ЮРИДИЧЕСКИЕ ЛИЦА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87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3817795" y="4717434"/>
            <a:ext cx="1185429" cy="288653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БЮДЖЕТ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101644" y="2763612"/>
            <a:ext cx="35178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олилиния 90"/>
          <p:cNvSpPr/>
          <p:nvPr/>
        </p:nvSpPr>
        <p:spPr>
          <a:xfrm>
            <a:off x="8019576" y="626228"/>
            <a:ext cx="756131" cy="281108"/>
          </a:xfrm>
          <a:custGeom>
            <a:avLst/>
            <a:gdLst>
              <a:gd name="connsiteX0" fmla="*/ 140554 w 756131"/>
              <a:gd name="connsiteY0" fmla="*/ 0 h 281108"/>
              <a:gd name="connsiteX1" fmla="*/ 756131 w 756131"/>
              <a:gd name="connsiteY1" fmla="*/ 0 h 281108"/>
              <a:gd name="connsiteX2" fmla="*/ 756131 w 756131"/>
              <a:gd name="connsiteY2" fmla="*/ 281108 h 281108"/>
              <a:gd name="connsiteX3" fmla="*/ 140554 w 756131"/>
              <a:gd name="connsiteY3" fmla="*/ 281108 h 281108"/>
              <a:gd name="connsiteX4" fmla="*/ 0 w 756131"/>
              <a:gd name="connsiteY4" fmla="*/ 140554 h 281108"/>
              <a:gd name="connsiteX5" fmla="*/ 140554 w 756131"/>
              <a:gd name="connsiteY5" fmla="*/ 0 h 28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131" h="281108">
                <a:moveTo>
                  <a:pt x="140554" y="0"/>
                </a:moveTo>
                <a:lnTo>
                  <a:pt x="756131" y="0"/>
                </a:lnTo>
                <a:lnTo>
                  <a:pt x="756131" y="281108"/>
                </a:lnTo>
                <a:lnTo>
                  <a:pt x="140554" y="281108"/>
                </a:lnTo>
                <a:cubicBezTo>
                  <a:pt x="62928" y="281108"/>
                  <a:pt x="0" y="218180"/>
                  <a:pt x="0" y="140554"/>
                </a:cubicBezTo>
                <a:cubicBezTo>
                  <a:pt x="0" y="62928"/>
                  <a:pt x="62928" y="0"/>
                  <a:pt x="140554" y="0"/>
                </a:cubicBezTo>
                <a:close/>
              </a:path>
            </a:pathLst>
          </a:cu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8061625" y="642863"/>
            <a:ext cx="808507" cy="26018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2023г.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167481" y="2819491"/>
            <a:ext cx="2629468" cy="503782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ДЕБИТОРСКАЯ ЗАДОЛЖЕННОСТЬ</a:t>
            </a:r>
            <a:endParaRPr lang="en-US" sz="11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СВЫШЕ 2-х МЕСЯЦЕВ </a:t>
            </a:r>
          </a:p>
          <a:p>
            <a:r>
              <a:rPr lang="ru-RU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1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01.07.2022 ГОДА</a:t>
            </a:r>
            <a:endParaRPr lang="ru-RU" sz="1100" b="1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Полилиния 59"/>
          <p:cNvSpPr/>
          <p:nvPr/>
        </p:nvSpPr>
        <p:spPr>
          <a:xfrm rot="5400000">
            <a:off x="138736" y="2412633"/>
            <a:ext cx="298451" cy="232959"/>
          </a:xfrm>
          <a:custGeom>
            <a:avLst/>
            <a:gdLst>
              <a:gd name="connsiteX0" fmla="*/ 0 w 298451"/>
              <a:gd name="connsiteY0" fmla="*/ 28011 h 169533"/>
              <a:gd name="connsiteX1" fmla="*/ 5656 w 298451"/>
              <a:gd name="connsiteY1" fmla="*/ 0 h 169533"/>
              <a:gd name="connsiteX2" fmla="*/ 292796 w 298451"/>
              <a:gd name="connsiteY2" fmla="*/ 0 h 169533"/>
              <a:gd name="connsiteX3" fmla="*/ 298451 w 298451"/>
              <a:gd name="connsiteY3" fmla="*/ 28012 h 169533"/>
              <a:gd name="connsiteX4" fmla="*/ 298450 w 298451"/>
              <a:gd name="connsiteY4" fmla="*/ 28012 h 169533"/>
              <a:gd name="connsiteX5" fmla="*/ 156929 w 298451"/>
              <a:gd name="connsiteY5" fmla="*/ 169533 h 169533"/>
              <a:gd name="connsiteX6" fmla="*/ 141521 w 298451"/>
              <a:gd name="connsiteY6" fmla="*/ 169532 h 169533"/>
              <a:gd name="connsiteX7" fmla="*/ 11121 w 298451"/>
              <a:gd name="connsiteY7" fmla="*/ 83097 h 169533"/>
              <a:gd name="connsiteX8" fmla="*/ 0 w 298451"/>
              <a:gd name="connsiteY8" fmla="*/ 28012 h 169533"/>
              <a:gd name="connsiteX9" fmla="*/ 0 w 298451"/>
              <a:gd name="connsiteY9" fmla="*/ 28011 h 169533"/>
              <a:gd name="connsiteX10" fmla="*/ 0 w 298451"/>
              <a:gd name="connsiteY10" fmla="*/ 28011 h 1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451" h="169533">
                <a:moveTo>
                  <a:pt x="0" y="28011"/>
                </a:moveTo>
                <a:lnTo>
                  <a:pt x="5656" y="0"/>
                </a:lnTo>
                <a:lnTo>
                  <a:pt x="292796" y="0"/>
                </a:lnTo>
                <a:lnTo>
                  <a:pt x="298451" y="28012"/>
                </a:lnTo>
                <a:lnTo>
                  <a:pt x="298450" y="28012"/>
                </a:lnTo>
                <a:cubicBezTo>
                  <a:pt x="298450" y="106172"/>
                  <a:pt x="235089" y="169533"/>
                  <a:pt x="156929" y="169533"/>
                </a:cubicBezTo>
                <a:lnTo>
                  <a:pt x="141521" y="169532"/>
                </a:lnTo>
                <a:cubicBezTo>
                  <a:pt x="82901" y="169532"/>
                  <a:pt x="32606" y="133891"/>
                  <a:pt x="11121" y="83097"/>
                </a:cubicBezTo>
                <a:close/>
                <a:moveTo>
                  <a:pt x="0" y="28012"/>
                </a:moveTo>
                <a:lnTo>
                  <a:pt x="0" y="28011"/>
                </a:lnTo>
                <a:lnTo>
                  <a:pt x="0" y="28011"/>
                </a:lnTo>
                <a:close/>
              </a:path>
            </a:pathLst>
          </a:cu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225445" y="1091555"/>
            <a:ext cx="606696" cy="31159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36%</a:t>
            </a:r>
            <a:endParaRPr lang="ru-RU" sz="1000" b="1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214255" y="1500802"/>
            <a:ext cx="606696" cy="295363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47%</a:t>
            </a:r>
            <a:endParaRPr lang="ru-RU" sz="1000" b="1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07327" y="1920877"/>
            <a:ext cx="642932" cy="31159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11%</a:t>
            </a:r>
            <a:endParaRPr lang="ru-RU" sz="1000" b="1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132139" y="2387570"/>
            <a:ext cx="642180" cy="280265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10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1000" b="1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6810" y="3435208"/>
            <a:ext cx="1222442" cy="272517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Население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846700" y="3429258"/>
            <a:ext cx="1246208" cy="272517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762 млн.тг.</a:t>
            </a:r>
            <a:endParaRPr lang="ru-RU" sz="1400" b="1" dirty="0">
              <a:solidFill>
                <a:srgbClr val="2F6D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 rot="5400000">
            <a:off x="1578572" y="2391597"/>
            <a:ext cx="298450" cy="3241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762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 rot="5400000">
            <a:off x="620139" y="3350613"/>
            <a:ext cx="298450" cy="1324308"/>
          </a:xfrm>
          <a:custGeom>
            <a:avLst/>
            <a:gdLst>
              <a:gd name="connsiteX0" fmla="*/ 0 w 298450"/>
              <a:gd name="connsiteY0" fmla="*/ 2317340 h 2466565"/>
              <a:gd name="connsiteX1" fmla="*/ 0 w 298450"/>
              <a:gd name="connsiteY1" fmla="*/ 0 h 2466565"/>
              <a:gd name="connsiteX2" fmla="*/ 298450 w 298450"/>
              <a:gd name="connsiteY2" fmla="*/ 0 h 2466565"/>
              <a:gd name="connsiteX3" fmla="*/ 298450 w 298450"/>
              <a:gd name="connsiteY3" fmla="*/ 2317340 h 2466565"/>
              <a:gd name="connsiteX4" fmla="*/ 149225 w 298450"/>
              <a:gd name="connsiteY4" fmla="*/ 2466565 h 2466565"/>
              <a:gd name="connsiteX5" fmla="*/ 0 w 298450"/>
              <a:gd name="connsiteY5" fmla="*/ 2317340 h 246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50" h="2466565">
                <a:moveTo>
                  <a:pt x="0" y="2317340"/>
                </a:moveTo>
                <a:lnTo>
                  <a:pt x="0" y="0"/>
                </a:lnTo>
                <a:lnTo>
                  <a:pt x="298450" y="0"/>
                </a:lnTo>
                <a:lnTo>
                  <a:pt x="298450" y="2317340"/>
                </a:lnTo>
                <a:cubicBezTo>
                  <a:pt x="298450" y="2399755"/>
                  <a:pt x="231640" y="2466565"/>
                  <a:pt x="149225" y="2466565"/>
                </a:cubicBezTo>
                <a:cubicBezTo>
                  <a:pt x="66810" y="2466565"/>
                  <a:pt x="0" y="2399755"/>
                  <a:pt x="0" y="2317340"/>
                </a:cubicBezTo>
                <a:close/>
              </a:path>
            </a:pathLst>
          </a:cu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44980" y="3870596"/>
            <a:ext cx="1658586" cy="272517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Юридические лица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431518" y="3868682"/>
            <a:ext cx="1274467" cy="272517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rgbClr val="2E6C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1400" b="1" dirty="0" smtClean="0">
                <a:solidFill>
                  <a:srgbClr val="2E6C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млн.тг.</a:t>
            </a:r>
            <a:endParaRPr lang="ru-RU" sz="1400" b="1" dirty="0">
              <a:solidFill>
                <a:srgbClr val="2E6C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 rot="5400000">
            <a:off x="1549541" y="2822497"/>
            <a:ext cx="298450" cy="3241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762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олилиния 85"/>
          <p:cNvSpPr/>
          <p:nvPr/>
        </p:nvSpPr>
        <p:spPr>
          <a:xfrm rot="5400000">
            <a:off x="251793" y="4115582"/>
            <a:ext cx="298450" cy="652917"/>
          </a:xfrm>
          <a:custGeom>
            <a:avLst/>
            <a:gdLst>
              <a:gd name="connsiteX0" fmla="*/ 0 w 298450"/>
              <a:gd name="connsiteY0" fmla="*/ 119091 h 268316"/>
              <a:gd name="connsiteX1" fmla="*/ 0 w 298450"/>
              <a:gd name="connsiteY1" fmla="*/ 0 h 268316"/>
              <a:gd name="connsiteX2" fmla="*/ 298450 w 298450"/>
              <a:gd name="connsiteY2" fmla="*/ 0 h 268316"/>
              <a:gd name="connsiteX3" fmla="*/ 298450 w 298450"/>
              <a:gd name="connsiteY3" fmla="*/ 119091 h 268316"/>
              <a:gd name="connsiteX4" fmla="*/ 149225 w 298450"/>
              <a:gd name="connsiteY4" fmla="*/ 268316 h 268316"/>
              <a:gd name="connsiteX5" fmla="*/ 0 w 298450"/>
              <a:gd name="connsiteY5" fmla="*/ 119091 h 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50" h="268316">
                <a:moveTo>
                  <a:pt x="0" y="119091"/>
                </a:moveTo>
                <a:lnTo>
                  <a:pt x="0" y="0"/>
                </a:lnTo>
                <a:lnTo>
                  <a:pt x="298450" y="0"/>
                </a:lnTo>
                <a:lnTo>
                  <a:pt x="298450" y="119091"/>
                </a:lnTo>
                <a:cubicBezTo>
                  <a:pt x="298450" y="201506"/>
                  <a:pt x="231640" y="268316"/>
                  <a:pt x="149225" y="268316"/>
                </a:cubicBezTo>
                <a:cubicBezTo>
                  <a:pt x="66810" y="268316"/>
                  <a:pt x="0" y="201506"/>
                  <a:pt x="0" y="119091"/>
                </a:cubicBezTo>
                <a:close/>
              </a:path>
            </a:pathLst>
          </a:cu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874273" y="4289075"/>
            <a:ext cx="1274467" cy="272517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E6C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361 млн.тг.</a:t>
            </a:r>
            <a:endParaRPr lang="ru-RU" sz="1400" b="1" dirty="0">
              <a:solidFill>
                <a:srgbClr val="2E6C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817244" y="4305783"/>
            <a:ext cx="1531139" cy="272517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 smtClean="0">
                <a:solidFill>
                  <a:srgbClr val="2E6C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Местный бюджет</a:t>
            </a:r>
            <a:endParaRPr lang="ru-RU" sz="1000" dirty="0">
              <a:solidFill>
                <a:srgbClr val="2E6C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 rot="5400000">
            <a:off x="1578572" y="3254887"/>
            <a:ext cx="298450" cy="3241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762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322824" y="4739283"/>
            <a:ext cx="1494420" cy="272517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E6C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134 млн.тг.</a:t>
            </a:r>
            <a:endParaRPr lang="ru-RU" sz="1400" b="1" dirty="0">
              <a:solidFill>
                <a:srgbClr val="2E6C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249252" y="4737428"/>
            <a:ext cx="2099131" cy="272517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 smtClean="0">
                <a:solidFill>
                  <a:srgbClr val="2E6C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Республиканский бюджет</a:t>
            </a:r>
            <a:endParaRPr lang="ru-RU" sz="1000" dirty="0">
              <a:solidFill>
                <a:srgbClr val="2E6C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Полилиния 95"/>
          <p:cNvSpPr/>
          <p:nvPr/>
        </p:nvSpPr>
        <p:spPr>
          <a:xfrm rot="5400000">
            <a:off x="118109" y="4716090"/>
            <a:ext cx="298451" cy="318770"/>
          </a:xfrm>
          <a:custGeom>
            <a:avLst/>
            <a:gdLst>
              <a:gd name="connsiteX0" fmla="*/ 0 w 298451"/>
              <a:gd name="connsiteY0" fmla="*/ 28011 h 169533"/>
              <a:gd name="connsiteX1" fmla="*/ 5656 w 298451"/>
              <a:gd name="connsiteY1" fmla="*/ 0 h 169533"/>
              <a:gd name="connsiteX2" fmla="*/ 292796 w 298451"/>
              <a:gd name="connsiteY2" fmla="*/ 0 h 169533"/>
              <a:gd name="connsiteX3" fmla="*/ 298451 w 298451"/>
              <a:gd name="connsiteY3" fmla="*/ 28012 h 169533"/>
              <a:gd name="connsiteX4" fmla="*/ 298450 w 298451"/>
              <a:gd name="connsiteY4" fmla="*/ 28012 h 169533"/>
              <a:gd name="connsiteX5" fmla="*/ 156929 w 298451"/>
              <a:gd name="connsiteY5" fmla="*/ 169533 h 169533"/>
              <a:gd name="connsiteX6" fmla="*/ 141521 w 298451"/>
              <a:gd name="connsiteY6" fmla="*/ 169532 h 169533"/>
              <a:gd name="connsiteX7" fmla="*/ 11121 w 298451"/>
              <a:gd name="connsiteY7" fmla="*/ 83097 h 169533"/>
              <a:gd name="connsiteX8" fmla="*/ 0 w 298451"/>
              <a:gd name="connsiteY8" fmla="*/ 28012 h 169533"/>
              <a:gd name="connsiteX9" fmla="*/ 0 w 298451"/>
              <a:gd name="connsiteY9" fmla="*/ 28011 h 169533"/>
              <a:gd name="connsiteX10" fmla="*/ 0 w 298451"/>
              <a:gd name="connsiteY10" fmla="*/ 28011 h 1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451" h="169533">
                <a:moveTo>
                  <a:pt x="0" y="28011"/>
                </a:moveTo>
                <a:lnTo>
                  <a:pt x="5656" y="0"/>
                </a:lnTo>
                <a:lnTo>
                  <a:pt x="292796" y="0"/>
                </a:lnTo>
                <a:lnTo>
                  <a:pt x="298451" y="28012"/>
                </a:lnTo>
                <a:lnTo>
                  <a:pt x="298450" y="28012"/>
                </a:lnTo>
                <a:cubicBezTo>
                  <a:pt x="298450" y="106172"/>
                  <a:pt x="235089" y="169533"/>
                  <a:pt x="156929" y="169533"/>
                </a:cubicBezTo>
                <a:lnTo>
                  <a:pt x="141521" y="169532"/>
                </a:lnTo>
                <a:cubicBezTo>
                  <a:pt x="82901" y="169532"/>
                  <a:pt x="32606" y="133891"/>
                  <a:pt x="11121" y="83097"/>
                </a:cubicBezTo>
                <a:close/>
                <a:moveTo>
                  <a:pt x="0" y="28012"/>
                </a:moveTo>
                <a:lnTo>
                  <a:pt x="0" y="28011"/>
                </a:lnTo>
                <a:lnTo>
                  <a:pt x="0" y="28011"/>
                </a:lnTo>
                <a:close/>
              </a:path>
            </a:pathLst>
          </a:cu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3295626" y="3431259"/>
            <a:ext cx="588568" cy="31159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38%</a:t>
            </a:r>
            <a:endParaRPr lang="ru-RU" sz="1000" b="1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67965" y="3865387"/>
            <a:ext cx="588568" cy="31159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37%</a:t>
            </a:r>
            <a:endParaRPr lang="ru-RU" sz="1000" b="1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240481" y="4294064"/>
            <a:ext cx="588568" cy="31159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18%</a:t>
            </a:r>
            <a:endParaRPr lang="ru-RU" sz="1000" b="1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231729" y="4724645"/>
            <a:ext cx="588568" cy="31159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10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1000" b="1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6" y="0"/>
            <a:ext cx="421624" cy="324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8" name="Прямая соединительная линия 67"/>
          <p:cNvCxnSpPr/>
          <p:nvPr/>
        </p:nvCxnSpPr>
        <p:spPr>
          <a:xfrm>
            <a:off x="-10910" y="383709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49521" y="-9749"/>
            <a:ext cx="595408" cy="414132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fld id="{F06B8107-E34F-43E5-8234-26698D7FA236}" type="slidenum">
              <a:rPr 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17</a:t>
            </a:fld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4462" y="23262"/>
            <a:ext cx="525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дебиторской задолженности</a:t>
            </a:r>
          </a:p>
        </p:txBody>
      </p:sp>
      <p:graphicFrame>
        <p:nvGraphicFramePr>
          <p:cNvPr id="103" name="Диаграмма 102"/>
          <p:cNvGraphicFramePr/>
          <p:nvPr>
            <p:extLst>
              <p:ext uri="{D42A27DB-BD31-4B8C-83A1-F6EECF244321}">
                <p14:modId xmlns:p14="http://schemas.microsoft.com/office/powerpoint/2010/main" val="1843388286"/>
              </p:ext>
            </p:extLst>
          </p:nvPr>
        </p:nvGraphicFramePr>
        <p:xfrm>
          <a:off x="5352255" y="380017"/>
          <a:ext cx="3872225" cy="216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7" name="Диаграмма 106"/>
          <p:cNvGraphicFramePr/>
          <p:nvPr>
            <p:extLst>
              <p:ext uri="{D42A27DB-BD31-4B8C-83A1-F6EECF244321}">
                <p14:modId xmlns:p14="http://schemas.microsoft.com/office/powerpoint/2010/main" val="4151409732"/>
              </p:ext>
            </p:extLst>
          </p:nvPr>
        </p:nvGraphicFramePr>
        <p:xfrm>
          <a:off x="5416487" y="293702"/>
          <a:ext cx="3811993" cy="178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705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8359" t="23540" r="11865" b="16360"/>
          <a:stretch/>
        </p:blipFill>
        <p:spPr>
          <a:xfrm>
            <a:off x="-11877" y="523800"/>
            <a:ext cx="9144000" cy="4586151"/>
          </a:xfrm>
          <a:prstGeom prst="rect">
            <a:avLst/>
          </a:prstGeom>
        </p:spPr>
      </p:pic>
      <p:sp>
        <p:nvSpPr>
          <p:cNvPr id="73" name="object 13">
            <a:extLst>
              <a:ext uri="{FF2B5EF4-FFF2-40B4-BE49-F238E27FC236}">
                <a16:creationId xmlns:a16="http://schemas.microsoft.com/office/drawing/2014/main" id="{71A7F9EF-8504-4878-B724-BC0C00E69E63}"/>
              </a:ext>
            </a:extLst>
          </p:cNvPr>
          <p:cNvSpPr txBox="1">
            <a:spLocks/>
          </p:cNvSpPr>
          <p:nvPr/>
        </p:nvSpPr>
        <p:spPr>
          <a:xfrm>
            <a:off x="532696" y="0"/>
            <a:ext cx="7749155" cy="46658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buNone/>
              <a:defRPr sz="16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dirty="0">
                <a:solidFill>
                  <a:srgbClr val="0087C5"/>
                </a:solidFill>
              </a:rPr>
              <a:t>Информация о количестве приборов учета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3" name="Прямая соединительная линия 82"/>
          <p:cNvCxnSpPr/>
          <p:nvPr/>
        </p:nvCxnSpPr>
        <p:spPr>
          <a:xfrm>
            <a:off x="-11877" y="463262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8705" y="2997"/>
            <a:ext cx="525295" cy="457591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64252" y="1256500"/>
            <a:ext cx="1072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шт.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92900" y="1256499"/>
            <a:ext cx="980805" cy="2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шт.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852" y="3425051"/>
            <a:ext cx="1072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шт.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0701" y="3523449"/>
            <a:ext cx="1072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шт.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7400" y="4634700"/>
            <a:ext cx="1072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шт.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97400" y="4494199"/>
            <a:ext cx="1072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шт.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852" y="2366161"/>
            <a:ext cx="1072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шт.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94852" y="2366161"/>
            <a:ext cx="1072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шт.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290" y="3760113"/>
            <a:ext cx="2566864" cy="225706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rgbClr val="2E6C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модемной связью 25%)</a:t>
            </a:r>
            <a:endParaRPr lang="ru-RU" sz="1100" i="1" dirty="0">
              <a:solidFill>
                <a:srgbClr val="2E6C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4290" y="4847519"/>
            <a:ext cx="2566864" cy="225706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rgbClr val="2E6C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модемной связью 30%)</a:t>
            </a:r>
            <a:endParaRPr lang="ru-RU" sz="1100" i="1" dirty="0">
              <a:solidFill>
                <a:srgbClr val="2E6C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00612" y="1485872"/>
            <a:ext cx="2380541" cy="225706"/>
          </a:xfrm>
          <a:prstGeom prst="rect">
            <a:avLst/>
          </a:prstGeom>
          <a:solidFill>
            <a:srgbClr val="F2F2F2"/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rgbClr val="2E6C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модемной связью 7,4%)</a:t>
            </a:r>
            <a:endParaRPr lang="ru-RU" sz="1100" i="1" dirty="0">
              <a:solidFill>
                <a:srgbClr val="2E6C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52733" y="2021502"/>
            <a:ext cx="1694268" cy="183133"/>
          </a:xfrm>
          <a:prstGeom prst="rect">
            <a:avLst/>
          </a:prstGeom>
          <a:solidFill>
            <a:srgbClr val="F2F2F2"/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rgbClr val="F2F2F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модемной 7,4%)</a:t>
            </a:r>
            <a:endParaRPr lang="ru-RU" sz="1000" i="1" dirty="0">
              <a:solidFill>
                <a:srgbClr val="F2F2F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-1" y="439016"/>
            <a:ext cx="3209859" cy="4701262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508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уб 46"/>
          <p:cNvSpPr/>
          <p:nvPr/>
        </p:nvSpPr>
        <p:spPr>
          <a:xfrm>
            <a:off x="1802651" y="1606234"/>
            <a:ext cx="1098640" cy="1066273"/>
          </a:xfrm>
          <a:prstGeom prst="cube">
            <a:avLst>
              <a:gd name="adj" fmla="val 11797"/>
            </a:avLst>
          </a:prstGeom>
          <a:solidFill>
            <a:srgbClr val="558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уб 25"/>
          <p:cNvSpPr/>
          <p:nvPr/>
        </p:nvSpPr>
        <p:spPr>
          <a:xfrm>
            <a:off x="1792156" y="1135382"/>
            <a:ext cx="1098640" cy="544407"/>
          </a:xfrm>
          <a:prstGeom prst="cube">
            <a:avLst>
              <a:gd name="adj" fmla="val 22662"/>
            </a:avLst>
          </a:prstGeom>
          <a:solidFill>
            <a:srgbClr val="558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34586" y="431953"/>
            <a:ext cx="2301565" cy="462192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ВХОДЯЩАЯ КОРРЕСПОНДЕНЦИЯ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5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2060433" y="587221"/>
            <a:ext cx="1099123" cy="452731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ru-RU" sz="2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-4,4%</a:t>
            </a:r>
            <a:endParaRPr lang="ru-RU" sz="2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8" name="Куб 27"/>
          <p:cNvSpPr/>
          <p:nvPr/>
        </p:nvSpPr>
        <p:spPr>
          <a:xfrm>
            <a:off x="166520" y="981925"/>
            <a:ext cx="1083297" cy="1682285"/>
          </a:xfrm>
          <a:prstGeom prst="cube">
            <a:avLst>
              <a:gd name="adj" fmla="val 11797"/>
            </a:avLst>
          </a:prstGeom>
          <a:solidFill>
            <a:srgbClr val="F39C1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440C2F-7C4B-403B-8ACC-09A0C673B0BB}"/>
              </a:ext>
            </a:extLst>
          </p:cNvPr>
          <p:cNvSpPr txBox="1"/>
          <p:nvPr/>
        </p:nvSpPr>
        <p:spPr>
          <a:xfrm>
            <a:off x="191957" y="1545518"/>
            <a:ext cx="10287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9 921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88487" y="2867893"/>
            <a:ext cx="2635249" cy="663584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ПРИЕМ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ПОТРЕБИТЕЛЕЙ</a:t>
            </a:r>
          </a:p>
        </p:txBody>
      </p:sp>
      <p:sp>
        <p:nvSpPr>
          <p:cNvPr id="31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1763294" y="3035395"/>
            <a:ext cx="1253516" cy="452731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ru-RU" sz="2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- </a:t>
            </a:r>
            <a:r>
              <a:rPr lang="ru-RU" sz="2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5</a:t>
            </a:r>
            <a:r>
              <a:rPr lang="ru-RU" sz="2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%</a:t>
            </a:r>
            <a:endParaRPr lang="ru-RU" sz="2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2" name="Куб 31"/>
          <p:cNvSpPr/>
          <p:nvPr/>
        </p:nvSpPr>
        <p:spPr>
          <a:xfrm>
            <a:off x="1848704" y="3531477"/>
            <a:ext cx="1008705" cy="1437767"/>
          </a:xfrm>
          <a:prstGeom prst="cube">
            <a:avLst>
              <a:gd name="adj" fmla="val 11797"/>
            </a:avLst>
          </a:prstGeom>
          <a:solidFill>
            <a:srgbClr val="2E6C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Куб 33"/>
          <p:cNvSpPr/>
          <p:nvPr/>
        </p:nvSpPr>
        <p:spPr>
          <a:xfrm>
            <a:off x="253988" y="3407905"/>
            <a:ext cx="997892" cy="1574621"/>
          </a:xfrm>
          <a:prstGeom prst="cube">
            <a:avLst>
              <a:gd name="adj" fmla="val 11797"/>
            </a:avLst>
          </a:prstGeom>
          <a:solidFill>
            <a:srgbClr val="F39C1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440C2F-7C4B-403B-8ACC-09A0C673B0BB}"/>
              </a:ext>
            </a:extLst>
          </p:cNvPr>
          <p:cNvSpPr txBox="1"/>
          <p:nvPr/>
        </p:nvSpPr>
        <p:spPr>
          <a:xfrm>
            <a:off x="204218" y="3612709"/>
            <a:ext cx="10350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45 993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204218" y="2666116"/>
            <a:ext cx="1003302" cy="179373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9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2022 год</a:t>
            </a:r>
            <a:endParaRPr lang="ru-RU" sz="9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7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1818661" y="2674413"/>
            <a:ext cx="1009651" cy="179373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</a:t>
            </a:r>
            <a:r>
              <a:rPr lang="ru-RU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</a:t>
            </a:r>
            <a:r>
              <a:rPr lang="en-US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год</a:t>
            </a:r>
            <a:endParaRPr lang="ru-RU" sz="900" dirty="0">
              <a:solidFill>
                <a:srgbClr val="4A7FA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8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253988" y="4967751"/>
            <a:ext cx="1003302" cy="179373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9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2022 год</a:t>
            </a:r>
            <a:endParaRPr lang="ru-RU" sz="9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9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1847760" y="4962811"/>
            <a:ext cx="1009651" cy="179373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202</a:t>
            </a:r>
            <a:r>
              <a:rPr lang="ru-RU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</a:t>
            </a:r>
            <a:r>
              <a:rPr lang="en-US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900" dirty="0" smtClean="0">
                <a:solidFill>
                  <a:srgbClr val="4A7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год</a:t>
            </a:r>
            <a:endParaRPr lang="ru-RU" sz="900" dirty="0">
              <a:solidFill>
                <a:srgbClr val="4A7FA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3669" y="2844535"/>
            <a:ext cx="2967925" cy="0"/>
          </a:xfrm>
          <a:prstGeom prst="line">
            <a:avLst/>
          </a:prstGeom>
          <a:ln w="1270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Отправить письмо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6" y="1721653"/>
            <a:ext cx="775083" cy="77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9440C2F-7C4B-403B-8ACC-09A0C673B0BB}"/>
              </a:ext>
            </a:extLst>
          </p:cNvPr>
          <p:cNvSpPr txBox="1"/>
          <p:nvPr/>
        </p:nvSpPr>
        <p:spPr>
          <a:xfrm>
            <a:off x="1788884" y="2119504"/>
            <a:ext cx="1035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52%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Коммерческий блок</a:t>
            </a:r>
            <a:endParaRPr lang="ru-RU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2" descr="Отправить письмо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28" y="1524817"/>
            <a:ext cx="775083" cy="77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19440C2F-7C4B-403B-8ACC-09A0C673B0BB}"/>
              </a:ext>
            </a:extLst>
          </p:cNvPr>
          <p:cNvSpPr txBox="1"/>
          <p:nvPr/>
        </p:nvSpPr>
        <p:spPr>
          <a:xfrm>
            <a:off x="1847759" y="3667656"/>
            <a:ext cx="10096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43 634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440C2F-7C4B-403B-8ACC-09A0C673B0BB}"/>
              </a:ext>
            </a:extLst>
          </p:cNvPr>
          <p:cNvSpPr txBox="1"/>
          <p:nvPr/>
        </p:nvSpPr>
        <p:spPr>
          <a:xfrm>
            <a:off x="1795234" y="1231560"/>
            <a:ext cx="10287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9 481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3375792" y="464574"/>
            <a:ext cx="2466073" cy="790100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КОЛИЧЕСТВО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ПРИНЯТЫХ ЗВОНКОВ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pic>
        <p:nvPicPr>
          <p:cNvPr id="67" name="Picture 10" descr="Call Center Worker With Headset Free People Icons PNG Transparent  Background, Free Download #2009 - FreeIconsPNG"/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69" y="1185429"/>
            <a:ext cx="433908" cy="41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ользователей, с, рубашка и галстук значок в Rounded users set"/>
          <p:cNvPicPr>
            <a:picLocks noChangeAspect="1" noChangeArrowheads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60" y="2049507"/>
            <a:ext cx="393926" cy="39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3762692" y="1161290"/>
            <a:ext cx="1692275" cy="523981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72 097</a:t>
            </a:r>
            <a:endParaRPr lang="ru-RU" sz="1100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336849" y="940001"/>
            <a:ext cx="1392465" cy="225706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КОНТАКТ-ЦЕНТР</a:t>
            </a:r>
            <a:endParaRPr lang="ru-RU" sz="1100" dirty="0">
              <a:solidFill>
                <a:srgbClr val="2F6D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608829" y="946758"/>
            <a:ext cx="733867" cy="225706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(-8,8%)</a:t>
            </a:r>
            <a:endParaRPr lang="ru-RU" sz="1100" i="1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703128" y="1920547"/>
            <a:ext cx="1692275" cy="523981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9 219</a:t>
            </a:r>
            <a:endParaRPr lang="ru-RU" sz="1100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346958" y="1640222"/>
            <a:ext cx="2322887" cy="293192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ОБСЛУЖИВАНИЯ ПОТРЕБИТЕЛЕЙ</a:t>
            </a:r>
            <a:endParaRPr lang="ru-RU" sz="1100" dirty="0">
              <a:solidFill>
                <a:srgbClr val="2F6D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824413" y="1740613"/>
            <a:ext cx="838288" cy="225706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(-1,2%)</a:t>
            </a:r>
            <a:endParaRPr lang="ru-RU" sz="1100" i="1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6187035" y="464574"/>
            <a:ext cx="2750709" cy="790100"/>
          </a:xfrm>
          <a:prstGeom prst="rect">
            <a:avLst/>
          </a:prstGeom>
          <a:noFill/>
          <a:effectLst/>
        </p:spPr>
        <p:txBody>
          <a:bodyPr wrap="square" lIns="0" tIns="0" rIns="0" bIns="0" rtlCol="0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ПРИНЯТЫЕ ОБРАЩЕНИЯ (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WHAT’S APP)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pic>
        <p:nvPicPr>
          <p:cNvPr id="81" name="Picture 10" descr="Call Center Worker With Headset Free People Icons PNG Transparent  Background, Free Download #2009 - FreeIconsPNG"/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19" y="1208125"/>
            <a:ext cx="433908" cy="41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2" descr="пользователей, с, рубашка и галстук значок в Rounded users set"/>
          <p:cNvPicPr>
            <a:picLocks noChangeAspect="1" noChangeArrowheads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01" y="2074490"/>
            <a:ext cx="393926" cy="36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Прямоугольник 82"/>
          <p:cNvSpPr/>
          <p:nvPr/>
        </p:nvSpPr>
        <p:spPr>
          <a:xfrm>
            <a:off x="6641544" y="1157360"/>
            <a:ext cx="1692275" cy="523981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2 340</a:t>
            </a:r>
            <a:endParaRPr lang="ru-RU" sz="1100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203977" y="946758"/>
            <a:ext cx="1392465" cy="225706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КОНТАКТ-ЦЕНТР</a:t>
            </a:r>
            <a:endParaRPr lang="ru-RU" sz="1100" dirty="0">
              <a:solidFill>
                <a:srgbClr val="2F6D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731800" y="943384"/>
            <a:ext cx="865688" cy="260947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(+20%)</a:t>
            </a:r>
            <a:endParaRPr lang="ru-RU" sz="1100" i="1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274601" y="1684465"/>
            <a:ext cx="2322887" cy="293192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ОБСЛУЖИВАНИЯ ПОТРЕБИТЕЛЕЙ</a:t>
            </a:r>
            <a:endParaRPr lang="ru-RU" sz="1100" dirty="0">
              <a:solidFill>
                <a:srgbClr val="2F6DA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773418" y="1770776"/>
            <a:ext cx="838288" cy="225706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(-55%)</a:t>
            </a:r>
            <a:endParaRPr lang="ru-RU" sz="1100" i="1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8" name="Таблица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231692"/>
              </p:ext>
            </p:extLst>
          </p:nvPr>
        </p:nvGraphicFramePr>
        <p:xfrm>
          <a:off x="3346958" y="2506842"/>
          <a:ext cx="5680155" cy="25850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01682">
                  <a:extLst>
                    <a:ext uri="{9D8B030D-6E8A-4147-A177-3AD203B41FA5}">
                      <a16:colId xmlns:a16="http://schemas.microsoft.com/office/drawing/2014/main" val="3441350507"/>
                    </a:ext>
                  </a:extLst>
                </a:gridCol>
                <a:gridCol w="854491">
                  <a:extLst>
                    <a:ext uri="{9D8B030D-6E8A-4147-A177-3AD203B41FA5}">
                      <a16:colId xmlns:a16="http://schemas.microsoft.com/office/drawing/2014/main" val="1969849115"/>
                    </a:ext>
                  </a:extLst>
                </a:gridCol>
                <a:gridCol w="854491">
                  <a:extLst>
                    <a:ext uri="{9D8B030D-6E8A-4147-A177-3AD203B41FA5}">
                      <a16:colId xmlns:a16="http://schemas.microsoft.com/office/drawing/2014/main" val="4240342918"/>
                    </a:ext>
                  </a:extLst>
                </a:gridCol>
                <a:gridCol w="854491">
                  <a:extLst>
                    <a:ext uri="{9D8B030D-6E8A-4147-A177-3AD203B41FA5}">
                      <a16:colId xmlns:a16="http://schemas.microsoft.com/office/drawing/2014/main" val="2868559938"/>
                    </a:ext>
                  </a:extLst>
                </a:gridCol>
                <a:gridCol w="854491">
                  <a:extLst>
                    <a:ext uri="{9D8B030D-6E8A-4147-A177-3AD203B41FA5}">
                      <a16:colId xmlns:a16="http://schemas.microsoft.com/office/drawing/2014/main" val="838263524"/>
                    </a:ext>
                  </a:extLst>
                </a:gridCol>
                <a:gridCol w="560509">
                  <a:extLst>
                    <a:ext uri="{9D8B030D-6E8A-4147-A177-3AD203B41FA5}">
                      <a16:colId xmlns:a16="http://schemas.microsoft.com/office/drawing/2014/main" val="4051941366"/>
                    </a:ext>
                  </a:extLst>
                </a:gridCol>
              </a:tblGrid>
              <a:tr h="304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F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ОРТАЛЫ</a:t>
                      </a:r>
                      <a:r>
                        <a:rPr lang="kk-KZ" sz="105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F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БАТЫС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F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ШЫҒЫС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ИТОГ: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202</a:t>
                      </a: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054266"/>
                  </a:ext>
                </a:extLst>
              </a:tr>
              <a:tr h="389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ВХОДЯЩАЯ</a:t>
                      </a:r>
                      <a:r>
                        <a:rPr lang="ru-RU" sz="1050" b="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КОРРЕСПОНДЕНЦИЯ</a:t>
                      </a:r>
                      <a:endParaRPr lang="ru-RU" sz="105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1 310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498</a:t>
                      </a:r>
                      <a:endParaRPr lang="ru-RU" sz="11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2 535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789406"/>
                  </a:ext>
                </a:extLst>
              </a:tr>
              <a:tr h="416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ОБРАЩЕНИЯ ПО ЭЛЕКТРОННОЙ ПОЧТЕ</a:t>
                      </a:r>
                      <a:endParaRPr lang="ru-RU" sz="105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1 024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1 892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-41%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099216"/>
                  </a:ext>
                </a:extLst>
              </a:tr>
              <a:tr h="380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ЗАЯВКИ </a:t>
                      </a:r>
                      <a:r>
                        <a:rPr lang="ru-RU" sz="105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ИПУ ГВС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8 899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6 896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19 532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049852"/>
                  </a:ext>
                </a:extLst>
              </a:tr>
              <a:tr h="380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ЗАЯВКИ </a:t>
                      </a:r>
                      <a:r>
                        <a:rPr lang="ru-RU" sz="105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ПУТЭ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3 962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3 537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933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9 432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1786"/>
                  </a:ext>
                </a:extLst>
              </a:tr>
              <a:tr h="3891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ВНЕСЕНИЕ ПОКАЗАНИЙ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ИПУ ГВС</a:t>
                      </a:r>
                      <a:endParaRPr lang="ru-RU" sz="105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32 048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20 999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12 607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65 654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-31%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03498"/>
                  </a:ext>
                </a:extLst>
              </a:tr>
              <a:tr h="284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ВСЕГО: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F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47 243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F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32 627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F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19 175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99 045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-25%</a:t>
                      </a:r>
                      <a:endParaRPr lang="ru-RU" sz="1100" b="0" i="1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7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7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335704"/>
                  </a:ext>
                </a:extLst>
              </a:tr>
            </a:tbl>
          </a:graphicData>
        </a:graphic>
      </p:graphicFrame>
      <p:pic>
        <p:nvPicPr>
          <p:cNvPr id="3" name="Picture 4" descr="Два человека разговаривают, сидя за столом – Бесплатные иконки: люди"/>
          <p:cNvPicPr>
            <a:picLocks noChangeAspect="1" noChangeArrowheads="1"/>
          </p:cNvPicPr>
          <p:nvPr/>
        </p:nvPicPr>
        <p:blipFill>
          <a:blip r:embed="rId5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80" y="3977427"/>
            <a:ext cx="902543" cy="90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Два человека разговаривают, сидя за столом – Бесплатные иконки: люди"/>
          <p:cNvPicPr>
            <a:picLocks noChangeAspect="1" noChangeArrowheads="1"/>
          </p:cNvPicPr>
          <p:nvPr/>
        </p:nvPicPr>
        <p:blipFill>
          <a:blip r:embed="rId5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4" y="3977428"/>
            <a:ext cx="902543" cy="90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6610257" y="1946483"/>
            <a:ext cx="1692275" cy="523981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800" b="1" dirty="0" smtClean="0">
                <a:solidFill>
                  <a:srgbClr val="E3655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838</a:t>
            </a:r>
            <a:endParaRPr lang="ru-RU" sz="1100" dirty="0">
              <a:solidFill>
                <a:srgbClr val="E3655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0" name="Прямая соединительная линия 49"/>
          <p:cNvCxnSpPr/>
          <p:nvPr/>
        </p:nvCxnSpPr>
        <p:spPr>
          <a:xfrm>
            <a:off x="-1" y="429771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62277" y="1"/>
            <a:ext cx="581722" cy="410946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fld id="{F06B8107-E34F-43E5-8234-26698D7FA236}" type="slidenum">
              <a:rPr 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19</a:t>
            </a:fld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890" y="30522"/>
            <a:ext cx="8117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количестве обращений за 1 полугодие 2023 года</a:t>
            </a:r>
          </a:p>
        </p:txBody>
      </p:sp>
    </p:spTree>
    <p:extLst>
      <p:ext uri="{BB962C8B-B14F-4D97-AF65-F5344CB8AC3E}">
        <p14:creationId xmlns:p14="http://schemas.microsoft.com/office/powerpoint/2010/main" val="35195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394494" y="857644"/>
            <a:ext cx="2641556" cy="4190736"/>
          </a:xfrm>
          <a:prstGeom prst="roundRect">
            <a:avLst>
              <a:gd name="adj" fmla="val 3076"/>
            </a:avLst>
          </a:prstGeom>
          <a:solidFill>
            <a:srgbClr val="F8F8F8"/>
          </a:solidFill>
          <a:ln>
            <a:solidFill>
              <a:srgbClr val="008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90808" y="10145"/>
            <a:ext cx="9128856" cy="439494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cs typeface="Arial"/>
              </a:rPr>
              <a:t>Содержание</a:t>
            </a:r>
            <a:endParaRPr lang="ru-RU" sz="1600" b="1" kern="0" dirty="0">
              <a:ln w="0"/>
              <a:solidFill>
                <a:srgbClr val="0087C5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907" y="487576"/>
            <a:ext cx="6260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п.</a:t>
            </a:r>
            <a:r>
              <a:rPr lang="en-U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299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Выступление субъекта естественной монополии содержит </a:t>
            </a:r>
            <a:endParaRPr lang="ru-RU" sz="1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следующую </a:t>
            </a:r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информацию</a:t>
            </a:r>
            <a:r>
              <a:rPr lang="en-U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4578" y="1046101"/>
            <a:ext cx="350743" cy="325634"/>
            <a:chOff x="94578" y="1046101"/>
            <a:chExt cx="350743" cy="325634"/>
          </a:xfrm>
        </p:grpSpPr>
        <p:sp>
          <p:nvSpPr>
            <p:cNvPr id="10" name="Блок-схема: узел 9"/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94578" y="1497010"/>
            <a:ext cx="350743" cy="325634"/>
            <a:chOff x="94578" y="1046101"/>
            <a:chExt cx="350743" cy="325634"/>
          </a:xfrm>
        </p:grpSpPr>
        <p:sp>
          <p:nvSpPr>
            <p:cNvPr id="33" name="Блок-схема: узел 32"/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94578" y="1947919"/>
            <a:ext cx="350743" cy="325634"/>
            <a:chOff x="94578" y="1046101"/>
            <a:chExt cx="350743" cy="325634"/>
          </a:xfrm>
        </p:grpSpPr>
        <p:sp>
          <p:nvSpPr>
            <p:cNvPr id="36" name="Блок-схема: узел 35"/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94578" y="2398827"/>
            <a:ext cx="350743" cy="325634"/>
            <a:chOff x="94578" y="1046101"/>
            <a:chExt cx="350743" cy="325634"/>
          </a:xfrm>
        </p:grpSpPr>
        <p:sp>
          <p:nvSpPr>
            <p:cNvPr id="39" name="Блок-схема: узел 38"/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94578" y="2849736"/>
            <a:ext cx="350743" cy="325634"/>
            <a:chOff x="94578" y="1046101"/>
            <a:chExt cx="350743" cy="325634"/>
          </a:xfrm>
        </p:grpSpPr>
        <p:sp>
          <p:nvSpPr>
            <p:cNvPr id="42" name="Блок-схема: узел 41"/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4578" y="3300645"/>
            <a:ext cx="350743" cy="325634"/>
            <a:chOff x="94578" y="1046101"/>
            <a:chExt cx="350743" cy="325634"/>
          </a:xfrm>
        </p:grpSpPr>
        <p:sp>
          <p:nvSpPr>
            <p:cNvPr id="45" name="Блок-схема: узел 44"/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94578" y="3751554"/>
            <a:ext cx="350743" cy="325634"/>
            <a:chOff x="94578" y="1046101"/>
            <a:chExt cx="350743" cy="325634"/>
          </a:xfrm>
        </p:grpSpPr>
        <p:sp>
          <p:nvSpPr>
            <p:cNvPr id="48" name="Блок-схема: узел 47"/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94578" y="4202463"/>
            <a:ext cx="350743" cy="325634"/>
            <a:chOff x="94578" y="1046101"/>
            <a:chExt cx="350743" cy="325634"/>
          </a:xfrm>
        </p:grpSpPr>
        <p:sp>
          <p:nvSpPr>
            <p:cNvPr id="51" name="Блок-схема: узел 50"/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94578" y="4653369"/>
            <a:ext cx="350743" cy="325634"/>
            <a:chOff x="94578" y="1046101"/>
            <a:chExt cx="350743" cy="325634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107950" y="1047735"/>
              <a:ext cx="324000" cy="324000"/>
            </a:xfrm>
            <a:prstGeom prst="flowChartConnector">
              <a:avLst/>
            </a:prstGeom>
            <a:solidFill>
              <a:srgbClr val="55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4578" y="1046101"/>
              <a:ext cx="350743" cy="31031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388202" y="1062756"/>
            <a:ext cx="53731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общая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информация о субъекте естественной монополии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3-4)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6329" y="1516561"/>
            <a:ext cx="5313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исполнении утвержденной инвестиционной программы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5-12)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6329" y="1957975"/>
            <a:ext cx="57294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постатейном исполнении утвержденной тарифной сметы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13)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6329" y="2409223"/>
            <a:ext cx="61369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соблюдении показателей качества и надежности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регулируемых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услуг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6329" y="2771800"/>
            <a:ext cx="4730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достижении показателей эффективности деятельности субъекта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естественной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монополи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96329" y="3243801"/>
            <a:ext cx="5313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 основных финансово-экономических показателях деятельности субъекта естественной монополии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14)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96329" y="3772486"/>
            <a:ext cx="5313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 объемах предоставленных регулируемых услуг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15)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96329" y="4227597"/>
            <a:ext cx="5556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проводимой работе с потребителями регулируемых услуг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16-19)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96329" y="4586715"/>
            <a:ext cx="5313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перспективах деятельности (планы развития), в том числе возможных изменениях тарифов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(слайд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20)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394494" y="887662"/>
            <a:ext cx="2641556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своем выступлении субъект естественной монополии дает подробное разъяснение о качестве предоставления регулируемых услуг</a:t>
            </a:r>
            <a:r>
              <a:rPr lang="en-US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имени субъекта естественной монополии, отчитывающегося перед потребителями и иными заинтересованными лицами, </a:t>
            </a:r>
            <a:r>
              <a:rPr lang="en-US" sz="11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выступает</a:t>
            </a:r>
            <a:endPara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8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Рахимбетов</a:t>
            </a:r>
            <a:r>
              <a:rPr lang="ru-RU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Алтай </a:t>
            </a:r>
            <a:r>
              <a:rPr lang="ru-RU" sz="11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Ергазинович</a:t>
            </a:r>
            <a:r>
              <a:rPr lang="ru-RU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первый</a:t>
            </a:r>
            <a:r>
              <a:rPr lang="en-US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руководитель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endPara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генеральный директор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ТОО «АлТС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11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Ишимов</a:t>
            </a:r>
            <a:r>
              <a:rPr lang="ru-RU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Эрали</a:t>
            </a:r>
            <a:r>
              <a:rPr lang="ru-RU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Ориналиевич</a:t>
            </a:r>
            <a:r>
              <a:rPr lang="en-US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председатель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публичного слушания 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(коммерческий директор)</a:t>
            </a:r>
          </a:p>
          <a:p>
            <a:pPr lvl="0"/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Ахметжанова</a:t>
            </a:r>
            <a:r>
              <a:rPr lang="ru-RU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Жанар</a:t>
            </a:r>
            <a:r>
              <a:rPr lang="ru-RU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Нурадиновна</a:t>
            </a:r>
            <a:r>
              <a:rPr lang="ru-RU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секретарь</a:t>
            </a:r>
            <a:r>
              <a:rPr lang="ru-RU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(начальник планово-экономического управления),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подготовка повестки дня</a:t>
            </a:r>
          </a:p>
        </p:txBody>
      </p:sp>
    </p:spTree>
    <p:extLst>
      <p:ext uri="{BB962C8B-B14F-4D97-AF65-F5344CB8AC3E}">
        <p14:creationId xmlns:p14="http://schemas.microsoft.com/office/powerpoint/2010/main" val="22559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551234" y="0"/>
            <a:ext cx="9144000" cy="415217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sz="1600" dirty="0">
                <a:solidFill>
                  <a:srgbClr val="0087C5"/>
                </a:solidFill>
              </a:rPr>
              <a:t> </a:t>
            </a:r>
            <a:r>
              <a:rPr lang="ru-RU" sz="1600" dirty="0" smtClean="0">
                <a:solidFill>
                  <a:srgbClr val="0087C5"/>
                </a:solidFill>
              </a:rPr>
              <a:t>Перспективные мероприятия на 2023 год.</a:t>
            </a:r>
          </a:p>
          <a:p>
            <a:pPr algn="l"/>
            <a:r>
              <a:rPr lang="ru-RU" sz="1600" dirty="0" smtClean="0">
                <a:solidFill>
                  <a:srgbClr val="0087C5"/>
                </a:solidFill>
              </a:rPr>
              <a:t> </a:t>
            </a:r>
            <a:r>
              <a:rPr lang="ru-RU" sz="1600" dirty="0">
                <a:solidFill>
                  <a:srgbClr val="E3655F"/>
                </a:solidFill>
              </a:rPr>
              <a:t>Реализованные </a:t>
            </a:r>
            <a:r>
              <a:rPr lang="ru-RU" sz="1600" dirty="0" smtClean="0">
                <a:solidFill>
                  <a:srgbClr val="E3655F"/>
                </a:solidFill>
              </a:rPr>
              <a:t>мероприятия за 1 полугодие 2023 года.</a:t>
            </a:r>
            <a:endParaRPr lang="ru-RU" sz="1600" dirty="0">
              <a:solidFill>
                <a:srgbClr val="E3655F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0651" y="491888"/>
            <a:ext cx="2120899" cy="235297"/>
          </a:xfrm>
          <a:prstGeom prst="roundRect">
            <a:avLst>
              <a:gd name="adj" fmla="val 3969"/>
            </a:avLst>
          </a:prstGeom>
        </p:spPr>
        <p:txBody>
          <a:bodyPr wrap="square">
            <a:spAutoFit/>
          </a:bodyPr>
          <a:lstStyle/>
          <a:p>
            <a:pPr algn="ctr"/>
            <a:endParaRPr lang="ru-RU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-10133" y="444427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43567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fld id="{F06B8107-E34F-43E5-8234-26698D7FA236}" type="slidenum">
              <a:rPr lang="ru-RU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20</a:t>
            </a:fld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320148" y="539567"/>
            <a:ext cx="2643022" cy="4524612"/>
            <a:chOff x="3168269" y="540391"/>
            <a:chExt cx="2643022" cy="452461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168269" y="540391"/>
              <a:ext cx="2604248" cy="4524612"/>
            </a:xfrm>
            <a:prstGeom prst="roundRect">
              <a:avLst>
                <a:gd name="adj" fmla="val 39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Восстановление изоляции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30116" y="615565"/>
              <a:ext cx="25811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525" marR="17145" algn="ctr">
                <a:spcBef>
                  <a:spcPts val="71"/>
                </a:spcBef>
                <a:tabLst>
                  <a:tab pos="139065" algn="l"/>
                </a:tabLst>
              </a:pPr>
              <a:r>
                <a:rPr lang="ru-RU" sz="1200" b="1" spc="-8" dirty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СОКРАЩЕНИЕ ДЕБИТОРСКОЙ ЗАДОЛЖЕННОСТИ</a:t>
              </a: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3295075" y="1224046"/>
              <a:ext cx="2460298" cy="1323439"/>
              <a:chOff x="217251" y="3169645"/>
              <a:chExt cx="2132722" cy="1323439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556939" y="3169645"/>
                <a:ext cx="179303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dirty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Публикации в СМИ и социальных сетях предприятия информации о проведении рейдов отключения потребителей от услуг теплоснабжения за дебиторскую задолженность</a:t>
                </a:r>
              </a:p>
              <a:p>
                <a:endParaRPr lang="ru-RU" sz="1000" dirty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17251" y="3271351"/>
                <a:ext cx="279475" cy="2822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38" name="Picture 14" descr="галочка png | PNGWing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1304" l="10000" r="92609">
                          <a14:foregroundMark x1="77065" y1="27065" x2="77065" y2="27065"/>
                          <a14:foregroundMark x1="87174" y1="17065" x2="60978" y2="37826"/>
                          <a14:foregroundMark x1="62500" y1="37065" x2="40870" y2="65652"/>
                          <a14:foregroundMark x1="41630" y1="64022" x2="30870" y2="50978"/>
                          <a14:foregroundMark x1="30870" y1="51739" x2="23152" y2="54783"/>
                          <a14:foregroundMark x1="22391" y1="55543" x2="36304" y2="80978"/>
                          <a14:foregroundMark x1="30109" y1="69457" x2="32391" y2="67935"/>
                          <a14:foregroundMark x1="37065" y1="82609" x2="45543" y2="78696"/>
                          <a14:foregroundMark x1="45543" y1="78696" x2="55543" y2="57174"/>
                          <a14:foregroundMark x1="55543" y1="57174" x2="69457" y2="38587"/>
                          <a14:foregroundMark x1="70217" y1="38587" x2="89457" y2="20870"/>
                          <a14:foregroundMark x1="87174" y1="18587" x2="88696" y2="20870"/>
                          <a14:backgroundMark x1="37283" y1="39783" x2="37283" y2="39783"/>
                          <a14:backgroundMark x1="31522" y1="24457" x2="27717" y2="7283"/>
                          <a14:backgroundMark x1="27717" y1="13043" x2="27717" y2="13043"/>
                          <a14:backgroundMark x1="63913" y1="16848" x2="63913" y2="16848"/>
                          <a14:backgroundMark x1="16196" y1="32174" x2="20109" y2="83696"/>
                          <a14:backgroundMark x1="50870" y1="870" x2="0" y2="37826"/>
                          <a14:backgroundMark x1="51630" y1="17826" x2="0" y2="38587"/>
                          <a14:backgroundMark x1="50109" y1="20109" x2="51630" y2="109"/>
                          <a14:backgroundMark x1="43152" y1="13261" x2="43152" y2="13261"/>
                          <a14:backgroundMark x1="45543" y1="23261" x2="45543" y2="23261"/>
                        </a14:backgroundRemoval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374" y="1207512"/>
              <a:ext cx="386478" cy="416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9" name="Группа 68"/>
            <p:cNvGrpSpPr/>
            <p:nvPr/>
          </p:nvGrpSpPr>
          <p:grpSpPr>
            <a:xfrm>
              <a:off x="3305361" y="2573695"/>
              <a:ext cx="2395904" cy="400110"/>
              <a:chOff x="127372" y="1621517"/>
              <a:chExt cx="2034964" cy="400110"/>
            </a:xfrm>
          </p:grpSpPr>
          <p:sp>
            <p:nvSpPr>
              <p:cNvPr id="70" name="Прямоугольник 69"/>
              <p:cNvSpPr/>
              <p:nvPr/>
            </p:nvSpPr>
            <p:spPr>
              <a:xfrm>
                <a:off x="452673" y="1621517"/>
                <a:ext cx="17096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dirty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Выдача досудебных </a:t>
                </a:r>
                <a:r>
                  <a:rPr lang="ru-RU" sz="1000" dirty="0" smtClean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уведомлений</a:t>
                </a:r>
                <a:endParaRPr lang="ru-RU" sz="1000" dirty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127372" y="1675072"/>
                <a:ext cx="287510" cy="293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2" name="Picture 14" descr="галочка png | PNGWing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1304" l="10000" r="92609">
                          <a14:foregroundMark x1="77065" y1="27065" x2="77065" y2="27065"/>
                          <a14:foregroundMark x1="87174" y1="17065" x2="60978" y2="37826"/>
                          <a14:foregroundMark x1="62500" y1="37065" x2="40870" y2="65652"/>
                          <a14:foregroundMark x1="41630" y1="64022" x2="30870" y2="50978"/>
                          <a14:foregroundMark x1="30870" y1="51739" x2="23152" y2="54783"/>
                          <a14:foregroundMark x1="22391" y1="55543" x2="36304" y2="80978"/>
                          <a14:foregroundMark x1="30109" y1="69457" x2="32391" y2="67935"/>
                          <a14:foregroundMark x1="37065" y1="82609" x2="45543" y2="78696"/>
                          <a14:foregroundMark x1="45543" y1="78696" x2="55543" y2="57174"/>
                          <a14:foregroundMark x1="55543" y1="57174" x2="69457" y2="38587"/>
                          <a14:foregroundMark x1="70217" y1="38587" x2="89457" y2="20870"/>
                          <a14:foregroundMark x1="87174" y1="18587" x2="88696" y2="20870"/>
                          <a14:backgroundMark x1="37283" y1="39783" x2="37283" y2="39783"/>
                          <a14:backgroundMark x1="31522" y1="24457" x2="27717" y2="7283"/>
                          <a14:backgroundMark x1="27717" y1="13043" x2="27717" y2="13043"/>
                          <a14:backgroundMark x1="63913" y1="16848" x2="63913" y2="16848"/>
                          <a14:backgroundMark x1="16196" y1="32174" x2="20109" y2="83696"/>
                          <a14:backgroundMark x1="50870" y1="870" x2="0" y2="37826"/>
                          <a14:backgroundMark x1="51630" y1="17826" x2="0" y2="38587"/>
                          <a14:backgroundMark x1="50109" y1="20109" x2="51630" y2="109"/>
                          <a14:backgroundMark x1="43152" y1="13261" x2="43152" y2="13261"/>
                          <a14:backgroundMark x1="45543" y1="23261" x2="45543" y2="23261"/>
                        </a14:backgroundRemoval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228" y="2467721"/>
              <a:ext cx="386478" cy="423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3" name="Группа 72"/>
            <p:cNvGrpSpPr/>
            <p:nvPr/>
          </p:nvGrpSpPr>
          <p:grpSpPr>
            <a:xfrm>
              <a:off x="3305361" y="3248415"/>
              <a:ext cx="2460469" cy="553998"/>
              <a:chOff x="50543" y="1113464"/>
              <a:chExt cx="2241483" cy="553998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423202" y="1113464"/>
                <a:ext cx="186882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dirty="0" smtClean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Отключения </a:t>
                </a:r>
                <a:r>
                  <a:rPr lang="ru-RU" sz="1000" dirty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потребителей от услуг горячего водоснабжения за дебиторскую задолженность</a:t>
                </a: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0543" y="1176154"/>
                <a:ext cx="316620" cy="33813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6" name="Picture 14" descr="галочка png | PNGWing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1304" l="10000" r="92609">
                          <a14:foregroundMark x1="77065" y1="27065" x2="77065" y2="27065"/>
                          <a14:foregroundMark x1="87174" y1="17065" x2="60978" y2="37826"/>
                          <a14:foregroundMark x1="62500" y1="37065" x2="40870" y2="65652"/>
                          <a14:foregroundMark x1="41630" y1="64022" x2="30870" y2="50978"/>
                          <a14:foregroundMark x1="30870" y1="51739" x2="23152" y2="54783"/>
                          <a14:foregroundMark x1="22391" y1="55543" x2="36304" y2="80978"/>
                          <a14:foregroundMark x1="30109" y1="69457" x2="32391" y2="67935"/>
                          <a14:foregroundMark x1="37065" y1="82609" x2="45543" y2="78696"/>
                          <a14:foregroundMark x1="45543" y1="78696" x2="55543" y2="57174"/>
                          <a14:foregroundMark x1="55543" y1="57174" x2="69457" y2="38587"/>
                          <a14:foregroundMark x1="70217" y1="38587" x2="89457" y2="20870"/>
                          <a14:foregroundMark x1="87174" y1="18587" x2="88696" y2="20870"/>
                          <a14:backgroundMark x1="37283" y1="39783" x2="37283" y2="39783"/>
                          <a14:backgroundMark x1="31522" y1="24457" x2="27717" y2="7283"/>
                          <a14:backgroundMark x1="27717" y1="13043" x2="27717" y2="13043"/>
                          <a14:backgroundMark x1="63913" y1="16848" x2="63913" y2="16848"/>
                          <a14:backgroundMark x1="16196" y1="32174" x2="20109" y2="83696"/>
                          <a14:backgroundMark x1="50870" y1="870" x2="0" y2="37826"/>
                          <a14:backgroundMark x1="51630" y1="17826" x2="0" y2="38587"/>
                          <a14:backgroundMark x1="50109" y1="20109" x2="51630" y2="109"/>
                          <a14:backgroundMark x1="43152" y1="13261" x2="43152" y2="13261"/>
                          <a14:backgroundMark x1="45543" y1="23261" x2="45543" y2="23261"/>
                        </a14:backgroundRemoval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881" y="3179469"/>
              <a:ext cx="386478" cy="423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Прямоугольник 77"/>
            <p:cNvSpPr/>
            <p:nvPr/>
          </p:nvSpPr>
          <p:spPr>
            <a:xfrm>
              <a:off x="3520060" y="4109561"/>
              <a:ext cx="188143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3686937" y="4148036"/>
              <a:ext cx="20748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000" dirty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06504" y="539567"/>
            <a:ext cx="2625496" cy="4524612"/>
            <a:chOff x="225535" y="540128"/>
            <a:chExt cx="2625496" cy="452461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25535" y="540128"/>
              <a:ext cx="2625496" cy="4524612"/>
              <a:chOff x="22048" y="271379"/>
              <a:chExt cx="2625496" cy="4524612"/>
            </a:xfrm>
          </p:grpSpPr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22048" y="271379"/>
                <a:ext cx="2597500" cy="4524612"/>
              </a:xfrm>
              <a:prstGeom prst="roundRect">
                <a:avLst>
                  <a:gd name="adj" fmla="val 396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Восстановление изоляции</a:t>
                </a:r>
                <a:endParaRPr lang="ru-RU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4659" y="537489"/>
                <a:ext cx="25928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 marR="17145" algn="ctr">
                  <a:spcBef>
                    <a:spcPts val="71"/>
                  </a:spcBef>
                  <a:tabLst>
                    <a:tab pos="139065" algn="l"/>
                  </a:tabLst>
                </a:pPr>
                <a:r>
                  <a:rPr lang="ru-RU" sz="1200" b="1" spc="-8" dirty="0" smtClean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ПОДГОТОВКА К ОТОПИТЕЛЬНОМУ ПЕРИОДУ 2023-2024 гг.</a:t>
                </a:r>
                <a:endParaRPr lang="ru-RU" sz="1200" b="1" spc="-8" dirty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341314" y="2467721"/>
                <a:ext cx="2222182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b="1" dirty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Реконструкция</a:t>
                </a:r>
                <a:r>
                  <a:rPr lang="ru-RU" sz="1000" b="1" dirty="0" smtClean="0">
                    <a:solidFill>
                      <a:srgbClr val="2F6DA4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тепловых сетей – 9,1 км.</a:t>
                </a:r>
              </a:p>
              <a:p>
                <a:pPr algn="ctr"/>
                <a:r>
                  <a:rPr lang="ru-RU" sz="1000" dirty="0" smtClean="0">
                    <a:solidFill>
                      <a:srgbClr val="2F6DA4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Собственные средства – 1,3 км,</a:t>
                </a:r>
              </a:p>
              <a:p>
                <a:pPr algn="ctr"/>
                <a:r>
                  <a:rPr lang="ru-RU" sz="1000" dirty="0" smtClean="0">
                    <a:solidFill>
                      <a:srgbClr val="2F6DA4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Бюджетные средства – 7,8 км. </a:t>
                </a:r>
              </a:p>
              <a:p>
                <a:pPr algn="ctr"/>
                <a:r>
                  <a:rPr lang="ru-RU" sz="1000" b="1" dirty="0" smtClean="0">
                    <a:solidFill>
                      <a:srgbClr val="E3655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Выполнено – </a:t>
                </a:r>
                <a:r>
                  <a:rPr lang="ru-RU" sz="1000" b="1" dirty="0" smtClean="0">
                    <a:solidFill>
                      <a:srgbClr val="E3655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5,1</a:t>
                </a:r>
                <a:r>
                  <a:rPr lang="ru-RU" sz="1000" b="1" dirty="0" smtClean="0">
                    <a:solidFill>
                      <a:srgbClr val="E3655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000" b="1" dirty="0" smtClean="0">
                    <a:solidFill>
                      <a:srgbClr val="E3655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км </a:t>
                </a:r>
                <a:r>
                  <a:rPr lang="ru-RU" sz="1000" b="1" dirty="0" smtClean="0">
                    <a:solidFill>
                      <a:srgbClr val="E3655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000" b="1" dirty="0" smtClean="0">
                    <a:solidFill>
                      <a:srgbClr val="E3655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56</a:t>
                </a:r>
                <a:r>
                  <a:rPr lang="ru-RU" sz="1000" b="1" dirty="0" smtClean="0">
                    <a:solidFill>
                      <a:srgbClr val="E3655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%)</a:t>
                </a:r>
                <a:endParaRPr lang="ru-RU" sz="1000" b="1" dirty="0" smtClean="0">
                  <a:solidFill>
                    <a:srgbClr val="E3655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Дуга 4"/>
              <p:cNvSpPr/>
              <p:nvPr/>
            </p:nvSpPr>
            <p:spPr>
              <a:xfrm>
                <a:off x="791805" y="1195007"/>
                <a:ext cx="1190580" cy="963795"/>
              </a:xfrm>
              <a:prstGeom prst="arc">
                <a:avLst>
                  <a:gd name="adj1" fmla="val 12859095"/>
                  <a:gd name="adj2" fmla="val 19981605"/>
                </a:avLst>
              </a:prstGeom>
              <a:ln w="38100" cap="rnd">
                <a:round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Дуга 59"/>
              <p:cNvSpPr/>
              <p:nvPr/>
            </p:nvSpPr>
            <p:spPr>
              <a:xfrm>
                <a:off x="815061" y="1415713"/>
                <a:ext cx="1167323" cy="963795"/>
              </a:xfrm>
              <a:prstGeom prst="arc">
                <a:avLst>
                  <a:gd name="adj1" fmla="val 2278689"/>
                  <a:gd name="adj2" fmla="val 9001550"/>
                </a:avLst>
              </a:prstGeom>
              <a:ln w="38100" cap="rnd">
                <a:solidFill>
                  <a:srgbClr val="FF0000"/>
                </a:solidFill>
                <a:round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274" y="1431361"/>
                <a:ext cx="852210" cy="696274"/>
              </a:xfrm>
              <a:prstGeom prst="rect">
                <a:avLst/>
              </a:prstGeom>
            </p:spPr>
          </p:pic>
          <p:pic>
            <p:nvPicPr>
              <p:cNvPr id="38" name="Picture 2" descr="Сотрудник – Бесплатные иконки: люди"/>
              <p:cNvPicPr>
                <a:picLocks noChangeAspect="1" noChangeArrowheads="1"/>
              </p:cNvPicPr>
              <p:nvPr/>
            </p:nvPicPr>
            <p:blipFill>
              <a:blip r:embed="rId9" cstate="hq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159" y="1549183"/>
                <a:ext cx="609767" cy="6085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Прямоугольник 38"/>
              <p:cNvSpPr/>
              <p:nvPr/>
            </p:nvSpPr>
            <p:spPr>
              <a:xfrm>
                <a:off x="148068" y="2538634"/>
                <a:ext cx="243341" cy="7355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155795" y="4175085"/>
                <a:ext cx="243341" cy="4900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95319" y="4143115"/>
                <a:ext cx="2328942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b="1" dirty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Восстановление </a:t>
                </a:r>
                <a:endParaRPr lang="ru-RU" sz="1000" b="1" dirty="0" smtClean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ru-RU" sz="1000" b="1" dirty="0" smtClean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изоляции </a:t>
                </a:r>
                <a:r>
                  <a:rPr lang="ru-RU" sz="1000" b="1" dirty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8,6 </a:t>
                </a:r>
                <a:r>
                  <a:rPr lang="ru-RU" sz="1000" b="1" dirty="0" smtClean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км. </a:t>
                </a:r>
              </a:p>
              <a:p>
                <a:pPr algn="ctr"/>
                <a:r>
                  <a:rPr lang="ru-RU" sz="1000" b="1" dirty="0" smtClean="0">
                    <a:solidFill>
                      <a:srgbClr val="E3655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Выполнено</a:t>
                </a:r>
                <a:r>
                  <a:rPr lang="ru-RU" sz="1000" dirty="0" smtClean="0">
                    <a:solidFill>
                      <a:srgbClr val="E3655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000" b="1" dirty="0">
                    <a:solidFill>
                      <a:srgbClr val="E3655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4 </a:t>
                </a:r>
                <a:r>
                  <a:rPr lang="ru-RU" sz="1000" b="1" dirty="0" smtClean="0">
                    <a:solidFill>
                      <a:srgbClr val="E3655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км (46%)</a:t>
                </a:r>
                <a:endParaRPr lang="en-US" sz="1000" b="1" dirty="0">
                  <a:solidFill>
                    <a:srgbClr val="E3655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138201" y="3507356"/>
                <a:ext cx="243341" cy="4977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318393" y="3463927"/>
                <a:ext cx="230586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b="1" dirty="0" smtClean="0">
                    <a:solidFill>
                      <a:srgbClr val="2F6DA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Текущий ремонт</a:t>
                </a:r>
                <a:r>
                  <a:rPr lang="ru-RU" sz="1000" b="1" dirty="0" smtClean="0">
                    <a:solidFill>
                      <a:srgbClr val="2F6DA4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тепловых сетей – 8,6 км.</a:t>
                </a:r>
              </a:p>
              <a:p>
                <a:pPr algn="ctr"/>
                <a:r>
                  <a:rPr lang="ru-RU" sz="1000" b="1" dirty="0" smtClean="0">
                    <a:solidFill>
                      <a:srgbClr val="E3655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Выполнено – 3,9 км (45%)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018547" y="1824209"/>
              <a:ext cx="11327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2F6DA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Готовность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1200" b="1" dirty="0" smtClean="0">
                  <a:solidFill>
                    <a:srgbClr val="E365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65%</a:t>
              </a:r>
              <a:endParaRPr lang="en-US" sz="1200" b="1" dirty="0">
                <a:solidFill>
                  <a:srgbClr val="E365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399303" y="503733"/>
            <a:ext cx="2654702" cy="4546010"/>
            <a:chOff x="6400396" y="518906"/>
            <a:chExt cx="2654702" cy="4546010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6400396" y="540304"/>
              <a:ext cx="2604248" cy="4524612"/>
            </a:xfrm>
            <a:prstGeom prst="roundRect">
              <a:avLst>
                <a:gd name="adj" fmla="val 39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Восстановление изоляции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411146" y="518906"/>
              <a:ext cx="26439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525" marR="17145" algn="ctr">
                <a:spcBef>
                  <a:spcPts val="71"/>
                </a:spcBef>
                <a:tabLst>
                  <a:tab pos="139065" algn="l"/>
                </a:tabLst>
              </a:pPr>
              <a:r>
                <a:rPr lang="ru-RU" sz="1200" b="1" spc="-8" dirty="0" smtClean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Изменение тарифа на услуги теплоснабжения/Иная деятельность </a:t>
              </a:r>
              <a:endParaRPr lang="en-US" sz="1200" b="1" spc="-8" dirty="0" smtClean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6463325" y="1378791"/>
              <a:ext cx="243341" cy="9449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6683729" y="1308047"/>
              <a:ext cx="222218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000" b="1" dirty="0" smtClean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Повышение тарифов на услуги теплоснабжения </a:t>
              </a:r>
            </a:p>
            <a:p>
              <a:pPr algn="just"/>
              <a:r>
                <a:rPr lang="ru-RU" sz="1000" b="1" dirty="0" smtClean="0">
                  <a:solidFill>
                    <a:srgbClr val="E3655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 1 июля текущего года:</a:t>
              </a:r>
              <a:endParaRPr lang="ru-RU" sz="1000" b="1" dirty="0" smtClean="0">
                <a:solidFill>
                  <a:srgbClr val="E3655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r>
                <a:rPr lang="ru-RU" sz="1000" dirty="0" smtClean="0">
                  <a:solidFill>
                    <a:srgbClr val="2F6DA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Население - </a:t>
              </a:r>
              <a:r>
                <a:rPr lang="ru-RU" sz="1000" b="1" dirty="0" smtClean="0">
                  <a:solidFill>
                    <a:srgbClr val="E3655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20%,</a:t>
              </a:r>
            </a:p>
            <a:p>
              <a:r>
                <a:rPr lang="ru-RU" sz="1000" dirty="0" smtClean="0">
                  <a:solidFill>
                    <a:srgbClr val="2F6DA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Юридические лица</a:t>
              </a:r>
              <a:r>
                <a:rPr lang="ru-RU" sz="1000" b="1" dirty="0" smtClean="0">
                  <a:solidFill>
                    <a:srgbClr val="E3655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– 30%,</a:t>
              </a:r>
            </a:p>
            <a:p>
              <a:r>
                <a:rPr lang="ru-RU" sz="1000" dirty="0" smtClean="0">
                  <a:solidFill>
                    <a:srgbClr val="2F6DA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Бюджетные организации </a:t>
              </a:r>
              <a:r>
                <a:rPr lang="ru-RU" sz="1000" b="1" dirty="0" smtClean="0">
                  <a:solidFill>
                    <a:srgbClr val="E3655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 36%.</a:t>
              </a:r>
              <a:endParaRPr lang="ru-RU" sz="1000" b="1" dirty="0">
                <a:solidFill>
                  <a:srgbClr val="E3655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798124" y="3409685"/>
              <a:ext cx="218146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000" dirty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6706666" y="2561834"/>
              <a:ext cx="220060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Установка и замена счетчиков горячей воды в количестве 3000 ед. </a:t>
              </a:r>
              <a:endParaRPr lang="ru-RU" sz="1000" dirty="0">
                <a:solidFill>
                  <a:srgbClr val="2F6DA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6463325" y="2642664"/>
              <a:ext cx="245944" cy="2262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6724446" y="3255796"/>
              <a:ext cx="218146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rgbClr val="2F6DA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Узаконение иной деятельности АлТС по обслуживанию системы отопления МЖД, АТП</a:t>
              </a: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452494" y="3323294"/>
              <a:ext cx="265001" cy="2229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365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лилиния 41"/>
          <p:cNvSpPr/>
          <p:nvPr/>
        </p:nvSpPr>
        <p:spPr>
          <a:xfrm>
            <a:off x="97722" y="2880648"/>
            <a:ext cx="5688825" cy="2535950"/>
          </a:xfrm>
          <a:custGeom>
            <a:avLst/>
            <a:gdLst>
              <a:gd name="connsiteX0" fmla="*/ 3378394 w 5412493"/>
              <a:gd name="connsiteY0" fmla="*/ 71956 h 2535950"/>
              <a:gd name="connsiteX1" fmla="*/ 5095512 w 5412493"/>
              <a:gd name="connsiteY1" fmla="*/ 106857 h 2535950"/>
              <a:gd name="connsiteX2" fmla="*/ 5332837 w 5412493"/>
              <a:gd name="connsiteY2" fmla="*/ 1091059 h 2535950"/>
              <a:gd name="connsiteX3" fmla="*/ 4167151 w 5412493"/>
              <a:gd name="connsiteY3" fmla="*/ 1426106 h 2535950"/>
              <a:gd name="connsiteX4" fmla="*/ 900440 w 5412493"/>
              <a:gd name="connsiteY4" fmla="*/ 1223681 h 2535950"/>
              <a:gd name="connsiteX5" fmla="*/ 0 w 5412493"/>
              <a:gd name="connsiteY5" fmla="*/ 2535950 h 253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2493" h="2535950">
                <a:moveTo>
                  <a:pt x="3378394" y="71956"/>
                </a:moveTo>
                <a:cubicBezTo>
                  <a:pt x="4074083" y="4481"/>
                  <a:pt x="4769772" y="-62994"/>
                  <a:pt x="5095512" y="106857"/>
                </a:cubicBezTo>
                <a:cubicBezTo>
                  <a:pt x="5421253" y="276708"/>
                  <a:pt x="5487564" y="871184"/>
                  <a:pt x="5332837" y="1091059"/>
                </a:cubicBezTo>
                <a:cubicBezTo>
                  <a:pt x="5178110" y="1310934"/>
                  <a:pt x="4905884" y="1404002"/>
                  <a:pt x="4167151" y="1426106"/>
                </a:cubicBezTo>
                <a:cubicBezTo>
                  <a:pt x="3428418" y="1448210"/>
                  <a:pt x="1594965" y="1038707"/>
                  <a:pt x="900440" y="1223681"/>
                </a:cubicBezTo>
                <a:cubicBezTo>
                  <a:pt x="205915" y="1408655"/>
                  <a:pt x="102957" y="1972302"/>
                  <a:pt x="0" y="2535950"/>
                </a:cubicBezTo>
              </a:path>
            </a:pathLst>
          </a:custGeom>
          <a:noFill/>
          <a:ln w="25400">
            <a:solidFill>
              <a:srgbClr val="0085C4">
                <a:alpha val="94000"/>
              </a:srgbClr>
            </a:solidFill>
            <a:prstDash val="solid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2553332" y="2125914"/>
            <a:ext cx="1219198" cy="927674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16" name="Полилиния 15"/>
          <p:cNvSpPr/>
          <p:nvPr/>
        </p:nvSpPr>
        <p:spPr>
          <a:xfrm>
            <a:off x="809698" y="834409"/>
            <a:ext cx="5571473" cy="1416168"/>
          </a:xfrm>
          <a:custGeom>
            <a:avLst/>
            <a:gdLst>
              <a:gd name="connsiteX0" fmla="*/ 1759483 w 5326341"/>
              <a:gd name="connsiteY0" fmla="*/ 1393520 h 1404378"/>
              <a:gd name="connsiteX1" fmla="*/ 272710 w 5326341"/>
              <a:gd name="connsiteY1" fmla="*/ 1295798 h 1404378"/>
              <a:gd name="connsiteX2" fmla="*/ 42365 w 5326341"/>
              <a:gd name="connsiteY2" fmla="*/ 611743 h 1404378"/>
              <a:gd name="connsiteX3" fmla="*/ 789242 w 5326341"/>
              <a:gd name="connsiteY3" fmla="*/ 95212 h 1404378"/>
              <a:gd name="connsiteX4" fmla="*/ 3134573 w 5326341"/>
              <a:gd name="connsiteY4" fmla="*/ 74271 h 1404378"/>
              <a:gd name="connsiteX5" fmla="*/ 5326341 w 5326341"/>
              <a:gd name="connsiteY5" fmla="*/ 870009 h 140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6341" h="1404378">
                <a:moveTo>
                  <a:pt x="1759483" y="1393520"/>
                </a:moveTo>
                <a:cubicBezTo>
                  <a:pt x="1159189" y="1409807"/>
                  <a:pt x="558896" y="1426094"/>
                  <a:pt x="272710" y="1295798"/>
                </a:cubicBezTo>
                <a:cubicBezTo>
                  <a:pt x="-13476" y="1165502"/>
                  <a:pt x="-43724" y="811841"/>
                  <a:pt x="42365" y="611743"/>
                </a:cubicBezTo>
                <a:cubicBezTo>
                  <a:pt x="128454" y="411645"/>
                  <a:pt x="273874" y="184791"/>
                  <a:pt x="789242" y="95212"/>
                </a:cubicBezTo>
                <a:cubicBezTo>
                  <a:pt x="1304610" y="5633"/>
                  <a:pt x="2378390" y="-54862"/>
                  <a:pt x="3134573" y="74271"/>
                </a:cubicBezTo>
                <a:cubicBezTo>
                  <a:pt x="3890756" y="203404"/>
                  <a:pt x="4608548" y="536706"/>
                  <a:pt x="5326341" y="870009"/>
                </a:cubicBezTo>
              </a:path>
            </a:pathLst>
          </a:custGeom>
          <a:noFill/>
          <a:ln w="25400">
            <a:solidFill>
              <a:srgbClr val="E64638">
                <a:alpha val="94000"/>
              </a:srgbClr>
            </a:solidFill>
            <a:prstDash val="solid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9" name="Google Shape;499;p90"/>
          <p:cNvSpPr txBox="1"/>
          <p:nvPr/>
        </p:nvSpPr>
        <p:spPr>
          <a:xfrm>
            <a:off x="-32600" y="235301"/>
            <a:ext cx="6324598" cy="259227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9525" algn="ctr">
              <a:lnSpc>
                <a:spcPct val="90000"/>
              </a:lnSpc>
              <a:spcBef>
                <a:spcPts val="75"/>
              </a:spcBef>
              <a:defRPr sz="12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" sz="1100" dirty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«АЛМАТЫ ЖЫЛУ ЖҮЙЕСІ» </a:t>
            </a:r>
            <a:r>
              <a:rPr lang="ru" sz="1100" dirty="0" smtClean="0">
                <a:solidFill>
                  <a:srgbClr val="DB3F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ЖШС         </a:t>
            </a:r>
            <a:r>
              <a:rPr lang="ru" sz="1100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ТОО </a:t>
            </a:r>
            <a:r>
              <a:rPr lang="ru" sz="1100" dirty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«АЛМАТИНСКИЕ ТЕПЛОВЫЕ </a:t>
            </a:r>
            <a:r>
              <a:rPr lang="ru" sz="1100" dirty="0" smtClean="0">
                <a:solidFill>
                  <a:srgbClr val="008A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СЕТИ</a:t>
            </a:r>
            <a:endParaRPr sz="1100" dirty="0">
              <a:solidFill>
                <a:srgbClr val="008AC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1" y="1068999"/>
            <a:ext cx="6324599" cy="872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 smtClean="0">
                <a:solidFill>
                  <a:srgbClr val="0087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</a:t>
            </a:r>
            <a:r>
              <a:rPr lang="kk-KZ" altLang="en-US" b="1" dirty="0" smtClean="0">
                <a:solidFill>
                  <a:srgbClr val="0087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ҢЫЗҒА</a:t>
            </a:r>
            <a:r>
              <a:rPr lang="en-US" altLang="en-US" b="1" dirty="0" smtClean="0">
                <a:solidFill>
                  <a:srgbClr val="0087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altLang="en-US" b="1" dirty="0" smtClean="0">
                <a:solidFill>
                  <a:srgbClr val="0087C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en-US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24600" y="0"/>
            <a:ext cx="2819401" cy="5150285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innerShdw blurRad="63500" dist="50800" dir="10800000">
              <a:schemeClr val="tx1"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ZIZ | Сайты для лучших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45" y="628648"/>
            <a:ext cx="384037" cy="3840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3230185"/>
            <a:ext cx="6324599" cy="691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2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СПАСИБО ЗА ВНИМАНИЕ</a:t>
            </a:r>
            <a:endParaRPr lang="ru-RU" b="1" dirty="0">
              <a:solidFill>
                <a:srgbClr val="F2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pic>
        <p:nvPicPr>
          <p:cNvPr id="26" name="Picture 10" descr="Call Center Worker With Headset Free People Icons PNG Transparent  Background, Free Download #2009 - FreeIcons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52" y="121993"/>
            <a:ext cx="405408" cy="38954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594383"/>
            <a:ext cx="474616" cy="4746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0" y="1137245"/>
            <a:ext cx="333610" cy="3336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66" y="2814621"/>
            <a:ext cx="3492435" cy="2335664"/>
          </a:xfrm>
          <a:custGeom>
            <a:avLst/>
            <a:gdLst>
              <a:gd name="connsiteX0" fmla="*/ 673033 w 3492435"/>
              <a:gd name="connsiteY0" fmla="*/ 0 h 2328290"/>
              <a:gd name="connsiteX1" fmla="*/ 3492435 w 3492435"/>
              <a:gd name="connsiteY1" fmla="*/ 0 h 2328290"/>
              <a:gd name="connsiteX2" fmla="*/ 3492435 w 3492435"/>
              <a:gd name="connsiteY2" fmla="*/ 2328290 h 2328290"/>
              <a:gd name="connsiteX3" fmla="*/ 0 w 3492435"/>
              <a:gd name="connsiteY3" fmla="*/ 2328290 h 2328290"/>
              <a:gd name="connsiteX4" fmla="*/ 0 w 3492435"/>
              <a:gd name="connsiteY4" fmla="*/ 402569 h 2328290"/>
              <a:gd name="connsiteX5" fmla="*/ 673033 w 3492435"/>
              <a:gd name="connsiteY5" fmla="*/ 402569 h 232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2435" h="2328290">
                <a:moveTo>
                  <a:pt x="673033" y="0"/>
                </a:moveTo>
                <a:lnTo>
                  <a:pt x="3492435" y="0"/>
                </a:lnTo>
                <a:lnTo>
                  <a:pt x="3492435" y="2328290"/>
                </a:lnTo>
                <a:lnTo>
                  <a:pt x="0" y="2328290"/>
                </a:lnTo>
                <a:lnTo>
                  <a:pt x="0" y="402569"/>
                </a:lnTo>
                <a:lnTo>
                  <a:pt x="673033" y="402569"/>
                </a:lnTo>
                <a:close/>
              </a:path>
            </a:pathLst>
          </a:custGeom>
        </p:spPr>
      </p:pic>
      <p:sp>
        <p:nvSpPr>
          <p:cNvPr id="31" name="Прямоугольник 30"/>
          <p:cNvSpPr/>
          <p:nvPr/>
        </p:nvSpPr>
        <p:spPr>
          <a:xfrm>
            <a:off x="6842360" y="158475"/>
            <a:ext cx="2301641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+7 (727)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341-07-77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42360" y="659162"/>
            <a:ext cx="2301640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+7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(701) 027-11-20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42360" y="1159849"/>
            <a:ext cx="2301640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www.alts.kz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42360" y="1660536"/>
            <a:ext cx="2301640" cy="30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info@alts.kz</a:t>
            </a:r>
            <a:endParaRPr lang="ru-RU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38900" y="81456"/>
            <a:ext cx="2432050" cy="2033094"/>
          </a:xfrm>
          <a:prstGeom prst="roundRect">
            <a:avLst>
              <a:gd name="adj" fmla="val 8859"/>
            </a:avLst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0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8025E-6 L -2.57517 3.58025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Прямая соединительная линия 61"/>
          <p:cNvCxnSpPr/>
          <p:nvPr/>
        </p:nvCxnSpPr>
        <p:spPr>
          <a:xfrm flipV="1">
            <a:off x="83903" y="3960606"/>
            <a:ext cx="200363" cy="3237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ject 5"/>
          <p:cNvSpPr txBox="1"/>
          <p:nvPr/>
        </p:nvSpPr>
        <p:spPr>
          <a:xfrm>
            <a:off x="1359628" y="4877002"/>
            <a:ext cx="514350" cy="194284"/>
          </a:xfrm>
          <a:prstGeom prst="rect">
            <a:avLst/>
          </a:prstGeom>
          <a:noFill/>
        </p:spPr>
        <p:txBody>
          <a:bodyPr vert="horz" wrap="square" lIns="0" tIns="9525" rIns="0" bIns="0" rtlCol="0">
            <a:spAutoFit/>
          </a:bodyPr>
          <a:lstStyle/>
          <a:p>
            <a:pPr algn="ctr"/>
            <a:r>
              <a:rPr lang="en-US" sz="1200" b="1" spc="-19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57</a:t>
            </a:r>
            <a:r>
              <a:rPr lang="ru-RU" sz="1200" b="1" spc="-19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%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34227" y="4282284"/>
            <a:ext cx="1073962" cy="342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900,09</a:t>
            </a:r>
            <a:endParaRPr lang="ru-RU" sz="15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5"/>
          <p:cNvSpPr txBox="1"/>
          <p:nvPr/>
        </p:nvSpPr>
        <p:spPr>
          <a:xfrm>
            <a:off x="3534227" y="4090724"/>
            <a:ext cx="1073962" cy="171201"/>
          </a:xfrm>
          <a:prstGeom prst="rect">
            <a:avLst/>
          </a:prstGeom>
          <a:noFill/>
        </p:spPr>
        <p:txBody>
          <a:bodyPr vert="horz" wrap="square" lIns="0" tIns="9525" rIns="0" bIns="0" rtlCol="0">
            <a:spAutoFit/>
          </a:bodyPr>
          <a:lstStyle/>
          <a:p>
            <a:pPr algn="ctr"/>
            <a:r>
              <a:rPr lang="ru-RU" sz="1050" i="1" spc="-19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Потери</a:t>
            </a:r>
            <a:endParaRPr lang="ru-RU" sz="105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Левая фигурная скобка 47"/>
          <p:cNvSpPr/>
          <p:nvPr/>
        </p:nvSpPr>
        <p:spPr>
          <a:xfrm rot="16200000">
            <a:off x="3985485" y="4233082"/>
            <a:ext cx="171450" cy="1073961"/>
          </a:xfrm>
          <a:prstGeom prst="leftBrac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9" name="object 5"/>
          <p:cNvSpPr txBox="1"/>
          <p:nvPr/>
        </p:nvSpPr>
        <p:spPr>
          <a:xfrm>
            <a:off x="3880957" y="4874520"/>
            <a:ext cx="514350" cy="194284"/>
          </a:xfrm>
          <a:prstGeom prst="rect">
            <a:avLst/>
          </a:prstGeom>
          <a:noFill/>
        </p:spPr>
        <p:txBody>
          <a:bodyPr vert="horz" wrap="square" lIns="0" tIns="9525" rIns="0" bIns="0" rtlCol="0">
            <a:spAutoFit/>
          </a:bodyPr>
          <a:lstStyle/>
          <a:p>
            <a:pPr algn="ctr"/>
            <a:r>
              <a:rPr lang="ru-RU" sz="1200" b="1" spc="-19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12%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12716" y="4281158"/>
            <a:ext cx="2477645" cy="342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2 908,78</a:t>
            </a:r>
            <a:endParaRPr lang="ru-RU" sz="15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bject 5"/>
          <p:cNvSpPr txBox="1"/>
          <p:nvPr/>
        </p:nvSpPr>
        <p:spPr>
          <a:xfrm>
            <a:off x="4612716" y="4103178"/>
            <a:ext cx="2477645" cy="171201"/>
          </a:xfrm>
          <a:prstGeom prst="rect">
            <a:avLst/>
          </a:prstGeom>
          <a:noFill/>
        </p:spPr>
        <p:txBody>
          <a:bodyPr vert="horz" wrap="square" lIns="0" tIns="9525" rIns="0" bIns="0" rtlCol="0">
            <a:spAutoFit/>
          </a:bodyPr>
          <a:lstStyle/>
          <a:p>
            <a:pPr algn="ctr"/>
            <a:r>
              <a:rPr lang="ru-RU" sz="1050" i="1" spc="-19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Транспортировка ТЭ</a:t>
            </a:r>
            <a:endParaRPr lang="ru-RU" sz="105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 rot="16200000">
            <a:off x="5765816" y="3530116"/>
            <a:ext cx="171450" cy="2477642"/>
          </a:xfrm>
          <a:prstGeom prst="leftBrac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4" name="object 5"/>
          <p:cNvSpPr txBox="1"/>
          <p:nvPr/>
        </p:nvSpPr>
        <p:spPr>
          <a:xfrm>
            <a:off x="5658827" y="4874520"/>
            <a:ext cx="514350" cy="194284"/>
          </a:xfrm>
          <a:prstGeom prst="rect">
            <a:avLst/>
          </a:prstGeom>
          <a:noFill/>
        </p:spPr>
        <p:txBody>
          <a:bodyPr vert="horz" wrap="square" lIns="0" tIns="9525" rIns="0" bIns="0" rtlCol="0">
            <a:spAutoFit/>
          </a:bodyPr>
          <a:lstStyle/>
          <a:p>
            <a:pPr algn="ctr"/>
            <a:r>
              <a:rPr lang="ru-RU" sz="1200" b="1" spc="-19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24%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5" name="Плюс 54"/>
          <p:cNvSpPr/>
          <p:nvPr/>
        </p:nvSpPr>
        <p:spPr>
          <a:xfrm>
            <a:off x="3078846" y="4308298"/>
            <a:ext cx="264814" cy="246238"/>
          </a:xfrm>
          <a:prstGeom prst="mathPlu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TextBox 57"/>
          <p:cNvSpPr txBox="1"/>
          <p:nvPr/>
        </p:nvSpPr>
        <p:spPr>
          <a:xfrm>
            <a:off x="7589190" y="4162486"/>
            <a:ext cx="1378781" cy="61470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8 868,94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/Гкал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28781" y="4307990"/>
            <a:ext cx="2867155" cy="3838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kk-KZ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 на производство </a:t>
            </a:r>
            <a:r>
              <a:rPr lang="en-US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5 060,07 </a:t>
            </a:r>
            <a:r>
              <a:rPr lang="ru-RU" sz="1050" b="1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/Гкал </a:t>
            </a:r>
          </a:p>
        </p:txBody>
      </p:sp>
      <p:sp>
        <p:nvSpPr>
          <p:cNvPr id="60" name="Левая фигурная скобка 59"/>
          <p:cNvSpPr/>
          <p:nvPr/>
        </p:nvSpPr>
        <p:spPr>
          <a:xfrm rot="5400000">
            <a:off x="5177719" y="2276926"/>
            <a:ext cx="249528" cy="3498032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27782" y="3662066"/>
            <a:ext cx="3549401" cy="22229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kk-KZ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 на транспортировку </a:t>
            </a:r>
            <a:r>
              <a:rPr lang="en-US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3 808,87</a:t>
            </a:r>
            <a:r>
              <a:rPr lang="ru-RU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тенге/Гкал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25090" y="3013507"/>
            <a:ext cx="2208699" cy="297074"/>
            <a:chOff x="2352327" y="4343582"/>
            <a:chExt cx="3179231" cy="405313"/>
          </a:xfrm>
        </p:grpSpPr>
        <p:sp>
          <p:nvSpPr>
            <p:cNvPr id="23" name="Овал 22"/>
            <p:cNvSpPr/>
            <p:nvPr/>
          </p:nvSpPr>
          <p:spPr>
            <a:xfrm>
              <a:off x="2352327" y="4350992"/>
              <a:ext cx="236902" cy="230066"/>
            </a:xfrm>
            <a:prstGeom prst="ellipse">
              <a:avLst/>
            </a:prstGeom>
            <a:solidFill>
              <a:srgbClr val="5B9BD5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45000" y="4343582"/>
              <a:ext cx="550082" cy="2402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75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ФОТ</a:t>
              </a:r>
            </a:p>
          </p:txBody>
        </p:sp>
        <p:sp>
          <p:nvSpPr>
            <p:cNvPr id="71" name="Овал 70"/>
            <p:cNvSpPr/>
            <p:nvPr/>
          </p:nvSpPr>
          <p:spPr>
            <a:xfrm>
              <a:off x="3210894" y="4358536"/>
              <a:ext cx="236902" cy="230066"/>
            </a:xfrm>
            <a:prstGeom prst="ellipse">
              <a:avLst/>
            </a:prstGeom>
            <a:solidFill>
              <a:srgbClr val="ED7D3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403567" y="4351127"/>
              <a:ext cx="1090076" cy="3977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75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Инвест. программа</a:t>
              </a:r>
            </a:p>
          </p:txBody>
        </p:sp>
        <p:sp>
          <p:nvSpPr>
            <p:cNvPr id="73" name="Овал 72"/>
            <p:cNvSpPr/>
            <p:nvPr/>
          </p:nvSpPr>
          <p:spPr>
            <a:xfrm>
              <a:off x="4576456" y="4357030"/>
              <a:ext cx="236902" cy="230066"/>
            </a:xfrm>
            <a:prstGeom prst="ellipse">
              <a:avLst/>
            </a:prstGeom>
            <a:solidFill>
              <a:srgbClr val="A5A5A5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69129" y="4349621"/>
              <a:ext cx="762429" cy="2402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75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Ремонт</a:t>
              </a:r>
            </a:p>
          </p:txBody>
        </p:sp>
      </p:grp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138829" y="3631925"/>
            <a:ext cx="8758085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Левая фигурная скобка 99"/>
          <p:cNvSpPr/>
          <p:nvPr/>
        </p:nvSpPr>
        <p:spPr>
          <a:xfrm rot="16200000">
            <a:off x="1415844" y="3315164"/>
            <a:ext cx="293028" cy="2754617"/>
          </a:xfrm>
          <a:prstGeom prst="leftBrac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aphicFrame>
        <p:nvGraphicFramePr>
          <p:cNvPr id="56" name="Диаграмма 55"/>
          <p:cNvGraphicFramePr>
            <a:graphicFrameLocks/>
          </p:cNvGraphicFramePr>
          <p:nvPr>
            <p:extLst/>
          </p:nvPr>
        </p:nvGraphicFramePr>
        <p:xfrm>
          <a:off x="2874838" y="759151"/>
          <a:ext cx="3600227" cy="2260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291E4DBD-83AD-4927-9C6E-DAD366E88406}"/>
              </a:ext>
            </a:extLst>
          </p:cNvPr>
          <p:cNvCxnSpPr>
            <a:cxnSpLocks/>
          </p:cNvCxnSpPr>
          <p:nvPr/>
        </p:nvCxnSpPr>
        <p:spPr>
          <a:xfrm flipV="1">
            <a:off x="2195413" y="2909344"/>
            <a:ext cx="2322458" cy="556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291E4DBD-83AD-4927-9C6E-DAD366E88406}"/>
              </a:ext>
            </a:extLst>
          </p:cNvPr>
          <p:cNvCxnSpPr>
            <a:cxnSpLocks/>
          </p:cNvCxnSpPr>
          <p:nvPr/>
        </p:nvCxnSpPr>
        <p:spPr>
          <a:xfrm flipV="1">
            <a:off x="2296093" y="869968"/>
            <a:ext cx="2221778" cy="11823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8147E15-8E3E-4CCA-81C4-8D4D4E5C35F6}"/>
              </a:ext>
            </a:extLst>
          </p:cNvPr>
          <p:cNvSpPr txBox="1"/>
          <p:nvPr/>
        </p:nvSpPr>
        <p:spPr>
          <a:xfrm>
            <a:off x="4653747" y="1669041"/>
            <a:ext cx="1077285" cy="383877"/>
          </a:xfrm>
          <a:prstGeom prst="rect">
            <a:avLst/>
          </a:prstGeom>
          <a:noFill/>
        </p:spPr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en-US" sz="10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6,9</a:t>
            </a:r>
            <a:r>
              <a:rPr lang="ru-RU" sz="10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млрд.тг</a:t>
            </a:r>
            <a:endParaRPr lang="ru-RU" sz="105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ru-RU" sz="10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8147E15-8E3E-4CCA-81C4-8D4D4E5C35F6}"/>
              </a:ext>
            </a:extLst>
          </p:cNvPr>
          <p:cNvSpPr txBox="1"/>
          <p:nvPr/>
        </p:nvSpPr>
        <p:spPr>
          <a:xfrm>
            <a:off x="3750024" y="2197455"/>
            <a:ext cx="986204" cy="314627"/>
          </a:xfrm>
          <a:prstGeom prst="rect">
            <a:avLst/>
          </a:prstGeom>
          <a:noFill/>
        </p:spPr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en-US" sz="825" b="1" i="1" dirty="0">
                <a:latin typeface="Arial" panose="020B0604020202020204" pitchFamily="34" charset="0"/>
                <a:cs typeface="Arial" panose="020B0604020202020204" pitchFamily="34" charset="0"/>
              </a:rPr>
              <a:t>2,0</a:t>
            </a:r>
            <a:r>
              <a:rPr lang="ru-RU" sz="825" b="1" i="1" dirty="0">
                <a:latin typeface="Arial" panose="020B0604020202020204" pitchFamily="34" charset="0"/>
                <a:cs typeface="Arial" panose="020B0604020202020204" pitchFamily="34" charset="0"/>
              </a:rPr>
              <a:t> млрд.тг</a:t>
            </a:r>
          </a:p>
          <a:p>
            <a:pPr algn="ctr"/>
            <a:r>
              <a:rPr lang="en-US" sz="825" b="1" i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825" b="1" i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8147E15-8E3E-4CCA-81C4-8D4D4E5C35F6}"/>
              </a:ext>
            </a:extLst>
          </p:cNvPr>
          <p:cNvSpPr txBox="1"/>
          <p:nvPr/>
        </p:nvSpPr>
        <p:spPr>
          <a:xfrm>
            <a:off x="3441835" y="1830153"/>
            <a:ext cx="986204" cy="314627"/>
          </a:xfrm>
          <a:prstGeom prst="rect">
            <a:avLst/>
          </a:prstGeom>
          <a:noFill/>
        </p:spPr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ru-RU" sz="825" b="1" i="1" dirty="0">
                <a:latin typeface="Arial" panose="020B0604020202020204" pitchFamily="34" charset="0"/>
                <a:cs typeface="Arial" panose="020B0604020202020204" pitchFamily="34" charset="0"/>
              </a:rPr>
              <a:t>0,8 млрд.тг</a:t>
            </a:r>
          </a:p>
          <a:p>
            <a:pPr algn="ctr"/>
            <a:r>
              <a:rPr lang="en-US" sz="825" b="1" i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825" b="1" i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8147E15-8E3E-4CCA-81C4-8D4D4E5C35F6}"/>
              </a:ext>
            </a:extLst>
          </p:cNvPr>
          <p:cNvSpPr txBox="1"/>
          <p:nvPr/>
        </p:nvSpPr>
        <p:spPr>
          <a:xfrm>
            <a:off x="3482636" y="1499360"/>
            <a:ext cx="986204" cy="314627"/>
          </a:xfrm>
          <a:prstGeom prst="rect">
            <a:avLst/>
          </a:prstGeom>
          <a:noFill/>
        </p:spPr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ru-RU" sz="825" b="1" i="1" dirty="0">
                <a:latin typeface="Arial" panose="020B0604020202020204" pitchFamily="34" charset="0"/>
                <a:cs typeface="Arial" panose="020B0604020202020204" pitchFamily="34" charset="0"/>
              </a:rPr>
              <a:t>1,3 млрд.тг</a:t>
            </a:r>
          </a:p>
          <a:p>
            <a:pPr algn="ctr"/>
            <a:r>
              <a:rPr lang="en-US" sz="825" b="1" i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825" b="1" i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8147E15-8E3E-4CCA-81C4-8D4D4E5C35F6}"/>
              </a:ext>
            </a:extLst>
          </p:cNvPr>
          <p:cNvSpPr txBox="1"/>
          <p:nvPr/>
        </p:nvSpPr>
        <p:spPr>
          <a:xfrm>
            <a:off x="3785084" y="1135410"/>
            <a:ext cx="986204" cy="314627"/>
          </a:xfrm>
          <a:prstGeom prst="rect">
            <a:avLst/>
          </a:prstGeom>
          <a:noFill/>
        </p:spPr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ru-RU" sz="825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 млрд.тг</a:t>
            </a:r>
          </a:p>
          <a:p>
            <a:pPr algn="ctr"/>
            <a:r>
              <a:rPr lang="en-US" sz="825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825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8147E15-8E3E-4CCA-81C4-8D4D4E5C35F6}"/>
              </a:ext>
            </a:extLst>
          </p:cNvPr>
          <p:cNvSpPr txBox="1"/>
          <p:nvPr/>
        </p:nvSpPr>
        <p:spPr>
          <a:xfrm>
            <a:off x="4008970" y="786240"/>
            <a:ext cx="986204" cy="314627"/>
          </a:xfrm>
          <a:prstGeom prst="rect">
            <a:avLst/>
          </a:prstGeom>
          <a:noFill/>
        </p:spPr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ru-RU" sz="825" b="1" i="1" dirty="0">
                <a:latin typeface="Arial" panose="020B0604020202020204" pitchFamily="34" charset="0"/>
                <a:cs typeface="Arial" panose="020B0604020202020204" pitchFamily="34" charset="0"/>
              </a:rPr>
              <a:t>0,7 млрд.тг</a:t>
            </a:r>
          </a:p>
          <a:p>
            <a:pPr algn="ctr"/>
            <a:r>
              <a:rPr lang="en-US" sz="825" b="1" i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825" b="1" i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150378" y="492005"/>
            <a:ext cx="3188899" cy="22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ru-RU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 на транспортировку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122151" y="468604"/>
            <a:ext cx="2845820" cy="22229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ru-RU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– 0,7 млрд.тг.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6413" y="13310"/>
            <a:ext cx="6989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87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утвержденного тарифа с 1 июля 2023 года </a:t>
            </a:r>
          </a:p>
        </p:txBody>
      </p:sp>
      <p:grpSp>
        <p:nvGrpSpPr>
          <p:cNvPr id="69" name="Группа 68"/>
          <p:cNvGrpSpPr/>
          <p:nvPr/>
        </p:nvGrpSpPr>
        <p:grpSpPr>
          <a:xfrm>
            <a:off x="3427252" y="3315663"/>
            <a:ext cx="2495400" cy="188294"/>
            <a:chOff x="5579875" y="4348114"/>
            <a:chExt cx="3591912" cy="256899"/>
          </a:xfrm>
        </p:grpSpPr>
        <p:sp>
          <p:nvSpPr>
            <p:cNvPr id="98" name="Овал 97"/>
            <p:cNvSpPr/>
            <p:nvPr/>
          </p:nvSpPr>
          <p:spPr>
            <a:xfrm>
              <a:off x="5579875" y="4355524"/>
              <a:ext cx="236902" cy="23006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772548" y="4348114"/>
              <a:ext cx="1297152" cy="2402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75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Электроэнергия</a:t>
              </a: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08406" y="4363071"/>
              <a:ext cx="236902" cy="23006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01079" y="4355662"/>
              <a:ext cx="799793" cy="2402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75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Налоги</a:t>
              </a:r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8104281" y="4372124"/>
              <a:ext cx="236902" cy="230066"/>
            </a:xfrm>
            <a:prstGeom prst="ellipse">
              <a:avLst/>
            </a:prstGeom>
            <a:solidFill>
              <a:srgbClr val="70AD47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296955" y="4364714"/>
              <a:ext cx="874832" cy="2402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124" tIns="30062" rIns="60124" bIns="30062" rtlCol="0">
              <a:spAutoFit/>
            </a:bodyPr>
            <a:lstStyle/>
            <a:p>
              <a:pPr algn="ctr"/>
              <a:r>
                <a:rPr lang="ru-RU" sz="75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Прочие</a:t>
              </a:r>
            </a:p>
          </p:txBody>
        </p:sp>
      </p:grpSp>
      <p:sp>
        <p:nvSpPr>
          <p:cNvPr id="105" name="Равно 104"/>
          <p:cNvSpPr/>
          <p:nvPr/>
        </p:nvSpPr>
        <p:spPr>
          <a:xfrm>
            <a:off x="7225280" y="4288051"/>
            <a:ext cx="274101" cy="286730"/>
          </a:xfrm>
          <a:prstGeom prst="mathEqual">
            <a:avLst>
              <a:gd name="adj1" fmla="val 23520"/>
              <a:gd name="adj2" fmla="val 1810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graphicFrame>
        <p:nvGraphicFramePr>
          <p:cNvPr id="68" name="Диаграмма 67"/>
          <p:cNvGraphicFramePr>
            <a:graphicFrameLocks/>
          </p:cNvGraphicFramePr>
          <p:nvPr>
            <p:extLst/>
          </p:nvPr>
        </p:nvGraphicFramePr>
        <p:xfrm>
          <a:off x="5715423" y="567199"/>
          <a:ext cx="3356632" cy="2890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7" name="Диаграмма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56752"/>
              </p:ext>
            </p:extLst>
          </p:nvPr>
        </p:nvGraphicFramePr>
        <p:xfrm>
          <a:off x="89360" y="603153"/>
          <a:ext cx="2991925" cy="269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8535" y="432695"/>
            <a:ext cx="3188899" cy="22229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124" tIns="30062" rIns="60124" bIns="30062" rtlCol="0">
            <a:spAutoFit/>
          </a:bodyPr>
          <a:lstStyle/>
          <a:p>
            <a:pPr algn="ctr"/>
            <a:r>
              <a:rPr lang="kk-KZ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Конечный тариф </a:t>
            </a:r>
            <a:r>
              <a:rPr lang="en-US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8 868,94 </a:t>
            </a:r>
            <a:r>
              <a:rPr lang="ru-RU" sz="1050" b="1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105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/Гкал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102264" y="41944"/>
            <a:ext cx="414440" cy="315342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5" name="Номер слайда 3"/>
          <p:cNvSpPr txBox="1">
            <a:spLocks/>
          </p:cNvSpPr>
          <p:nvPr/>
        </p:nvSpPr>
        <p:spPr>
          <a:xfrm>
            <a:off x="8558212" y="-853"/>
            <a:ext cx="594813" cy="454664"/>
          </a:xfrm>
          <a:prstGeom prst="rect">
            <a:avLst/>
          </a:prstGeom>
          <a:solidFill>
            <a:srgbClr val="0087C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latin typeface="Century Gothic" panose="020B0502020202020204" pitchFamily="34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8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510;p91">
            <a:extLst>
              <a:ext uri="{FF2B5EF4-FFF2-40B4-BE49-F238E27FC236}">
                <a16:creationId xmlns:a16="http://schemas.microsoft.com/office/drawing/2014/main" id="{9F186664-5952-4780-8F71-72E2BBCB3342}"/>
              </a:ext>
            </a:extLst>
          </p:cNvPr>
          <p:cNvSpPr txBox="1"/>
          <p:nvPr/>
        </p:nvSpPr>
        <p:spPr>
          <a:xfrm>
            <a:off x="551234" y="1"/>
            <a:ext cx="8021266" cy="39761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/>
          <a:lstStyle>
            <a:defPPr>
              <a:defRPr lang="en-US"/>
            </a:defPPr>
            <a:lvl1pPr marL="9525" algn="ctr">
              <a:spcBef>
                <a:spcPts val="75"/>
              </a:spcBef>
              <a:defRPr sz="1500" b="1" kern="0">
                <a:ln w="0"/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sz="1600" dirty="0" smtClean="0">
                <a:solidFill>
                  <a:srgbClr val="0087C5"/>
                </a:solidFill>
              </a:rPr>
              <a:t>Изменение утвержденного тарифа с 1 июля 2023 года</a:t>
            </a:r>
          </a:p>
          <a:p>
            <a:pPr algn="l"/>
            <a:r>
              <a:rPr lang="ru-RU" sz="1600" b="0" dirty="0" smtClean="0">
                <a:solidFill>
                  <a:srgbClr val="E3655F"/>
                </a:solidFill>
              </a:rPr>
              <a:t>Прогнозное начисление за услуги по отоплению и горячему водоснабжению</a:t>
            </a:r>
            <a:r>
              <a:rPr lang="ru-RU" sz="1600" b="0" dirty="0" smtClean="0">
                <a:solidFill>
                  <a:srgbClr val="0087C5"/>
                </a:solidFill>
              </a:rPr>
              <a:t> </a:t>
            </a:r>
            <a:endParaRPr lang="ru-RU" sz="1600" b="0" dirty="0">
              <a:solidFill>
                <a:srgbClr val="E3655F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0651" y="491888"/>
            <a:ext cx="2120899" cy="235297"/>
          </a:xfrm>
          <a:prstGeom prst="roundRect">
            <a:avLst>
              <a:gd name="adj" fmla="val 3969"/>
            </a:avLst>
          </a:prstGeom>
        </p:spPr>
        <p:txBody>
          <a:bodyPr wrap="square">
            <a:spAutoFit/>
          </a:bodyPr>
          <a:lstStyle/>
          <a:p>
            <a:pPr algn="ctr"/>
            <a:endParaRPr lang="ru-RU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44" y="31996"/>
            <a:ext cx="478746" cy="36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-10133" y="444427"/>
            <a:ext cx="9144000" cy="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49747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546875"/>
              </p:ext>
            </p:extLst>
          </p:nvPr>
        </p:nvGraphicFramePr>
        <p:xfrm>
          <a:off x="130651" y="572494"/>
          <a:ext cx="8939447" cy="438282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11359">
                  <a:extLst>
                    <a:ext uri="{9D8B030D-6E8A-4147-A177-3AD203B41FA5}">
                      <a16:colId xmlns:a16="http://schemas.microsoft.com/office/drawing/2014/main" val="1847445327"/>
                    </a:ext>
                  </a:extLst>
                </a:gridCol>
                <a:gridCol w="1575060">
                  <a:extLst>
                    <a:ext uri="{9D8B030D-6E8A-4147-A177-3AD203B41FA5}">
                      <a16:colId xmlns:a16="http://schemas.microsoft.com/office/drawing/2014/main" val="3448891614"/>
                    </a:ext>
                  </a:extLst>
                </a:gridCol>
                <a:gridCol w="1076349">
                  <a:extLst>
                    <a:ext uri="{9D8B030D-6E8A-4147-A177-3AD203B41FA5}">
                      <a16:colId xmlns:a16="http://schemas.microsoft.com/office/drawing/2014/main" val="4090439772"/>
                    </a:ext>
                  </a:extLst>
                </a:gridCol>
                <a:gridCol w="811359">
                  <a:extLst>
                    <a:ext uri="{9D8B030D-6E8A-4147-A177-3AD203B41FA5}">
                      <a16:colId xmlns:a16="http://schemas.microsoft.com/office/drawing/2014/main" val="266852724"/>
                    </a:ext>
                  </a:extLst>
                </a:gridCol>
                <a:gridCol w="847582">
                  <a:extLst>
                    <a:ext uri="{9D8B030D-6E8A-4147-A177-3AD203B41FA5}">
                      <a16:colId xmlns:a16="http://schemas.microsoft.com/office/drawing/2014/main" val="3049879404"/>
                    </a:ext>
                  </a:extLst>
                </a:gridCol>
                <a:gridCol w="572298">
                  <a:extLst>
                    <a:ext uri="{9D8B030D-6E8A-4147-A177-3AD203B41FA5}">
                      <a16:colId xmlns:a16="http://schemas.microsoft.com/office/drawing/2014/main" val="3082665519"/>
                    </a:ext>
                  </a:extLst>
                </a:gridCol>
                <a:gridCol w="1122865">
                  <a:extLst>
                    <a:ext uri="{9D8B030D-6E8A-4147-A177-3AD203B41FA5}">
                      <a16:colId xmlns:a16="http://schemas.microsoft.com/office/drawing/2014/main" val="3573036955"/>
                    </a:ext>
                  </a:extLst>
                </a:gridCol>
                <a:gridCol w="811359">
                  <a:extLst>
                    <a:ext uri="{9D8B030D-6E8A-4147-A177-3AD203B41FA5}">
                      <a16:colId xmlns:a16="http://schemas.microsoft.com/office/drawing/2014/main" val="4052550053"/>
                    </a:ext>
                  </a:extLst>
                </a:gridCol>
                <a:gridCol w="847582">
                  <a:extLst>
                    <a:ext uri="{9D8B030D-6E8A-4147-A177-3AD203B41FA5}">
                      <a16:colId xmlns:a16="http://schemas.microsoft.com/office/drawing/2014/main" val="3816270525"/>
                    </a:ext>
                  </a:extLst>
                </a:gridCol>
                <a:gridCol w="463634">
                  <a:extLst>
                    <a:ext uri="{9D8B030D-6E8A-4147-A177-3AD203B41FA5}">
                      <a16:colId xmlns:a16="http://schemas.microsoft.com/office/drawing/2014/main" val="3097599688"/>
                    </a:ext>
                  </a:extLst>
                </a:gridCol>
              </a:tblGrid>
              <a:tr h="61887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в отопительный период октябрь-декабрь (</a:t>
                      </a:r>
                      <a:r>
                        <a:rPr lang="ru-RU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ср.месяц</a:t>
                      </a:r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по </a:t>
                      </a:r>
                      <a:r>
                        <a:rPr lang="ru-RU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дейтсв</a:t>
                      </a:r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тарифу, тенге с НДС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01.07.2023г. </a:t>
                      </a:r>
                      <a:br>
                        <a:rPr lang="ru-RU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(отопительный период</a:t>
                      </a:r>
                      <a:br>
                        <a:rPr lang="ru-RU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октябрь-декабрь)</a:t>
                      </a:r>
                      <a:endParaRPr lang="ru-RU" sz="9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в межотопительный период май-сентябрь (ср.месяц) по дейтсв. тарифу, тенге с НДС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01.07.2023г. </a:t>
                      </a:r>
                      <a:br>
                        <a:rPr lang="ru-RU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(межотопительный период</a:t>
                      </a:r>
                      <a:br>
                        <a:rPr lang="ru-RU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май-сентябрь)</a:t>
                      </a:r>
                      <a:endParaRPr lang="ru-RU" sz="9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003313"/>
                  </a:ext>
                </a:extLst>
              </a:tr>
              <a:tr h="4565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в месяц, тенге с НДС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</a:t>
                      </a:r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(20%)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в месяц, тенге с НДС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</a:t>
                      </a:r>
                      <a:r>
                        <a:rPr lang="ru-RU" sz="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(20%)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085929"/>
                  </a:ext>
                </a:extLst>
              </a:tr>
              <a:tr h="294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889346"/>
                  </a:ext>
                </a:extLst>
              </a:tr>
              <a:tr h="40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1-комнатная квартира</a:t>
                      </a:r>
                      <a:br>
                        <a:rPr lang="ru-RU" sz="9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человека, площадь 30 м2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313516"/>
                  </a:ext>
                </a:extLst>
              </a:tr>
              <a:tr h="2029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Отопление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9062800"/>
                  </a:ext>
                </a:extLst>
              </a:tr>
              <a:tr h="3956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Горячее водоснабжение, за куб. метр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6040071"/>
                  </a:ext>
                </a:extLst>
              </a:tr>
              <a:tr h="40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2-комнатная квартира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человека, площадь 55 м2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8562751"/>
                  </a:ext>
                </a:extLst>
              </a:tr>
              <a:tr h="2029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Отопление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6436222"/>
                  </a:ext>
                </a:extLst>
              </a:tr>
              <a:tr h="3956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Горячее водоснабжение, за куб. метр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2915449"/>
                  </a:ext>
                </a:extLst>
              </a:tr>
              <a:tr h="405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3-комнатная квартира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человека, площадь 70 м2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8670143"/>
                  </a:ext>
                </a:extLst>
              </a:tr>
              <a:tr h="2029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Отопление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8285255"/>
                  </a:ext>
                </a:extLst>
              </a:tr>
              <a:tr h="3956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Горячее водоснабжение, за куб. метр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55" marR="9055" marT="90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0994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1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/>
          <p:cNvSpPr/>
          <p:nvPr/>
        </p:nvSpPr>
        <p:spPr>
          <a:xfrm>
            <a:off x="4696527" y="466659"/>
            <a:ext cx="4447474" cy="468362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innerShdw blurRad="63500" dist="50800" dir="10800000">
              <a:schemeClr val="tx1"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490808" y="73706"/>
            <a:ext cx="5773467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Общие сведения  о ТОО «Алматинские тепловые сети»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6C6EDE-F2CF-4F46-B90B-6ABD8751CC76}"/>
              </a:ext>
            </a:extLst>
          </p:cNvPr>
          <p:cNvSpPr txBox="1"/>
          <p:nvPr/>
        </p:nvSpPr>
        <p:spPr>
          <a:xfrm>
            <a:off x="814924" y="547124"/>
            <a:ext cx="3820139" cy="306932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marL="187883" indent="-187883"/>
            <a:r>
              <a:rPr lang="ru-RU" sz="1600" b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ru-RU" sz="1600" b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Поиск работы символом чемодан и учебных программ бумаги ...">
            <a:extLst>
              <a:ext uri="{FF2B5EF4-FFF2-40B4-BE49-F238E27FC236}">
                <a16:creationId xmlns:a16="http://schemas.microsoft.com/office/drawing/2014/main" id="{3320E0C9-BF71-4397-9A83-1B177DB2C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1" y="547124"/>
            <a:ext cx="692938" cy="68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851338" y="857080"/>
            <a:ext cx="3720662" cy="2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E6C6EDE-F2CF-4F46-B90B-6ABD8751CC76}"/>
              </a:ext>
            </a:extLst>
          </p:cNvPr>
          <p:cNvSpPr txBox="1"/>
          <p:nvPr/>
        </p:nvSpPr>
        <p:spPr>
          <a:xfrm>
            <a:off x="814924" y="843818"/>
            <a:ext cx="3757076" cy="399265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Передача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, распределение и снабжение </a:t>
            </a:r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тепловой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энергией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6C6EDE-F2CF-4F46-B90B-6ABD8751CC76}"/>
              </a:ext>
            </a:extLst>
          </p:cNvPr>
          <p:cNvSpPr txBox="1"/>
          <p:nvPr/>
        </p:nvSpPr>
        <p:spPr>
          <a:xfrm>
            <a:off x="814925" y="1481489"/>
            <a:ext cx="3820138" cy="291544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marL="187883" indent="-187883"/>
            <a:r>
              <a:rPr lang="ru-RU" sz="1500" b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ПРОТЯЖЕННОСТЬ ТЕПЛОВЫХ </a:t>
            </a:r>
            <a:r>
              <a:rPr lang="ru-RU" sz="1500" b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СЕТЕЙ</a:t>
            </a:r>
            <a:endParaRPr lang="ru-RU" sz="1500" b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851338" y="1782730"/>
            <a:ext cx="3720662" cy="2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8" descr="Industrial pipe | Free Icon">
            <a:extLst>
              <a:ext uri="{FF2B5EF4-FFF2-40B4-BE49-F238E27FC236}">
                <a16:creationId xmlns:a16="http://schemas.microsoft.com/office/drawing/2014/main" id="{577C2E98-0293-4D9F-A849-8D5DABDA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7" y="1448340"/>
            <a:ext cx="615578" cy="58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587D1F4-19B4-48B2-8D77-EFA04C37A047}"/>
              </a:ext>
            </a:extLst>
          </p:cNvPr>
          <p:cNvSpPr txBox="1"/>
          <p:nvPr/>
        </p:nvSpPr>
        <p:spPr>
          <a:xfrm>
            <a:off x="789874" y="1819017"/>
            <a:ext cx="3666604" cy="537765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marL="187883" indent="-187883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01.01.2023г. - 1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км, в том числе:</a:t>
            </a:r>
            <a:r>
              <a:rPr lang="ru-RU" sz="1100" dirty="0"/>
              <a:t>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Магистральные тепловые сети (МТС) –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292,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Распределительные тепловые сети (РТС) –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км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6C6EDE-F2CF-4F46-B90B-6ABD8751CC76}"/>
              </a:ext>
            </a:extLst>
          </p:cNvPr>
          <p:cNvSpPr txBox="1"/>
          <p:nvPr/>
        </p:nvSpPr>
        <p:spPr>
          <a:xfrm>
            <a:off x="814925" y="2697067"/>
            <a:ext cx="3820138" cy="291544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marL="187883" indent="-187883"/>
            <a:r>
              <a:rPr lang="ru-RU" sz="1500" b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НАСОСНЫЕ СТАНЦИИ</a:t>
            </a:r>
            <a:endParaRPr lang="ru-RU" sz="1500" b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851338" y="3007023"/>
            <a:ext cx="3720662" cy="2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0" descr="Vector factory water, Picture #1265063 vector factory water">
            <a:extLst>
              <a:ext uri="{FF2B5EF4-FFF2-40B4-BE49-F238E27FC236}">
                <a16:creationId xmlns:a16="http://schemas.microsoft.com/office/drawing/2014/main" id="{90AE3864-9E1F-489A-BEA5-34B38ADC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" y="2540142"/>
            <a:ext cx="667364" cy="7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C44EB2A-95E2-48D6-BDC4-F90411468ED2}"/>
              </a:ext>
            </a:extLst>
          </p:cNvPr>
          <p:cNvSpPr txBox="1"/>
          <p:nvPr/>
        </p:nvSpPr>
        <p:spPr>
          <a:xfrm>
            <a:off x="814924" y="3028067"/>
            <a:ext cx="3757076" cy="1214873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71 насосных станций </a:t>
            </a:r>
          </a:p>
          <a:p>
            <a:r>
              <a:rPr lang="ru-RU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(в работе – 60 ед.,  резерв – 8 ед., вывод </a:t>
            </a:r>
          </a:p>
          <a:p>
            <a:r>
              <a:rPr lang="ru-RU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из эксплуатации – 3 ед.), в том числе: </a:t>
            </a:r>
          </a:p>
          <a:p>
            <a:r>
              <a:rPr lang="ru-RU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Магистральные насосные – 20 ед.;</a:t>
            </a:r>
          </a:p>
          <a:p>
            <a:r>
              <a:rPr lang="ru-RU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Распределительные насосные – 51 ед.</a:t>
            </a: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выравнивания пиковых нагрузок ГВС в тепловых сетях используется 24 баков-аккумуляторов.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87433" y="528691"/>
            <a:ext cx="4348617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деятельность ТОО «АлТС»</a:t>
            </a:r>
            <a:r>
              <a:rPr lang="ru-RU" sz="1350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транспортировка тепловой энергии от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87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теплоисточников АО «Алматинские электрические станции»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(АО «АлЭС») (ТЭЦ-1, ТЭЦ-2, ЗТК)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ТОО «Алматытеплокоммунэнерго»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(ТОО «АТКЭ») (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84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котельных)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обеспечение тепловой энергией потребителей г.Алматы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(отопление и горячее водоснабжение)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6C6EDE-F2CF-4F46-B90B-6ABD8751CC76}"/>
              </a:ext>
            </a:extLst>
          </p:cNvPr>
          <p:cNvSpPr txBox="1"/>
          <p:nvPr/>
        </p:nvSpPr>
        <p:spPr>
          <a:xfrm>
            <a:off x="814924" y="4359771"/>
            <a:ext cx="3820139" cy="306932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pPr marL="187883" indent="-187883"/>
            <a:r>
              <a:rPr lang="ru-RU" sz="1600" b="1" dirty="0" smtClean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ТЕПЛОВЫХ СЕТЕЙ</a:t>
            </a:r>
            <a:endParaRPr lang="ru-RU" sz="1600" b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851338" y="4669727"/>
            <a:ext cx="3720662" cy="2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2" descr="Монтаж труб | Бесплатно значок">
            <a:extLst>
              <a:ext uri="{FF2B5EF4-FFF2-40B4-BE49-F238E27FC236}">
                <a16:creationId xmlns:a16="http://schemas.microsoft.com/office/drawing/2014/main" id="{61F29642-7787-4392-BF43-CA3F6B446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1" y="4334909"/>
            <a:ext cx="718782" cy="72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AF0DA5C-3CB1-4B8B-99E8-72A3E8A3BAC0}"/>
              </a:ext>
            </a:extLst>
          </p:cNvPr>
          <p:cNvSpPr txBox="1"/>
          <p:nvPr/>
        </p:nvSpPr>
        <p:spPr>
          <a:xfrm>
            <a:off x="821230" y="4685259"/>
            <a:ext cx="3875296" cy="399265"/>
          </a:xfrm>
          <a:prstGeom prst="rect">
            <a:avLst/>
          </a:prstGeom>
          <a:noFill/>
          <a:ln>
            <a:noFill/>
          </a:ln>
        </p:spPr>
        <p:txBody>
          <a:bodyPr wrap="square" lIns="60124" tIns="30062" rIns="60124" bIns="30062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Сроком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эксплуатации свыше 25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лет составляет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,5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км или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59,2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 всей протяженности сетей.</a:t>
            </a: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9"/>
          <a:stretch/>
        </p:blipFill>
        <p:spPr>
          <a:xfrm>
            <a:off x="4120444" y="1908649"/>
            <a:ext cx="5023556" cy="3237216"/>
          </a:xfrm>
          <a:custGeom>
            <a:avLst/>
            <a:gdLst>
              <a:gd name="connsiteX0" fmla="*/ 605396 w 5177396"/>
              <a:gd name="connsiteY0" fmla="*/ 0 h 3237216"/>
              <a:gd name="connsiteX1" fmla="*/ 5177396 w 5177396"/>
              <a:gd name="connsiteY1" fmla="*/ 0 h 3237216"/>
              <a:gd name="connsiteX2" fmla="*/ 5177396 w 5177396"/>
              <a:gd name="connsiteY2" fmla="*/ 3237216 h 3237216"/>
              <a:gd name="connsiteX3" fmla="*/ 0 w 5177396"/>
              <a:gd name="connsiteY3" fmla="*/ 3237216 h 3237216"/>
              <a:gd name="connsiteX4" fmla="*/ 0 w 5177396"/>
              <a:gd name="connsiteY4" fmla="*/ 525547 h 3237216"/>
              <a:gd name="connsiteX5" fmla="*/ 605396 w 5177396"/>
              <a:gd name="connsiteY5" fmla="*/ 525547 h 32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7396" h="3237216">
                <a:moveTo>
                  <a:pt x="605396" y="0"/>
                </a:moveTo>
                <a:lnTo>
                  <a:pt x="5177396" y="0"/>
                </a:lnTo>
                <a:lnTo>
                  <a:pt x="5177396" y="3237216"/>
                </a:lnTo>
                <a:lnTo>
                  <a:pt x="0" y="3237216"/>
                </a:lnTo>
                <a:lnTo>
                  <a:pt x="0" y="525547"/>
                </a:lnTo>
                <a:lnTo>
                  <a:pt x="605396" y="52554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76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1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611188" y="124368"/>
            <a:ext cx="7916592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Информация о состоянии тепловых сетей за 2018-2023 годы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02B641-2A37-40AF-8CB3-DFD8ED52E98D}"/>
              </a:ext>
            </a:extLst>
          </p:cNvPr>
          <p:cNvSpPr txBox="1"/>
          <p:nvPr/>
        </p:nvSpPr>
        <p:spPr>
          <a:xfrm>
            <a:off x="-97278" y="459109"/>
            <a:ext cx="46965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Диаграмма 1 - Общая протяженность тепловых сетей</a:t>
            </a:r>
            <a:endParaRPr lang="en-US" sz="1100" b="1" i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237327"/>
              </p:ext>
            </p:extLst>
          </p:nvPr>
        </p:nvGraphicFramePr>
        <p:xfrm>
          <a:off x="-34352" y="718586"/>
          <a:ext cx="4614169" cy="208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1" y="2840949"/>
            <a:ext cx="91510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E7686C-82AE-4B7D-A83F-CB9687F05E5C}"/>
              </a:ext>
            </a:extLst>
          </p:cNvPr>
          <p:cNvSpPr txBox="1"/>
          <p:nvPr/>
        </p:nvSpPr>
        <p:spPr>
          <a:xfrm>
            <a:off x="4457417" y="438300"/>
            <a:ext cx="46062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i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Диаграмма 2 - Протяженность тепловых сетей  со сроком эксплуатации более 25 лет</a:t>
            </a:r>
            <a:endParaRPr lang="en-US" sz="1050" b="1" i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403581"/>
              </p:ext>
            </p:extLst>
          </p:nvPr>
        </p:nvGraphicFramePr>
        <p:xfrm>
          <a:off x="4480990" y="755206"/>
          <a:ext cx="4464050" cy="205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C258B76-AFBB-4FA6-A80F-C4E1A1DA858A}"/>
              </a:ext>
            </a:extLst>
          </p:cNvPr>
          <p:cNvSpPr txBox="1"/>
          <p:nvPr/>
        </p:nvSpPr>
        <p:spPr>
          <a:xfrm>
            <a:off x="135224" y="2919951"/>
            <a:ext cx="4464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Диаграмма 3 - Количество повреждений</a:t>
            </a:r>
            <a:endParaRPr lang="en-US" sz="1200" b="1" i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074374"/>
              </p:ext>
            </p:extLst>
          </p:nvPr>
        </p:nvGraphicFramePr>
        <p:xfrm>
          <a:off x="4480990" y="3214386"/>
          <a:ext cx="4491322" cy="190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C258B76-AFBB-4FA6-A80F-C4E1A1DA858A}"/>
              </a:ext>
            </a:extLst>
          </p:cNvPr>
          <p:cNvSpPr txBox="1"/>
          <p:nvPr/>
        </p:nvSpPr>
        <p:spPr>
          <a:xfrm>
            <a:off x="4299408" y="2934441"/>
            <a:ext cx="4464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solidFill>
                  <a:srgbClr val="2F6D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Диаграмма 4 - Реконструкция тепловых сетей</a:t>
            </a:r>
            <a:endParaRPr lang="en-US" sz="1200" b="1" i="1" dirty="0">
              <a:solidFill>
                <a:srgbClr val="2F6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041025"/>
              </p:ext>
            </p:extLst>
          </p:nvPr>
        </p:nvGraphicFramePr>
        <p:xfrm>
          <a:off x="246959" y="3022168"/>
          <a:ext cx="4541520" cy="210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213463" y="3779520"/>
            <a:ext cx="940526" cy="2525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864080">
            <a:off x="3450743" y="3625631"/>
            <a:ext cx="602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-21%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-486994" y="3850628"/>
            <a:ext cx="13801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Протяженность, км</a:t>
            </a:r>
          </a:p>
        </p:txBody>
      </p:sp>
    </p:spTree>
    <p:extLst>
      <p:ext uri="{BB962C8B-B14F-4D97-AF65-F5344CB8AC3E}">
        <p14:creationId xmlns:p14="http://schemas.microsoft.com/office/powerpoint/2010/main" val="38260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453811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459784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6032" y="80012"/>
            <a:ext cx="7821144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Исполнение Инвестиционной программы </a:t>
            </a: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за </a:t>
            </a: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1 полугодие 2023 года </a:t>
            </a:r>
            <a:endParaRPr lang="ru-RU" sz="1600" b="1" kern="0" dirty="0">
              <a:ln w="0"/>
              <a:solidFill>
                <a:srgbClr val="0087C5"/>
              </a:solidFill>
              <a:latin typeface="Arial"/>
              <a:ea typeface="+mj-ea"/>
              <a:cs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23149"/>
              </p:ext>
            </p:extLst>
          </p:nvPr>
        </p:nvGraphicFramePr>
        <p:xfrm>
          <a:off x="102060" y="514326"/>
          <a:ext cx="7156164" cy="4338641"/>
        </p:xfrm>
        <a:graphic>
          <a:graphicData uri="http://schemas.openxmlformats.org/drawingml/2006/table">
            <a:tbl>
              <a:tblPr>
                <a:effectLst/>
                <a:tableStyleId>{BC89EF96-8CEA-46FF-86C4-4CE0E7609802}</a:tableStyleId>
              </a:tblPr>
              <a:tblGrid>
                <a:gridCol w="293624">
                  <a:extLst>
                    <a:ext uri="{9D8B030D-6E8A-4147-A177-3AD203B41FA5}">
                      <a16:colId xmlns:a16="http://schemas.microsoft.com/office/drawing/2014/main" val="2603951949"/>
                    </a:ext>
                  </a:extLst>
                </a:gridCol>
                <a:gridCol w="2758577">
                  <a:extLst>
                    <a:ext uri="{9D8B030D-6E8A-4147-A177-3AD203B41FA5}">
                      <a16:colId xmlns:a16="http://schemas.microsoft.com/office/drawing/2014/main" val="2627949262"/>
                    </a:ext>
                  </a:extLst>
                </a:gridCol>
                <a:gridCol w="604007">
                  <a:extLst>
                    <a:ext uri="{9D8B030D-6E8A-4147-A177-3AD203B41FA5}">
                      <a16:colId xmlns:a16="http://schemas.microsoft.com/office/drawing/2014/main" val="2334004891"/>
                    </a:ext>
                  </a:extLst>
                </a:gridCol>
                <a:gridCol w="1116214">
                  <a:extLst>
                    <a:ext uri="{9D8B030D-6E8A-4147-A177-3AD203B41FA5}">
                      <a16:colId xmlns:a16="http://schemas.microsoft.com/office/drawing/2014/main" val="1972253903"/>
                    </a:ext>
                  </a:extLst>
                </a:gridCol>
                <a:gridCol w="1191871">
                  <a:extLst>
                    <a:ext uri="{9D8B030D-6E8A-4147-A177-3AD203B41FA5}">
                      <a16:colId xmlns:a16="http://schemas.microsoft.com/office/drawing/2014/main" val="3452310771"/>
                    </a:ext>
                  </a:extLst>
                </a:gridCol>
                <a:gridCol w="1191871">
                  <a:extLst>
                    <a:ext uri="{9D8B030D-6E8A-4147-A177-3AD203B41FA5}">
                      <a16:colId xmlns:a16="http://schemas.microsoft.com/office/drawing/2014/main" val="1103550906"/>
                    </a:ext>
                  </a:extLst>
                </a:gridCol>
              </a:tblGrid>
              <a:tr h="733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План, </a:t>
                      </a: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</a:t>
                      </a:r>
                      <a:r>
                        <a:rPr lang="ru-RU" sz="12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тг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без НДС</a:t>
                      </a:r>
                      <a:endParaRPr lang="ru-RU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исполнения,</a:t>
                      </a:r>
                      <a:endParaRPr lang="ru-RU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тг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Сумма</a:t>
                      </a:r>
                      <a:r>
                        <a:rPr lang="ru-RU" sz="12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исполнения тыс. </a:t>
                      </a:r>
                      <a:r>
                        <a:rPr lang="ru-RU" sz="1200" b="1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тг</a:t>
                      </a:r>
                      <a:r>
                        <a:rPr lang="ru-RU" sz="12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., без НДС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16136"/>
                  </a:ext>
                </a:extLst>
              </a:tr>
              <a:tr h="52144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rtl="0" fontAlgn="t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Капитальные </a:t>
                      </a: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ремонты, реконструкции </a:t>
                      </a:r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объектов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тыс.тг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1 186 549,39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39 495,78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3,3%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30274"/>
                  </a:ext>
                </a:extLst>
              </a:tr>
              <a:tr h="260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rtl="0" fontAlgn="t">
                        <a:tabLst>
                          <a:tab pos="88900" algn="l"/>
                        </a:tabLst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Разработка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ПСД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тыс.тг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225 119,99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550738"/>
                  </a:ext>
                </a:extLst>
              </a:tr>
              <a:tr h="3103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экспертиза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тыс.тг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33 277,39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13 870,67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41,7%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519860"/>
                  </a:ext>
                </a:extLst>
              </a:tr>
              <a:tr h="4427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Насосы, вентиляционное и сварочное оборудование, электродвигатели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тыс.тг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43 199,53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35 721,89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82,7%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786057"/>
                  </a:ext>
                </a:extLst>
              </a:tr>
              <a:tr h="3718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Теплообменное оборудование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тыс.тг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14 000,00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96804"/>
                  </a:ext>
                </a:extLst>
              </a:tr>
              <a:tr h="4073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программных продуктов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тыс.тг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10 303,82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10 303,82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399021"/>
                  </a:ext>
                </a:extLst>
              </a:tr>
              <a:tr h="510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Запорная, запорно-регулирующая, предохранительная арматура и иное оборудование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тыс.тг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414 081,86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45 696,48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11%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417750"/>
                  </a:ext>
                </a:extLst>
              </a:tr>
              <a:tr h="3494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Прочие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тыс.тг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40 213,81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9 290,00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23,1%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01967"/>
                  </a:ext>
                </a:extLst>
              </a:tr>
              <a:tr h="356556"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1 966 745,79</a:t>
                      </a:r>
                    </a:p>
                  </a:txBody>
                  <a:tcPr marL="4685" marR="4685" marT="46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168 378,64</a:t>
                      </a:r>
                    </a:p>
                  </a:txBody>
                  <a:tcPr marL="4685" marR="4685" marT="46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8,6% </a:t>
                      </a:r>
                    </a:p>
                  </a:txBody>
                  <a:tcPr marL="4685" marR="4685" marT="46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334174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961974"/>
              </p:ext>
            </p:extLst>
          </p:nvPr>
        </p:nvGraphicFramePr>
        <p:xfrm>
          <a:off x="7496377" y="514324"/>
          <a:ext cx="1191871" cy="4338642"/>
        </p:xfrm>
        <a:graphic>
          <a:graphicData uri="http://schemas.openxmlformats.org/drawingml/2006/table">
            <a:tbl>
              <a:tblPr>
                <a:effectLst/>
                <a:tableStyleId>{BC89EF96-8CEA-46FF-86C4-4CE0E7609802}</a:tableStyleId>
              </a:tblPr>
              <a:tblGrid>
                <a:gridCol w="1191871">
                  <a:extLst>
                    <a:ext uri="{9D8B030D-6E8A-4147-A177-3AD203B41FA5}">
                      <a16:colId xmlns:a16="http://schemas.microsoft.com/office/drawing/2014/main" val="335982216"/>
                    </a:ext>
                  </a:extLst>
                </a:gridCol>
              </a:tblGrid>
              <a:tr h="746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Объём</a:t>
                      </a:r>
                      <a:r>
                        <a:rPr lang="ru-RU" sz="12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выполненных работ 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%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43309"/>
                  </a:ext>
                </a:extLst>
              </a:tr>
              <a:tr h="530423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42 %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357232"/>
                  </a:ext>
                </a:extLst>
              </a:tr>
              <a:tr h="265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38283"/>
                  </a:ext>
                </a:extLst>
              </a:tr>
              <a:tr h="31568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60 %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153199"/>
                  </a:ext>
                </a:extLst>
              </a:tr>
              <a:tr h="45041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90 %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368976"/>
                  </a:ext>
                </a:extLst>
              </a:tr>
              <a:tr h="378257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100 %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982031"/>
                  </a:ext>
                </a:extLst>
              </a:tr>
              <a:tr h="414336"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041056"/>
                  </a:ext>
                </a:extLst>
              </a:tr>
              <a:tr h="519687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48 %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890708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90 %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90830"/>
                  </a:ext>
                </a:extLst>
              </a:tr>
              <a:tr h="362696">
                <a:tc>
                  <a:txBody>
                    <a:bodyPr/>
                    <a:lstStyle/>
                    <a:p>
                      <a:pPr algn="ctr" fontAlgn="ctr"/>
                      <a:endParaRPr lang="ru-RU" sz="11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755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1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90808" y="83515"/>
            <a:ext cx="7953946" cy="3139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 fontScale="85000" lnSpcReduction="20000"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Реконструкция тепловых сетей </a:t>
            </a:r>
            <a:r>
              <a:rPr lang="ru-RU" sz="1600" b="1" kern="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на </a:t>
            </a:r>
            <a:r>
              <a:rPr lang="ru-RU" sz="1600" b="1" kern="0" dirty="0">
                <a:ln w="0"/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2023 </a:t>
            </a:r>
            <a:r>
              <a:rPr lang="ru-RU" sz="1600" b="1" kern="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год </a:t>
            </a: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адресу: ул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Бродского, ул. Казакова, от просп.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Райымбека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просп. Рыскулова»</a:t>
            </a:r>
            <a:r>
              <a:rPr lang="ru-RU" sz="1600" kern="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 </a:t>
            </a:r>
            <a:endParaRPr lang="ru-RU" sz="1600" kern="0" dirty="0">
              <a:ln w="0"/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63230" y="821139"/>
            <a:ext cx="4181524" cy="2883768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14762">
              <a:defRPr/>
            </a:pPr>
            <a:r>
              <a:rPr lang="ru-RU" sz="108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инвестиционной программы ТОО «</a:t>
            </a:r>
            <a:r>
              <a:rPr lang="ru-RU" sz="108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Алматинские</a:t>
            </a: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тепловые сети» подрядной организацией ТОО «</a:t>
            </a:r>
            <a:r>
              <a:rPr lang="ru-RU" sz="108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Астанаинжкомстрой</a:t>
            </a: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выполнение реализации  проекта с 09 июня 2023 </a:t>
            </a:r>
            <a:r>
              <a:rPr lang="ru-RU" sz="108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года. </a:t>
            </a:r>
          </a:p>
          <a:p>
            <a:pPr algn="just" defTabSz="414762">
              <a:defRPr/>
            </a:pPr>
            <a:r>
              <a:rPr lang="ru-RU" sz="1089" b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89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тепловых сетей </a:t>
            </a:r>
            <a:r>
              <a:rPr lang="ru-RU" sz="1089" b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89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Бродского, ул. Казакова, от просп. </a:t>
            </a:r>
            <a:r>
              <a:rPr lang="ru-RU" sz="1089" b="1" dirty="0" err="1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Райымбека</a:t>
            </a:r>
            <a:r>
              <a:rPr lang="ru-RU" sz="1089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просп. </a:t>
            </a:r>
            <a:r>
              <a:rPr lang="ru-RU" sz="1089" b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Рыскулова»</a:t>
            </a:r>
          </a:p>
          <a:p>
            <a:pPr algn="just" defTabSz="414762">
              <a:defRPr/>
            </a:pPr>
            <a:r>
              <a:rPr lang="ru-RU" sz="1089" dirty="0" smtClean="0">
                <a:latin typeface="Arial" panose="020B0604020202020204" pitchFamily="34" charset="0"/>
                <a:cs typeface="Arial" panose="020B0604020202020204" pitchFamily="34" charset="0"/>
              </a:rPr>
              <a:t>Объём выполненных работ </a:t>
            </a:r>
            <a:r>
              <a:rPr lang="ru-RU" sz="1089" b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29%. </a:t>
            </a:r>
            <a:endParaRPr lang="ru-RU" sz="1089" b="1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14762">
              <a:defRPr/>
            </a:pPr>
            <a:r>
              <a:rPr lang="ru-RU" sz="1089" b="1" i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показатели:</a:t>
            </a:r>
          </a:p>
          <a:p>
            <a:pPr marL="233303" indent="-233303" algn="just" defTabSz="414762">
              <a:buFont typeface="Wingdings" panose="05000000000000000000" pitchFamily="2" charset="2"/>
              <a:buChar char="ü"/>
              <a:defRPr/>
            </a:pP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-RU" sz="108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протяженность 1,1 км</a:t>
            </a:r>
            <a:endParaRPr lang="ru-RU" sz="108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03" indent="-233303" algn="just" defTabSz="414762">
              <a:buFont typeface="Wingdings" panose="05000000000000000000" pitchFamily="2" charset="2"/>
              <a:buChar char="ü"/>
              <a:defRPr/>
            </a:pP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сумма </a:t>
            </a:r>
            <a:r>
              <a:rPr lang="ru-RU" sz="108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1 024 779,23 </a:t>
            </a:r>
            <a:r>
              <a:rPr lang="ru-RU" sz="1089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тыс.тг</a:t>
            </a:r>
            <a:r>
              <a:rPr lang="ru-RU" sz="108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8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03" indent="-233303" algn="just">
              <a:buFont typeface="Wingdings" panose="05000000000000000000" pitchFamily="2" charset="2"/>
              <a:buChar char="ü"/>
            </a:pP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диаметр перекладываемых трубопроводов DN 300,500.</a:t>
            </a:r>
          </a:p>
          <a:p>
            <a:pPr marL="233303" indent="-233303" algn="just">
              <a:buFont typeface="Wingdings" panose="05000000000000000000" pitchFamily="2" charset="2"/>
              <a:buChar char="ü"/>
            </a:pP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потребителей – </a:t>
            </a:r>
            <a:r>
              <a:rPr lang="ru-RU" sz="1089" dirty="0">
                <a:latin typeface="Arial" panose="020B0604020202020204" pitchFamily="34" charset="0"/>
                <a:cs typeface="Arial" panose="020B0604020202020204" pitchFamily="34" charset="0"/>
              </a:rPr>
              <a:t>МЖД - 44, школы - 2, прочие – 25, ЧЖД-2</a:t>
            </a:r>
            <a:r>
              <a:rPr lang="ru-RU" sz="1089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89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760" y="823877"/>
            <a:ext cx="2950555" cy="299602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0" y="414613"/>
            <a:ext cx="9144000" cy="62887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7" name="Прямоугольник: скругленные углы 19">
            <a:extLst>
              <a:ext uri="{FF2B5EF4-FFF2-40B4-BE49-F238E27FC236}">
                <a16:creationId xmlns:a16="http://schemas.microsoft.com/office/drawing/2014/main" id="{7A4A875E-4D7A-4BE3-B05B-55124710A7F7}"/>
              </a:ext>
            </a:extLst>
          </p:cNvPr>
          <p:cNvSpPr/>
          <p:nvPr/>
        </p:nvSpPr>
        <p:spPr>
          <a:xfrm>
            <a:off x="1054804" y="821139"/>
            <a:ext cx="3122469" cy="3076709"/>
          </a:xfrm>
          <a:prstGeom prst="roundRect">
            <a:avLst>
              <a:gd name="adj" fmla="val 4087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62">
              <a:defRPr/>
            </a:pPr>
            <a:endParaRPr lang="ru-RU" sz="122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4804" y="4048546"/>
            <a:ext cx="3849181" cy="78483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2053">
              <a:spcAft>
                <a:spcPts val="204"/>
              </a:spcAft>
              <a:defRPr/>
            </a:pPr>
            <a:r>
              <a:rPr lang="ru-RU" sz="10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тепловых сетей направлена на:</a:t>
            </a:r>
          </a:p>
          <a:p>
            <a:pPr marL="194420" indent="-194420" algn="just" defTabSz="122053">
              <a:spcAft>
                <a:spcPts val="204"/>
              </a:spcAft>
              <a:buClr>
                <a:srgbClr val="5B9BD5"/>
              </a:buClr>
              <a:buFont typeface="Wingdings" panose="05000000000000000000" pitchFamily="2" charset="2"/>
              <a:buChar char="§"/>
              <a:defRPr/>
            </a:pPr>
            <a:r>
              <a:rPr lang="ru-RU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потерь тепловой энергии</a:t>
            </a:r>
          </a:p>
          <a:p>
            <a:pPr marL="194420" indent="-194420" algn="just" defTabSz="122053">
              <a:spcAft>
                <a:spcPts val="204"/>
              </a:spcAft>
              <a:buClr>
                <a:srgbClr val="5B9BD5"/>
              </a:buClr>
              <a:buFont typeface="Wingdings" panose="05000000000000000000" pitchFamily="2" charset="2"/>
              <a:buChar char="§"/>
              <a:defRPr/>
            </a:pPr>
            <a:r>
              <a:rPr lang="ru-RU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 износа тепловых </a:t>
            </a:r>
            <a:r>
              <a:rPr lang="ru-RU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сетей 0,08 %</a:t>
            </a:r>
            <a:endParaRPr lang="ru-RU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420" indent="-194420" algn="just" defTabSz="122053">
              <a:spcAft>
                <a:spcPts val="204"/>
              </a:spcAft>
              <a:buClr>
                <a:srgbClr val="5B9BD5"/>
              </a:buClr>
              <a:buFont typeface="Wingdings" panose="05000000000000000000" pitchFamily="2" charset="2"/>
              <a:buChar char="§"/>
              <a:defRPr/>
            </a:pPr>
            <a:r>
              <a:rPr lang="ru-RU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аварийности на </a:t>
            </a:r>
            <a:r>
              <a:rPr lang="ru-RU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сетях</a:t>
            </a:r>
            <a:endParaRPr lang="ru-RU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4879" y="0"/>
            <a:ext cx="570689" cy="414613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556599" y="0"/>
            <a:ext cx="7822158" cy="446121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200" b="1" kern="0" dirty="0">
                <a:ln w="0"/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Реконструкция тепловых сетей за 2023 </a:t>
            </a:r>
            <a:r>
              <a:rPr lang="ru-RU" sz="1200" b="1" kern="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год</a:t>
            </a: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200" kern="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По адресу: </a:t>
            </a:r>
            <a:r>
              <a:rPr lang="kk-KZ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kk-KZ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Расковой по ул. Есенова-Колпаковского до здания школы лицея №</a:t>
            </a:r>
            <a:r>
              <a:rPr lang="kk-KZ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143.</a:t>
            </a:r>
            <a:r>
              <a:rPr lang="ru-RU" sz="1200" b="1" kern="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 </a:t>
            </a:r>
            <a:endParaRPr lang="ru-RU" sz="1200" b="1" kern="0" dirty="0">
              <a:ln w="0"/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351236" y="821139"/>
            <a:ext cx="4362457" cy="2885613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14762">
              <a:defRPr/>
            </a:pPr>
            <a:r>
              <a:rPr lang="ru-RU" sz="108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инвестиционной программы ТОО «</a:t>
            </a:r>
            <a:r>
              <a:rPr lang="ru-RU" sz="108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Алматинские</a:t>
            </a: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тепловые сети» </a:t>
            </a:r>
            <a:r>
              <a:rPr lang="ru-RU" sz="108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подрядной </a:t>
            </a: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 </a:t>
            </a:r>
            <a:r>
              <a:rPr lang="ru-RU" sz="108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 «</a:t>
            </a:r>
            <a:r>
              <a:rPr lang="ru-RU" sz="1089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Жанарту</a:t>
            </a: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выполнение реализации  проекта с 08 июня 2023 </a:t>
            </a:r>
            <a:r>
              <a:rPr lang="ru-RU" sz="108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года.  </a:t>
            </a:r>
            <a:endParaRPr lang="ru-RU" sz="108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89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«Реконструкция тепловых сетей от </a:t>
            </a:r>
            <a:r>
              <a:rPr lang="kk-KZ" sz="1089" b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kk-KZ" sz="1089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Расковой по ул. Есенова-Колпаковского до здания школы лицея №143</a:t>
            </a:r>
            <a:endParaRPr lang="en-US" sz="1089" b="1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089" b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1089" dirty="0">
                <a:latin typeface="Arial" panose="020B0604020202020204" pitchFamily="34" charset="0"/>
                <a:cs typeface="Arial" panose="020B0604020202020204" pitchFamily="34" charset="0"/>
              </a:rPr>
              <a:t>Объём выполненных работ </a:t>
            </a:r>
            <a:r>
              <a:rPr lang="ru-RU" sz="1089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  <a:r>
              <a:rPr lang="ru-RU" sz="1089" dirty="0" smtClean="0">
                <a:latin typeface="Arial" panose="020B0604020202020204" pitchFamily="34" charset="0"/>
                <a:cs typeface="Arial" panose="020B0604020202020204" pitchFamily="34" charset="0"/>
              </a:rPr>
              <a:t> или на сумму </a:t>
            </a:r>
            <a:r>
              <a:rPr lang="ru-RU" sz="1089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11 247,03 </a:t>
            </a:r>
            <a:r>
              <a:rPr lang="ru-RU" sz="1089" b="1" dirty="0" err="1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тыс.тг</a:t>
            </a:r>
            <a:r>
              <a:rPr lang="ru-RU" sz="1089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414762">
              <a:defRPr/>
            </a:pPr>
            <a:endParaRPr lang="ru-RU" sz="1089" b="1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14762">
              <a:defRPr/>
            </a:pPr>
            <a:r>
              <a:rPr lang="ru-RU" sz="1089" b="1" i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показатели:</a:t>
            </a:r>
          </a:p>
          <a:p>
            <a:pPr marL="233303" indent="-233303" algn="just" defTabSz="414762">
              <a:buFont typeface="Wingdings" panose="05000000000000000000" pitchFamily="2" charset="2"/>
              <a:buChar char="ü"/>
              <a:defRPr/>
            </a:pP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протяженность 0</a:t>
            </a:r>
            <a:r>
              <a:rPr lang="ru-RU" sz="108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,2 км</a:t>
            </a:r>
            <a:endParaRPr lang="ru-RU" sz="108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03" indent="-233303" algn="just" defTabSz="414762">
              <a:buFont typeface="Wingdings" panose="05000000000000000000" pitchFamily="2" charset="2"/>
              <a:buChar char="ü"/>
              <a:defRPr/>
            </a:pP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сумма </a:t>
            </a:r>
            <a:r>
              <a:rPr lang="ru-RU" sz="108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58 681,73 </a:t>
            </a:r>
            <a:r>
              <a:rPr lang="ru-RU" sz="1089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тыс.тг</a:t>
            </a: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8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03" indent="-233303" algn="just">
              <a:buFont typeface="Wingdings" panose="05000000000000000000" pitchFamily="2" charset="2"/>
              <a:buChar char="ü"/>
            </a:pP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диаметр перекладываемых трубопроводов DN 108, 133.</a:t>
            </a:r>
          </a:p>
          <a:p>
            <a:pPr marL="233303" indent="-233303" algn="just">
              <a:buFont typeface="Wingdings" panose="05000000000000000000" pitchFamily="2" charset="2"/>
              <a:buChar char="ü"/>
            </a:pP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потребителей – </a:t>
            </a:r>
            <a:r>
              <a:rPr lang="ru-RU" sz="1089" dirty="0">
                <a:latin typeface="Arial" panose="020B0604020202020204" pitchFamily="34" charset="0"/>
                <a:cs typeface="Arial" panose="020B0604020202020204" pitchFamily="34" charset="0"/>
              </a:rPr>
              <a:t>школа -1 </a:t>
            </a:r>
            <a:endParaRPr lang="ru-RU" sz="108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0" y="433783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7" name="Прямоугольник: скругленные углы 19">
            <a:extLst>
              <a:ext uri="{FF2B5EF4-FFF2-40B4-BE49-F238E27FC236}">
                <a16:creationId xmlns:a16="http://schemas.microsoft.com/office/drawing/2014/main" id="{7A4A875E-4D7A-4BE3-B05B-55124710A7F7}"/>
              </a:ext>
            </a:extLst>
          </p:cNvPr>
          <p:cNvSpPr/>
          <p:nvPr/>
        </p:nvSpPr>
        <p:spPr>
          <a:xfrm>
            <a:off x="1054804" y="821139"/>
            <a:ext cx="3122469" cy="3076709"/>
          </a:xfrm>
          <a:prstGeom prst="roundRect">
            <a:avLst>
              <a:gd name="adj" fmla="val 4087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62">
              <a:defRPr/>
            </a:pPr>
            <a:endParaRPr lang="ru-RU" sz="122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4804" y="3944762"/>
            <a:ext cx="38659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2053">
              <a:spcAft>
                <a:spcPts val="204"/>
              </a:spcAft>
              <a:defRPr/>
            </a:pPr>
            <a:r>
              <a:rPr lang="ru-RU" sz="10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тепловых сетей направлена на:</a:t>
            </a:r>
          </a:p>
          <a:p>
            <a:pPr marL="194420" indent="-194420" algn="just" defTabSz="122053">
              <a:spcAft>
                <a:spcPts val="204"/>
              </a:spcAft>
              <a:buClr>
                <a:srgbClr val="5B9BD5"/>
              </a:buClr>
              <a:buFont typeface="Wingdings" panose="05000000000000000000" pitchFamily="2" charset="2"/>
              <a:buChar char="§"/>
              <a:defRPr/>
            </a:pPr>
            <a:r>
              <a:rPr lang="ru-RU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потерь тепловой энергии</a:t>
            </a:r>
          </a:p>
          <a:p>
            <a:pPr marL="194420" indent="-194420" algn="just" defTabSz="122053">
              <a:spcAft>
                <a:spcPts val="204"/>
              </a:spcAft>
              <a:buClr>
                <a:srgbClr val="5B9BD5"/>
              </a:buClr>
              <a:buFont typeface="Wingdings" panose="05000000000000000000" pitchFamily="2" charset="2"/>
              <a:buChar char="§"/>
              <a:defRPr/>
            </a:pPr>
            <a:r>
              <a:rPr lang="ru-RU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 износа тепловых </a:t>
            </a:r>
            <a:r>
              <a:rPr lang="ru-RU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сетей 0,02%</a:t>
            </a:r>
            <a:endParaRPr lang="ru-RU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420" indent="-194420" algn="just" defTabSz="122053">
              <a:spcAft>
                <a:spcPts val="204"/>
              </a:spcAft>
              <a:buClr>
                <a:srgbClr val="5B9BD5"/>
              </a:buClr>
              <a:buFont typeface="Wingdings" panose="05000000000000000000" pitchFamily="2" charset="2"/>
              <a:buChar char="§"/>
              <a:defRPr/>
            </a:pPr>
            <a:r>
              <a:rPr lang="ru-RU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аварийности на </a:t>
            </a:r>
            <a:r>
              <a:rPr lang="ru-RU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сетях</a:t>
            </a:r>
            <a:endParaRPr lang="ru-RU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35" y="868053"/>
            <a:ext cx="2996190" cy="28795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6428"/>
            <a:ext cx="450476" cy="342762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3311" y="0"/>
            <a:ext cx="570689" cy="446121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3944763"/>
            <a:ext cx="3865932" cy="83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56178" y="88786"/>
            <a:ext cx="7751762" cy="48062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rmAutofit fontScale="85000" lnSpcReduction="20000"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Реконструкция кабельной линий  за 2023 год </a:t>
            </a:r>
            <a:endParaRPr lang="ru-RU" sz="1600" b="1" kern="0" dirty="0" smtClean="0">
              <a:ln w="0"/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Arial"/>
            </a:endParaRP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kern="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По адресу: </a:t>
            </a:r>
            <a:r>
              <a:rPr lang="kk-KZ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kk-KZ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Утеген батыра и ул. Куанышбаева до дома 1г, мкр </a:t>
            </a:r>
            <a:r>
              <a:rPr lang="kk-KZ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 </a:t>
            </a:r>
            <a:endParaRPr lang="ru-RU" sz="1600" b="1" kern="0" dirty="0">
              <a:ln w="0"/>
              <a:solidFill>
                <a:srgbClr val="0087C5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331067" y="850721"/>
            <a:ext cx="4242243" cy="25165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14762">
              <a:defRPr/>
            </a:pPr>
            <a:r>
              <a:rPr lang="ru-RU" sz="108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инвестиционной программы ТОО «</a:t>
            </a:r>
            <a:r>
              <a:rPr lang="ru-RU" sz="108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Алматинские</a:t>
            </a: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тепловые сети» подрядной организацией ТОО "</a:t>
            </a:r>
            <a:r>
              <a:rPr lang="ru-RU" sz="108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УниверсалСтройСервис</a:t>
            </a: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выполнение реализации  проекта с 10 июля 2023 года.  </a:t>
            </a:r>
          </a:p>
          <a:p>
            <a:r>
              <a:rPr lang="ru-RU" sz="1089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«Реконструкция кабельных линий </a:t>
            </a:r>
            <a:r>
              <a:rPr lang="kk-KZ" sz="1089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тротуару вдоль ул. Утеген батыра и ул. Куанышбаева до дома 1г, мкр 4</a:t>
            </a:r>
            <a:endParaRPr lang="en-US" sz="1089" b="1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089" b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Ведутся подготовительные работы</a:t>
            </a:r>
          </a:p>
          <a:p>
            <a:pPr defTabSz="414762">
              <a:defRPr/>
            </a:pPr>
            <a:endParaRPr lang="ru-RU" sz="1089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14762">
              <a:defRPr/>
            </a:pPr>
            <a:r>
              <a:rPr lang="ru-RU" sz="1089" b="1" i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показатели:</a:t>
            </a:r>
          </a:p>
          <a:p>
            <a:pPr marL="233303" indent="-233303" algn="just" defTabSz="414762">
              <a:buFont typeface="Wingdings" panose="05000000000000000000" pitchFamily="2" charset="2"/>
              <a:buChar char="ü"/>
              <a:defRPr/>
            </a:pP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протяженность  </a:t>
            </a:r>
            <a:r>
              <a:rPr lang="ru-RU" sz="108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 км</a:t>
            </a:r>
            <a:endParaRPr lang="ru-RU" sz="108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03" indent="-233303" algn="just" defTabSz="414762">
              <a:buFont typeface="Wingdings" panose="05000000000000000000" pitchFamily="2" charset="2"/>
              <a:buChar char="ü"/>
              <a:defRPr/>
            </a:pP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сумма </a:t>
            </a:r>
            <a:r>
              <a:rPr lang="ru-RU" sz="108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103 088,42 </a:t>
            </a:r>
            <a:r>
              <a:rPr lang="ru-RU" sz="1089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тыс.тг</a:t>
            </a: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8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03" indent="-233303" algn="just">
              <a:buFont typeface="Wingdings" panose="05000000000000000000" pitchFamily="2" charset="2"/>
              <a:buChar char="ü"/>
            </a:pP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диаметр перекладываемых кабелей </a:t>
            </a:r>
            <a:r>
              <a:rPr lang="ru-RU" sz="108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АСБу</a:t>
            </a:r>
            <a:r>
              <a:rPr lang="ru-RU" sz="108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3х150 мм2</a:t>
            </a:r>
            <a:r>
              <a:rPr lang="ru-RU" sz="108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8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71438" y="416617"/>
            <a:ext cx="9072562" cy="25909"/>
          </a:xfrm>
          <a:prstGeom prst="line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7" name="Прямоугольник: скругленные углы 19">
            <a:extLst>
              <a:ext uri="{FF2B5EF4-FFF2-40B4-BE49-F238E27FC236}">
                <a16:creationId xmlns:a16="http://schemas.microsoft.com/office/drawing/2014/main" id="{7A4A875E-4D7A-4BE3-B05B-55124710A7F7}"/>
              </a:ext>
            </a:extLst>
          </p:cNvPr>
          <p:cNvSpPr/>
          <p:nvPr/>
        </p:nvSpPr>
        <p:spPr>
          <a:xfrm>
            <a:off x="1066353" y="848107"/>
            <a:ext cx="3122469" cy="3076709"/>
          </a:xfrm>
          <a:prstGeom prst="roundRect">
            <a:avLst>
              <a:gd name="adj" fmla="val 4087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62">
              <a:defRPr/>
            </a:pPr>
            <a:endParaRPr lang="ru-RU" sz="1225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68" y="917183"/>
            <a:ext cx="3040238" cy="29385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43167"/>
            <a:ext cx="490808" cy="373450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1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3310" y="0"/>
            <a:ext cx="570689" cy="416617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3993892"/>
            <a:ext cx="3918490" cy="92181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09408" y="4070657"/>
            <a:ext cx="4074915" cy="70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2053">
              <a:spcAft>
                <a:spcPts val="204"/>
              </a:spcAft>
              <a:defRPr/>
            </a:pPr>
            <a:r>
              <a:rPr lang="ru-RU" sz="11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</a:t>
            </a:r>
            <a:r>
              <a:rPr lang="ru-RU" sz="1100" b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кабельной линий направлена </a:t>
            </a:r>
            <a:r>
              <a:rPr lang="ru-RU" sz="11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225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94420" indent="-194420" algn="just" defTabSz="122053">
              <a:spcAft>
                <a:spcPts val="204"/>
              </a:spcAft>
              <a:buClr>
                <a:srgbClr val="5B9BD5"/>
              </a:buClr>
              <a:buFont typeface="Wingdings" panose="05000000000000000000" pitchFamily="2" charset="2"/>
              <a:buChar char="§"/>
              <a:defRPr/>
            </a:pPr>
            <a:r>
              <a:rPr lang="ru-RU" sz="1225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</a:t>
            </a:r>
            <a:r>
              <a:rPr lang="ru-RU" sz="1225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аварийности на сетях</a:t>
            </a:r>
          </a:p>
          <a:p>
            <a:pPr marL="194420" indent="-194420" algn="just" defTabSz="122053">
              <a:buClr>
                <a:srgbClr val="5B9BD5"/>
              </a:buClr>
              <a:buFont typeface="Wingdings" panose="05000000000000000000" pitchFamily="2" charset="2"/>
              <a:buChar char="§"/>
              <a:defRPr/>
            </a:pPr>
            <a:r>
              <a:rPr lang="ru-RU" sz="1225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Бесперебойная работа насосной станций ИС-13</a:t>
            </a:r>
            <a:endParaRPr lang="ru-RU" sz="1225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0" y="337356"/>
            <a:ext cx="9144000" cy="648"/>
          </a:xfrm>
          <a:prstGeom prst="line">
            <a:avLst/>
          </a:prstGeom>
          <a:ln w="19050">
            <a:solidFill>
              <a:srgbClr val="00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2500" y="0"/>
            <a:ext cx="571500" cy="337356"/>
          </a:xfrm>
          <a:solidFill>
            <a:srgbClr val="0087C5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2"/>
          <a:stretch/>
        </p:blipFill>
        <p:spPr>
          <a:xfrm>
            <a:off x="0" y="0"/>
            <a:ext cx="394283" cy="300005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63188" y="19222"/>
            <a:ext cx="8017621" cy="28603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</a:bodyPr>
          <a:lstStyle/>
          <a:p>
            <a:pPr marL="9525">
              <a:lnSpc>
                <a:spcPct val="90000"/>
              </a:lnSpc>
              <a:spcBef>
                <a:spcPts val="75"/>
              </a:spcBef>
            </a:pP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Инвестиционные </a:t>
            </a: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мероприятия, приобретение </a:t>
            </a:r>
            <a:r>
              <a:rPr lang="ru-RU" sz="1600" b="1" kern="0" dirty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за </a:t>
            </a:r>
            <a:r>
              <a:rPr lang="ru-RU" sz="1600" b="1" kern="0" dirty="0" smtClean="0">
                <a:ln w="0"/>
                <a:solidFill>
                  <a:srgbClr val="0087C5"/>
                </a:solidFill>
                <a:latin typeface="Arial"/>
                <a:ea typeface="+mj-ea"/>
                <a:cs typeface="Arial"/>
              </a:rPr>
              <a:t>1 полугодие 2023 года </a:t>
            </a:r>
            <a:endParaRPr lang="ru-RU" sz="1600" b="1" kern="0" dirty="0">
              <a:ln w="0"/>
              <a:solidFill>
                <a:srgbClr val="0087C5"/>
              </a:solidFill>
              <a:latin typeface="Arial"/>
              <a:ea typeface="+mj-ea"/>
              <a:cs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518680"/>
              </p:ext>
            </p:extLst>
          </p:nvPr>
        </p:nvGraphicFramePr>
        <p:xfrm>
          <a:off x="102058" y="370102"/>
          <a:ext cx="8939879" cy="4740283"/>
        </p:xfrm>
        <a:graphic>
          <a:graphicData uri="http://schemas.openxmlformats.org/drawingml/2006/table">
            <a:tbl>
              <a:tblPr>
                <a:effectLst/>
                <a:tableStyleId>{BC89EF96-8CEA-46FF-86C4-4CE0E7609802}</a:tableStyleId>
              </a:tblPr>
              <a:tblGrid>
                <a:gridCol w="357096">
                  <a:extLst>
                    <a:ext uri="{9D8B030D-6E8A-4147-A177-3AD203B41FA5}">
                      <a16:colId xmlns:a16="http://schemas.microsoft.com/office/drawing/2014/main" val="2603951949"/>
                    </a:ext>
                  </a:extLst>
                </a:gridCol>
                <a:gridCol w="4195971">
                  <a:extLst>
                    <a:ext uri="{9D8B030D-6E8A-4147-A177-3AD203B41FA5}">
                      <a16:colId xmlns:a16="http://schemas.microsoft.com/office/drawing/2014/main" val="2627949262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1115393864"/>
                    </a:ext>
                  </a:extLst>
                </a:gridCol>
                <a:gridCol w="999148">
                  <a:extLst>
                    <a:ext uri="{9D8B030D-6E8A-4147-A177-3AD203B41FA5}">
                      <a16:colId xmlns:a16="http://schemas.microsoft.com/office/drawing/2014/main" val="3719234453"/>
                    </a:ext>
                  </a:extLst>
                </a:gridCol>
                <a:gridCol w="1588678">
                  <a:extLst>
                    <a:ext uri="{9D8B030D-6E8A-4147-A177-3AD203B41FA5}">
                      <a16:colId xmlns:a16="http://schemas.microsoft.com/office/drawing/2014/main" val="2011282835"/>
                    </a:ext>
                  </a:extLst>
                </a:gridCol>
                <a:gridCol w="1102795">
                  <a:extLst>
                    <a:ext uri="{9D8B030D-6E8A-4147-A177-3AD203B41FA5}">
                      <a16:colId xmlns:a16="http://schemas.microsoft.com/office/drawing/2014/main" val="3319292977"/>
                    </a:ext>
                  </a:extLst>
                </a:gridCol>
              </a:tblGrid>
              <a:tr h="2915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L="4685" marR="4685" marT="46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Исполнение/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заключен</a:t>
                      </a:r>
                      <a:r>
                        <a:rPr lang="ru-RU" sz="10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договор</a:t>
                      </a:r>
                      <a:endParaRPr lang="ru-RU" sz="10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Остаток</a:t>
                      </a:r>
                    </a:p>
                    <a:p>
                      <a:pPr algn="ctr" fontAlgn="ctr"/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кол-во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685" marR="4685" marT="46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16136"/>
                  </a:ext>
                </a:extLst>
              </a:tr>
              <a:tr h="144799">
                <a:tc gridSpan="6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Насосы, вентиляционное и сварочное оборудование, электродвигатели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0488" indent="0" algn="l" rtl="0" fontAlgn="t"/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30274"/>
                  </a:ext>
                </a:extLst>
              </a:tr>
              <a:tr h="196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rtl="0" fontAlgn="t">
                        <a:tabLst>
                          <a:tab pos="88900" algn="l"/>
                        </a:tabLs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Насос погружной ГНОМ 10-10Тр, 25-20Тр, 40-25Тр, 380В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Штук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550738"/>
                  </a:ext>
                </a:extLst>
              </a:tr>
              <a:tr h="2181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rtl="0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Дизельная  электростанция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Штук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96804"/>
                  </a:ext>
                </a:extLst>
              </a:tr>
              <a:tr h="2013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Сварочный бензиновый генератор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Штук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399021"/>
                  </a:ext>
                </a:extLst>
              </a:tr>
              <a:tr h="2259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Инверторный сварочный аппарат цифровой 220В ,380В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Штук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417750"/>
                  </a:ext>
                </a:extLst>
              </a:tr>
              <a:tr h="1715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Вентилятор осевые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Штук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542651"/>
                  </a:ext>
                </a:extLst>
              </a:tr>
              <a:tr h="169569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Теплообменное оборудование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8430"/>
                  </a:ext>
                </a:extLst>
              </a:tr>
              <a:tr h="2045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Подогреватель пароводяной системы теплоснабжения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Штук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41137"/>
                  </a:ext>
                </a:extLst>
              </a:tr>
              <a:tr h="171119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программных продуктов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357674"/>
                  </a:ext>
                </a:extLst>
              </a:tr>
              <a:tr h="220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Дополнительные лицензий на объекты учета в ПО "ЛЭРС Учёт"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Штук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521061"/>
                  </a:ext>
                </a:extLst>
              </a:tr>
              <a:tr h="291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Продление подписки на обновления и техническую поддержку на 1 год в ПО "ЛЭРС Учёт"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18751"/>
                  </a:ext>
                </a:extLst>
              </a:tr>
              <a:tr h="127765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Запорная арматура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059779"/>
                  </a:ext>
                </a:extLst>
              </a:tr>
              <a:tr h="195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Шаровый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кран PN25, DN 100-600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Штук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186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165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75087"/>
                  </a:ext>
                </a:extLst>
              </a:tr>
              <a:tr h="201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Задвижка клиновая PN25, DN100-800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Штук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167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08411"/>
                  </a:ext>
                </a:extLst>
              </a:tr>
              <a:tr h="209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Клапан регулирующий </a:t>
                      </a: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DN500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/ Клапан обратный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межфланцевый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Штук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020914"/>
                  </a:ext>
                </a:extLst>
              </a:tr>
              <a:tr h="190850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Прочие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281221"/>
                  </a:ext>
                </a:extLst>
              </a:tr>
              <a:tr h="190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Инфракрасный термометр (пирометр)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Штук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200630"/>
                  </a:ext>
                </a:extLst>
              </a:tr>
              <a:tr h="1845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Тепловизор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Штук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33579"/>
                  </a:ext>
                </a:extLst>
              </a:tr>
              <a:tr h="2013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Станция дозирования химических реагентов</a:t>
                      </a:r>
                      <a:r>
                        <a:rPr lang="ru-RU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ТП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Суюнбая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ТП Энергетик,</a:t>
                      </a:r>
                      <a:r>
                        <a:rPr lang="ru-RU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ТП Магнитный)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Штук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648035"/>
                  </a:ext>
                </a:extLst>
              </a:tr>
              <a:tr h="2918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Аккумуляторный бак, объем 25м.куб горизонтальный (ТП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Суюнбая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ТП Комета)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Штук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926777"/>
                  </a:ext>
                </a:extLst>
              </a:tr>
              <a:tr h="21167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Всего: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992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410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1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24936</TotalTime>
  <Words>3020</Words>
  <Application>Microsoft Office PowerPoint</Application>
  <PresentationFormat>Экран (16:9)</PresentationFormat>
  <Paragraphs>988</Paragraphs>
  <Slides>23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Алмат Кайракбеков</dc:creator>
  <cp:lastModifiedBy>Роман Прянишников</cp:lastModifiedBy>
  <cp:revision>2561</cp:revision>
  <cp:lastPrinted>2023-07-20T07:26:49Z</cp:lastPrinted>
  <dcterms:created xsi:type="dcterms:W3CDTF">2021-01-26T05:25:07Z</dcterms:created>
  <dcterms:modified xsi:type="dcterms:W3CDTF">2023-08-07T02:48:30Z</dcterms:modified>
</cp:coreProperties>
</file>