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26" r:id="rId3"/>
    <p:sldId id="257" r:id="rId4"/>
    <p:sldId id="340" r:id="rId5"/>
    <p:sldId id="9465" r:id="rId6"/>
    <p:sldId id="337" r:id="rId7"/>
    <p:sldId id="338" r:id="rId8"/>
    <p:sldId id="327" r:id="rId9"/>
    <p:sldId id="261" r:id="rId10"/>
    <p:sldId id="262" r:id="rId11"/>
    <p:sldId id="263" r:id="rId12"/>
    <p:sldId id="333" r:id="rId13"/>
    <p:sldId id="331" r:id="rId14"/>
    <p:sldId id="269" r:id="rId15"/>
    <p:sldId id="270" r:id="rId16"/>
    <p:sldId id="334" r:id="rId17"/>
    <p:sldId id="335" r:id="rId18"/>
    <p:sldId id="268" r:id="rId19"/>
    <p:sldId id="266" r:id="rId20"/>
    <p:sldId id="336" r:id="rId21"/>
    <p:sldId id="272" r:id="rId2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BEBEBE"/>
    <a:srgbClr val="929292"/>
    <a:srgbClr val="CDCDCD"/>
    <a:srgbClr val="8E8E8E"/>
    <a:srgbClr val="545454"/>
    <a:srgbClr val="FFC285"/>
    <a:srgbClr val="B85C00"/>
    <a:srgbClr val="663300"/>
    <a:srgbClr val="8F8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3" d="100"/>
          <a:sy n="73" d="100"/>
        </p:scale>
        <p:origin x="60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Рождаемость (на 1000 нас.)</a:t>
            </a:r>
          </a:p>
        </c:rich>
      </c:tx>
      <c:layout>
        <c:manualLayout>
          <c:xMode val="edge"/>
          <c:yMode val="edge"/>
          <c:x val="0.3057875616157737"/>
          <c:y val="1.6597510373443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Алматы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23.42</c:v>
                </c:pt>
                <c:pt idx="1">
                  <c:v>18.66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9-49B5-A62A-10B0C5AD62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Алматы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20.28</c:v>
                </c:pt>
                <c:pt idx="1">
                  <c:v>16.489999999999998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9-49B5-A62A-10B0C5AD62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21264655"/>
        <c:axId val="1156236223"/>
      </c:barChart>
      <c:catAx>
        <c:axId val="112126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6236223"/>
        <c:crosses val="autoZero"/>
        <c:auto val="1"/>
        <c:lblAlgn val="ctr"/>
        <c:lblOffset val="100"/>
        <c:noMultiLvlLbl val="0"/>
      </c:catAx>
      <c:valAx>
        <c:axId val="1156236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2126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смертность (на 1000 нас.)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9.61</c:v>
                </c:pt>
                <c:pt idx="1">
                  <c:v>8.9600000000000009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C-4663-B6E9-8086369A58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6.77</c:v>
                </c:pt>
                <c:pt idx="1">
                  <c:v>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C-4663-B6E9-8086369A58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4876175"/>
        <c:axId val="1051766223"/>
      </c:barChart>
      <c:catAx>
        <c:axId val="9448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51766223"/>
        <c:crosses val="autoZero"/>
        <c:auto val="1"/>
        <c:lblAlgn val="ctr"/>
        <c:lblOffset val="100"/>
        <c:noMultiLvlLbl val="0"/>
      </c:catAx>
      <c:valAx>
        <c:axId val="1051766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487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БСК (на 100 тыс. нас.)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226.86</c:v>
                </c:pt>
                <c:pt idx="1">
                  <c:v>284.85000000000002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5-47BE-B118-86131E723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4B4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152.79</c:v>
                </c:pt>
                <c:pt idx="1">
                  <c:v>177.43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5-47BE-B118-86131E723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98834335"/>
        <c:axId val="1452279631"/>
      </c:barChart>
      <c:catAx>
        <c:axId val="99883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52279631"/>
        <c:crosses val="autoZero"/>
        <c:auto val="1"/>
        <c:lblAlgn val="ctr"/>
        <c:lblOffset val="100"/>
        <c:noMultiLvlLbl val="0"/>
      </c:catAx>
      <c:valAx>
        <c:axId val="145227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883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туберкулеза (на 100</a:t>
            </a:r>
            <a:r>
              <a:rPr lang="ru-RU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нас.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284255563944916E-2"/>
          <c:y val="0.24542823444496387"/>
          <c:w val="0.9001860640707583"/>
          <c:h val="0.5386332950458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F-4513-957D-33BBB2A535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85C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F-4513-957D-33BBB2A535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6737087"/>
        <c:axId val="1260787151"/>
      </c:barChart>
      <c:catAx>
        <c:axId val="68673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0787151"/>
        <c:crosses val="autoZero"/>
        <c:auto val="1"/>
        <c:lblAlgn val="ctr"/>
        <c:lblOffset val="100"/>
        <c:noMultiLvlLbl val="0"/>
      </c:catAx>
      <c:valAx>
        <c:axId val="126078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73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ЗН (на 100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тыс.нас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4545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73.7</c:v>
                </c:pt>
                <c:pt idx="1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B-4C01-8B59-78E69CC234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г.Алматы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67.849999999999994</c:v>
                </c:pt>
                <c:pt idx="1">
                  <c:v>68.62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BB-4C01-8B59-78E69CC234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61185583"/>
        <c:axId val="1067402847"/>
      </c:barChart>
      <c:catAx>
        <c:axId val="11611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67402847"/>
        <c:crosses val="autoZero"/>
        <c:auto val="1"/>
        <c:lblAlgn val="ctr"/>
        <c:lblOffset val="100"/>
        <c:noMultiLvlLbl val="0"/>
      </c:catAx>
      <c:valAx>
        <c:axId val="106740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118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255186374269028E-2"/>
          <c:y val="0.31372961720692177"/>
          <c:w val="0.7645635930004947"/>
          <c:h val="0.67236538610037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explosion val="2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AB0-4539-8FBE-E8A8A0E7E1DD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AB0-4539-8FBE-E8A8A0E7E1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BC5-447D-9B55-8FC1BA064B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C5-447D-9B55-8FC1BA064BA4}"/>
              </c:ext>
            </c:extLst>
          </c:dPt>
          <c:dLbls>
            <c:dLbl>
              <c:idx val="0"/>
              <c:layout>
                <c:manualLayout>
                  <c:x val="-8.2811009951992517E-2"/>
                  <c:y val="0.2237915038524736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EAF8DFA-20BF-4A25-9C9C-B7EF493F36A5}" type="CATEGORYNAME">
                      <a:rPr lang="ru-RU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145 млрд тенге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B0-4539-8FBE-E8A8A0E7E1DD}"/>
                </c:ext>
              </c:extLst>
            </c:dLbl>
            <c:dLbl>
              <c:idx val="1"/>
              <c:layout>
                <c:manualLayout>
                  <c:x val="4.4472576733609388E-2"/>
                  <c:y val="-0.111895740972030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AD357CB-D256-4A33-9EEC-B40ADAA263F8}" type="CATEGORYNAME">
                      <a:rPr lang="ru-RU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117</a:t>
                    </a:r>
                    <a:r>
                      <a: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 тенге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B0-4539-8FBE-E8A8A0E7E1D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BC5-447D-9B55-8FC1BA064B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C5-447D-9B55-8FC1BA064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ГОБМП</c:v>
                </c:pt>
                <c:pt idx="1">
                  <c:v>ОСМС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145</c:v>
                </c:pt>
                <c:pt idx="1">
                  <c:v>117.3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0-4539-8FBE-E8A8A0E7E1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09467727789701E-2"/>
          <c:y val="0.13703770729652567"/>
          <c:w val="0.8563921192404389"/>
          <c:h val="0.75244928103275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5E0-416D-B2CC-0EBF627E81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5E0-416D-B2CC-0EBF627E81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5E0-416D-B2CC-0EBF627E81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5E0-416D-B2CC-0EBF627E81C2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EAF8DFA-20BF-4A25-9C9C-B7EF493F36A5}" type="CATEGORYNAME">
                      <a:rPr lang="ru-RU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182 млрд тенге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E0-416D-B2CC-0EBF627E81C2}"/>
                </c:ext>
              </c:extLst>
            </c:dLbl>
            <c:dLbl>
              <c:idx val="1"/>
              <c:layout>
                <c:manualLayout>
                  <c:x val="-3.3392213402536723E-2"/>
                  <c:y val="-3.56635828952089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AD357CB-D256-4A33-9EEC-B40ADAA263F8}" type="CATEGORYNAME">
                      <a:rPr lang="ru-RU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93 млрд. тенге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E0-416D-B2CC-0EBF627E81C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5E0-416D-B2CC-0EBF627E81C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5E0-416D-B2CC-0EBF627E8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ГОБМП</c:v>
                </c:pt>
                <c:pt idx="1">
                  <c:v>ОСМС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182.2</c:v>
                </c:pt>
                <c:pt idx="1">
                  <c:v>93.049000000000007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E0-416D-B2CC-0EBF627E81C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39CA-A026-41BC-8D0F-E34C1A233F2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72A8-4292-43C8-8E64-16372F211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2D91D492-1BDF-458D-9E87-C4B43414A3BB}" type="datetime1">
              <a:rPr lang="en-CA" smtClean="0"/>
              <a:t>2023-06-30</a:t>
            </a:fld>
            <a:endParaRPr lang="e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n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C689806A-1F58-4B25-828F-782ADF0BA7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14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9D982-46DB-7ED7-8E55-EFB97F6FA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879950"/>
            <a:ext cx="13716000" cy="138499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6AC0B-2C88-80F2-43BD-685FB1F8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D924F-A553-D689-4D95-264F60EF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D2C378D-CBC5-43EC-A82A-F7E95CF8394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2B02D-92BC-0C53-4D04-90EB07D5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7EA5EE-9815-F0DB-302C-48A530BB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2945E84-1910-4BE3-BEE6-0A17CC501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8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0B75DA-A76D-F7E4-1354-21EC8E2B543F}"/>
              </a:ext>
            </a:extLst>
          </p:cNvPr>
          <p:cNvSpPr txBox="1"/>
          <p:nvPr userDrawn="1"/>
        </p:nvSpPr>
        <p:spPr>
          <a:xfrm>
            <a:off x="17484852" y="9823663"/>
            <a:ext cx="593982" cy="521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889B96F-1359-FB4A-A6B1-0D923426DBC0}" type="slidenum">
              <a:rPr lang="kk-KZ" sz="3387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kk-KZ" sz="2418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309599-E41E-7490-ECCA-227EEC9B15F7}"/>
              </a:ext>
            </a:extLst>
          </p:cNvPr>
          <p:cNvCxnSpPr>
            <a:cxnSpLocks/>
          </p:cNvCxnSpPr>
          <p:nvPr userDrawn="1"/>
        </p:nvCxnSpPr>
        <p:spPr>
          <a:xfrm>
            <a:off x="140539" y="1006332"/>
            <a:ext cx="1797080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20">
            <a:extLst>
              <a:ext uri="{FF2B5EF4-FFF2-40B4-BE49-F238E27FC236}">
                <a16:creationId xmlns:a16="http://schemas.microsoft.com/office/drawing/2014/main" id="{97B035F5-FECE-2A82-1FEE-D47D191EB4D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36" y="88262"/>
            <a:ext cx="865949" cy="8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F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7417" y="263830"/>
            <a:ext cx="1119316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9256" y="4518290"/>
            <a:ext cx="8683625" cy="2151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5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88" y="0"/>
                  </a:moveTo>
                  <a:lnTo>
                    <a:pt x="18068265" y="0"/>
                  </a:lnTo>
                  <a:lnTo>
                    <a:pt x="18068265" y="1903742"/>
                  </a:lnTo>
                  <a:lnTo>
                    <a:pt x="16310420" y="1903742"/>
                  </a:lnTo>
                  <a:lnTo>
                    <a:pt x="16310420" y="12"/>
                  </a:lnTo>
                  <a:lnTo>
                    <a:pt x="16262833" y="12"/>
                  </a:lnTo>
                  <a:lnTo>
                    <a:pt x="16262833" y="1903742"/>
                  </a:lnTo>
                  <a:lnTo>
                    <a:pt x="0" y="1903742"/>
                  </a:lnTo>
                  <a:lnTo>
                    <a:pt x="0" y="1941842"/>
                  </a:lnTo>
                  <a:lnTo>
                    <a:pt x="16262833" y="1941842"/>
                  </a:lnTo>
                  <a:lnTo>
                    <a:pt x="16262833" y="10287000"/>
                  </a:lnTo>
                  <a:lnTo>
                    <a:pt x="16310420" y="10287000"/>
                  </a:lnTo>
                  <a:lnTo>
                    <a:pt x="16310420" y="1941842"/>
                  </a:lnTo>
                  <a:lnTo>
                    <a:pt x="18287988" y="1941842"/>
                  </a:lnTo>
                  <a:lnTo>
                    <a:pt x="18287988" y="1938667"/>
                  </a:lnTo>
                  <a:lnTo>
                    <a:pt x="18287988" y="1903742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123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26690"/>
              <a:ext cx="16259174" cy="43243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0340" y="353008"/>
              <a:ext cx="1400174" cy="10763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82173" y="2841436"/>
            <a:ext cx="9893300" cy="8985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826260" marR="5080" indent="-1814195">
              <a:lnSpc>
                <a:spcPts val="3080"/>
              </a:lnSpc>
              <a:spcBef>
                <a:spcPts val="800"/>
              </a:spcBef>
            </a:pPr>
            <a:r>
              <a:rPr sz="3150" b="1" spc="5" dirty="0">
                <a:latin typeface="Arial"/>
                <a:cs typeface="Arial"/>
              </a:rPr>
              <a:t>ИТОГИ РАБОТЫ СИСТЕМЫ </a:t>
            </a:r>
            <a:r>
              <a:rPr sz="3150" b="1" dirty="0">
                <a:latin typeface="Arial"/>
                <a:cs typeface="Arial"/>
              </a:rPr>
              <a:t>ЗДРАВООХРАНЕНИЯ </a:t>
            </a:r>
            <a:r>
              <a:rPr sz="3150" b="1" spc="-865" dirty="0">
                <a:latin typeface="Arial"/>
                <a:cs typeface="Arial"/>
              </a:rPr>
              <a:t> </a:t>
            </a:r>
            <a:r>
              <a:rPr sz="3150" b="1" spc="5" dirty="0">
                <a:latin typeface="Arial"/>
                <a:cs typeface="Arial"/>
              </a:rPr>
              <a:t>ГОРОДА</a:t>
            </a:r>
            <a:r>
              <a:rPr sz="3150" b="1" spc="-5" dirty="0">
                <a:latin typeface="Arial"/>
                <a:cs typeface="Arial"/>
              </a:rPr>
              <a:t> </a:t>
            </a:r>
            <a:r>
              <a:rPr sz="3150" b="1" spc="5" dirty="0">
                <a:latin typeface="Arial"/>
                <a:cs typeface="Arial"/>
              </a:rPr>
              <a:t>АЛМАТЫ</a:t>
            </a:r>
            <a:r>
              <a:rPr sz="3150" b="1" spc="-5" dirty="0">
                <a:latin typeface="Arial"/>
                <a:cs typeface="Arial"/>
              </a:rPr>
              <a:t> </a:t>
            </a:r>
            <a:r>
              <a:rPr sz="3150" b="1" spc="5" dirty="0">
                <a:latin typeface="Arial"/>
                <a:cs typeface="Arial"/>
              </a:rPr>
              <a:t>ЗА</a:t>
            </a:r>
            <a:r>
              <a:rPr sz="3150" b="1" spc="-5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2022 </a:t>
            </a:r>
            <a:r>
              <a:rPr sz="3150" b="1" spc="5" dirty="0">
                <a:latin typeface="Arial"/>
                <a:cs typeface="Arial"/>
              </a:rPr>
              <a:t>ГОД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7194" y="7793189"/>
            <a:ext cx="359410" cy="22523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50" spc="95" dirty="0">
                <a:latin typeface="Microsoft Sans Serif"/>
                <a:cs typeface="Microsoft Sans Serif"/>
              </a:rPr>
              <a:t>Алматы</a:t>
            </a:r>
            <a:r>
              <a:rPr sz="2350" spc="220" dirty="0">
                <a:latin typeface="Microsoft Sans Serif"/>
                <a:cs typeface="Microsoft Sans Serif"/>
              </a:rPr>
              <a:t> </a:t>
            </a:r>
            <a:r>
              <a:rPr sz="2350" spc="90" dirty="0">
                <a:latin typeface="Microsoft Sans Serif"/>
                <a:cs typeface="Microsoft Sans Serif"/>
              </a:rPr>
              <a:t>2023г.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033" y="421331"/>
            <a:ext cx="5824855" cy="968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«АЛМАТЫ</a:t>
            </a:r>
            <a:r>
              <a:rPr sz="1800" b="1" spc="-5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ҚАЛАСЫ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14599"/>
              </a:lnSpc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ҚОҒАМДЫҚ</a:t>
            </a:r>
            <a:r>
              <a:rPr sz="1800" b="1" spc="-2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ДЕНСАУЛЫҚ</a:t>
            </a:r>
            <a:r>
              <a:rPr sz="1800" b="1" spc="44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САҚТАУ</a:t>
            </a:r>
            <a:r>
              <a:rPr sz="1800" b="1" spc="-2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БАСҚАРМАСЫ» </a:t>
            </a:r>
            <a:r>
              <a:rPr sz="1800" b="1" spc="-484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КОММУНАЛДЫҚ</a:t>
            </a:r>
            <a:r>
              <a:rPr sz="1800" b="1" spc="-1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МЕМЛЕКЕТТІК</a:t>
            </a:r>
            <a:r>
              <a:rPr sz="1800" b="1" spc="-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МЕКЕМЕСІ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000" y="421331"/>
            <a:ext cx="6454775" cy="968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415"/>
              </a:spcBef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КОММУНАЛЬНОЕ</a:t>
            </a:r>
            <a:r>
              <a:rPr sz="1800" b="1" spc="-3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ГОСУДАРСТВЕННОЕ</a:t>
            </a:r>
            <a:r>
              <a:rPr sz="1800" b="1" spc="-3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УЧРЕЖДЕНИЕ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14599"/>
              </a:lnSpc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«УПРАВЛЕНИЕ</a:t>
            </a:r>
            <a:r>
              <a:rPr sz="1800" b="1" spc="-5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ОБЩЕСТВЕННОГО</a:t>
            </a:r>
            <a:r>
              <a:rPr sz="1800" b="1" spc="-5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ЗДРАВООХРАНЕНИЯ </a:t>
            </a:r>
            <a:r>
              <a:rPr sz="1800" b="1" spc="-49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ГОРОДА</a:t>
            </a:r>
            <a:r>
              <a:rPr sz="1800" b="1" spc="-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АЛМАТЫ»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9361" y="8715014"/>
            <a:ext cx="5858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Microsoft Sans Serif"/>
                <a:cs typeface="Microsoft Sans Serif"/>
              </a:rPr>
              <a:t>Руководитель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УОЗ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г.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Алматы: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Шаметеков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И.М.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067" y="7549988"/>
            <a:ext cx="3175" cy="2068195"/>
          </a:xfrm>
          <a:custGeom>
            <a:avLst/>
            <a:gdLst/>
            <a:ahLst/>
            <a:cxnLst/>
            <a:rect l="l" t="t" r="r" b="b"/>
            <a:pathLst>
              <a:path w="3175" h="2068195">
                <a:moveTo>
                  <a:pt x="2552" y="2067607"/>
                </a:moveTo>
                <a:lnTo>
                  <a:pt x="0" y="2067607"/>
                </a:lnTo>
                <a:lnTo>
                  <a:pt x="0" y="0"/>
                </a:lnTo>
                <a:lnTo>
                  <a:pt x="2552" y="0"/>
                </a:lnTo>
                <a:lnTo>
                  <a:pt x="2552" y="2067607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5377" y="7549988"/>
            <a:ext cx="3175" cy="2068195"/>
          </a:xfrm>
          <a:custGeom>
            <a:avLst/>
            <a:gdLst/>
            <a:ahLst/>
            <a:cxnLst/>
            <a:rect l="l" t="t" r="r" b="b"/>
            <a:pathLst>
              <a:path w="3175" h="2068195">
                <a:moveTo>
                  <a:pt x="2552" y="2067607"/>
                </a:moveTo>
                <a:lnTo>
                  <a:pt x="0" y="2067607"/>
                </a:lnTo>
                <a:lnTo>
                  <a:pt x="0" y="0"/>
                </a:lnTo>
                <a:lnTo>
                  <a:pt x="2552" y="0"/>
                </a:lnTo>
                <a:lnTo>
                  <a:pt x="2552" y="2067607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3689" y="7549988"/>
            <a:ext cx="3175" cy="2068195"/>
          </a:xfrm>
          <a:custGeom>
            <a:avLst/>
            <a:gdLst/>
            <a:ahLst/>
            <a:cxnLst/>
            <a:rect l="l" t="t" r="r" b="b"/>
            <a:pathLst>
              <a:path w="3175" h="2068195">
                <a:moveTo>
                  <a:pt x="2552" y="2067607"/>
                </a:moveTo>
                <a:lnTo>
                  <a:pt x="0" y="2067607"/>
                </a:lnTo>
                <a:lnTo>
                  <a:pt x="0" y="0"/>
                </a:lnTo>
                <a:lnTo>
                  <a:pt x="2552" y="0"/>
                </a:lnTo>
                <a:lnTo>
                  <a:pt x="2552" y="2067607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1999" y="7549988"/>
            <a:ext cx="3175" cy="2068195"/>
          </a:xfrm>
          <a:custGeom>
            <a:avLst/>
            <a:gdLst/>
            <a:ahLst/>
            <a:cxnLst/>
            <a:rect l="l" t="t" r="r" b="b"/>
            <a:pathLst>
              <a:path w="3175" h="2068195">
                <a:moveTo>
                  <a:pt x="2552" y="2067607"/>
                </a:moveTo>
                <a:lnTo>
                  <a:pt x="0" y="2067607"/>
                </a:lnTo>
                <a:lnTo>
                  <a:pt x="0" y="0"/>
                </a:lnTo>
                <a:lnTo>
                  <a:pt x="2552" y="0"/>
                </a:lnTo>
                <a:lnTo>
                  <a:pt x="2552" y="2067607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18343" y="7549988"/>
            <a:ext cx="8514715" cy="2068195"/>
            <a:chOff x="3518343" y="7549988"/>
            <a:chExt cx="8514715" cy="2068195"/>
          </a:xfrm>
        </p:grpSpPr>
        <p:sp>
          <p:nvSpPr>
            <p:cNvPr id="7" name="object 7"/>
            <p:cNvSpPr/>
            <p:nvPr/>
          </p:nvSpPr>
          <p:spPr>
            <a:xfrm>
              <a:off x="12030310" y="7549988"/>
              <a:ext cx="2540" cy="2068195"/>
            </a:xfrm>
            <a:custGeom>
              <a:avLst/>
              <a:gdLst/>
              <a:ahLst/>
              <a:cxnLst/>
              <a:rect l="l" t="t" r="r" b="b"/>
              <a:pathLst>
                <a:path w="2540" h="2068195">
                  <a:moveTo>
                    <a:pt x="2236" y="2067607"/>
                  </a:moveTo>
                  <a:lnTo>
                    <a:pt x="0" y="2067607"/>
                  </a:lnTo>
                  <a:lnTo>
                    <a:pt x="0" y="0"/>
                  </a:lnTo>
                  <a:lnTo>
                    <a:pt x="2236" y="0"/>
                  </a:lnTo>
                  <a:lnTo>
                    <a:pt x="2236" y="2067607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8343" y="7549988"/>
              <a:ext cx="5534660" cy="414655"/>
            </a:xfrm>
            <a:custGeom>
              <a:avLst/>
              <a:gdLst/>
              <a:ahLst/>
              <a:cxnLst/>
              <a:rect l="l" t="t" r="r" b="b"/>
              <a:pathLst>
                <a:path w="5534659" h="414654">
                  <a:moveTo>
                    <a:pt x="5510491" y="414031"/>
                  </a:moveTo>
                  <a:lnTo>
                    <a:pt x="0" y="414032"/>
                  </a:lnTo>
                  <a:lnTo>
                    <a:pt x="0" y="0"/>
                  </a:lnTo>
                  <a:lnTo>
                    <a:pt x="5510491" y="0"/>
                  </a:lnTo>
                  <a:lnTo>
                    <a:pt x="5518288" y="3229"/>
                  </a:lnTo>
                  <a:lnTo>
                    <a:pt x="5531207" y="16148"/>
                  </a:lnTo>
                  <a:lnTo>
                    <a:pt x="5534436" y="23945"/>
                  </a:lnTo>
                  <a:lnTo>
                    <a:pt x="5534436" y="390085"/>
                  </a:lnTo>
                  <a:lnTo>
                    <a:pt x="5531207" y="397882"/>
                  </a:lnTo>
                  <a:lnTo>
                    <a:pt x="5518288" y="410802"/>
                  </a:lnTo>
                  <a:lnTo>
                    <a:pt x="5510491" y="414031"/>
                  </a:lnTo>
                  <a:close/>
                </a:path>
              </a:pathLst>
            </a:custGeom>
            <a:solidFill>
              <a:srgbClr val="FFB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18343" y="7963510"/>
              <a:ext cx="3193415" cy="414655"/>
            </a:xfrm>
            <a:custGeom>
              <a:avLst/>
              <a:gdLst/>
              <a:ahLst/>
              <a:cxnLst/>
              <a:rect l="l" t="t" r="r" b="b"/>
              <a:pathLst>
                <a:path w="3193415" h="414654">
                  <a:moveTo>
                    <a:pt x="3168998" y="414032"/>
                  </a:moveTo>
                  <a:lnTo>
                    <a:pt x="0" y="414032"/>
                  </a:lnTo>
                  <a:lnTo>
                    <a:pt x="0" y="0"/>
                  </a:lnTo>
                  <a:lnTo>
                    <a:pt x="3168998" y="0"/>
                  </a:lnTo>
                  <a:lnTo>
                    <a:pt x="3176795" y="3229"/>
                  </a:lnTo>
                  <a:lnTo>
                    <a:pt x="3189714" y="16149"/>
                  </a:lnTo>
                  <a:lnTo>
                    <a:pt x="3192944" y="23946"/>
                  </a:lnTo>
                  <a:lnTo>
                    <a:pt x="3192944" y="390086"/>
                  </a:lnTo>
                  <a:lnTo>
                    <a:pt x="3189714" y="397883"/>
                  </a:lnTo>
                  <a:lnTo>
                    <a:pt x="3176795" y="410802"/>
                  </a:lnTo>
                  <a:lnTo>
                    <a:pt x="3168998" y="414032"/>
                  </a:lnTo>
                  <a:close/>
                </a:path>
              </a:pathLst>
            </a:custGeom>
            <a:solidFill>
              <a:srgbClr val="B6A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8343" y="8377031"/>
              <a:ext cx="8514715" cy="414655"/>
            </a:xfrm>
            <a:custGeom>
              <a:avLst/>
              <a:gdLst/>
              <a:ahLst/>
              <a:cxnLst/>
              <a:rect l="l" t="t" r="r" b="b"/>
              <a:pathLst>
                <a:path w="8514715" h="414654">
                  <a:moveTo>
                    <a:pt x="8490573" y="414032"/>
                  </a:moveTo>
                  <a:lnTo>
                    <a:pt x="0" y="414032"/>
                  </a:lnTo>
                  <a:lnTo>
                    <a:pt x="0" y="0"/>
                  </a:lnTo>
                  <a:lnTo>
                    <a:pt x="8490572" y="0"/>
                  </a:lnTo>
                  <a:lnTo>
                    <a:pt x="8498369" y="3229"/>
                  </a:lnTo>
                  <a:lnTo>
                    <a:pt x="8511289" y="16148"/>
                  </a:lnTo>
                  <a:lnTo>
                    <a:pt x="8514519" y="23945"/>
                  </a:lnTo>
                  <a:lnTo>
                    <a:pt x="8514519" y="390086"/>
                  </a:lnTo>
                  <a:lnTo>
                    <a:pt x="8511290" y="397883"/>
                  </a:lnTo>
                  <a:lnTo>
                    <a:pt x="8498371" y="410802"/>
                  </a:lnTo>
                  <a:lnTo>
                    <a:pt x="8490573" y="414032"/>
                  </a:lnTo>
                  <a:close/>
                </a:path>
              </a:pathLst>
            </a:custGeom>
            <a:solidFill>
              <a:srgbClr val="758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8343" y="8790553"/>
              <a:ext cx="3618865" cy="414655"/>
            </a:xfrm>
            <a:custGeom>
              <a:avLst/>
              <a:gdLst/>
              <a:ahLst/>
              <a:cxnLst/>
              <a:rect l="l" t="t" r="r" b="b"/>
              <a:pathLst>
                <a:path w="3618865" h="414654">
                  <a:moveTo>
                    <a:pt x="3594723" y="414031"/>
                  </a:moveTo>
                  <a:lnTo>
                    <a:pt x="0" y="414031"/>
                  </a:lnTo>
                  <a:lnTo>
                    <a:pt x="0" y="0"/>
                  </a:lnTo>
                  <a:lnTo>
                    <a:pt x="3594723" y="0"/>
                  </a:lnTo>
                  <a:lnTo>
                    <a:pt x="3602520" y="3229"/>
                  </a:lnTo>
                  <a:lnTo>
                    <a:pt x="3615439" y="16148"/>
                  </a:lnTo>
                  <a:lnTo>
                    <a:pt x="3618669" y="23945"/>
                  </a:lnTo>
                  <a:lnTo>
                    <a:pt x="3618669" y="390085"/>
                  </a:lnTo>
                  <a:lnTo>
                    <a:pt x="3615439" y="397882"/>
                  </a:lnTo>
                  <a:lnTo>
                    <a:pt x="3602520" y="410800"/>
                  </a:lnTo>
                  <a:lnTo>
                    <a:pt x="3594723" y="414031"/>
                  </a:lnTo>
                  <a:close/>
                </a:path>
              </a:pathLst>
            </a:custGeom>
            <a:solidFill>
              <a:srgbClr val="3C6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8343" y="9204075"/>
              <a:ext cx="426084" cy="414020"/>
            </a:xfrm>
            <a:custGeom>
              <a:avLst/>
              <a:gdLst/>
              <a:ahLst/>
              <a:cxnLst/>
              <a:rect l="l" t="t" r="r" b="b"/>
              <a:pathLst>
                <a:path w="426085" h="414020">
                  <a:moveTo>
                    <a:pt x="403009" y="413521"/>
                  </a:moveTo>
                  <a:lnTo>
                    <a:pt x="0" y="413521"/>
                  </a:lnTo>
                  <a:lnTo>
                    <a:pt x="0" y="0"/>
                  </a:lnTo>
                  <a:lnTo>
                    <a:pt x="401779" y="0"/>
                  </a:lnTo>
                  <a:lnTo>
                    <a:pt x="409576" y="3229"/>
                  </a:lnTo>
                  <a:lnTo>
                    <a:pt x="422495" y="16148"/>
                  </a:lnTo>
                  <a:lnTo>
                    <a:pt x="425725" y="23946"/>
                  </a:lnTo>
                  <a:lnTo>
                    <a:pt x="425725" y="390084"/>
                  </a:lnTo>
                  <a:lnTo>
                    <a:pt x="422495" y="397881"/>
                  </a:lnTo>
                  <a:lnTo>
                    <a:pt x="409576" y="410801"/>
                  </a:lnTo>
                  <a:lnTo>
                    <a:pt x="403009" y="413521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5542" y="9671727"/>
            <a:ext cx="24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1476" y="9671727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10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9787" y="9671727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20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8097" y="9671727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30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66408" y="9671727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40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0727" y="8091202"/>
            <a:ext cx="161271" cy="161272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0" y="4959132"/>
            <a:ext cx="18288000" cy="1856739"/>
            <a:chOff x="0" y="4959132"/>
            <a:chExt cx="18288000" cy="1856739"/>
          </a:xfrm>
        </p:grpSpPr>
        <p:sp>
          <p:nvSpPr>
            <p:cNvPr id="21" name="object 21"/>
            <p:cNvSpPr/>
            <p:nvPr/>
          </p:nvSpPr>
          <p:spPr>
            <a:xfrm>
              <a:off x="0" y="4959133"/>
              <a:ext cx="18288000" cy="1856739"/>
            </a:xfrm>
            <a:custGeom>
              <a:avLst/>
              <a:gdLst/>
              <a:ahLst/>
              <a:cxnLst/>
              <a:rect l="l" t="t" r="r" b="b"/>
              <a:pathLst>
                <a:path w="18288000" h="1856740">
                  <a:moveTo>
                    <a:pt x="17868888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7868888" y="28575"/>
                  </a:lnTo>
                  <a:lnTo>
                    <a:pt x="17868888" y="0"/>
                  </a:lnTo>
                  <a:close/>
                </a:path>
                <a:path w="18288000" h="1856740">
                  <a:moveTo>
                    <a:pt x="18287988" y="1827669"/>
                  </a:moveTo>
                  <a:lnTo>
                    <a:pt x="0" y="1827669"/>
                  </a:lnTo>
                  <a:lnTo>
                    <a:pt x="0" y="1856244"/>
                  </a:lnTo>
                  <a:lnTo>
                    <a:pt x="18287988" y="1856244"/>
                  </a:lnTo>
                  <a:lnTo>
                    <a:pt x="18287988" y="1827669"/>
                  </a:lnTo>
                  <a:close/>
                </a:path>
              </a:pathLst>
            </a:custGeom>
            <a:solidFill>
              <a:srgbClr val="000000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68900" y="4959132"/>
              <a:ext cx="419100" cy="1828800"/>
            </a:xfrm>
            <a:custGeom>
              <a:avLst/>
              <a:gdLst/>
              <a:ahLst/>
              <a:cxnLst/>
              <a:rect l="l" t="t" r="r" b="b"/>
              <a:pathLst>
                <a:path w="419100" h="1828800">
                  <a:moveTo>
                    <a:pt x="0" y="0"/>
                  </a:moveTo>
                  <a:lnTo>
                    <a:pt x="419099" y="0"/>
                  </a:lnTo>
                  <a:lnTo>
                    <a:pt x="419099" y="1828799"/>
                  </a:lnTo>
                  <a:lnTo>
                    <a:pt x="0" y="1828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40091" y="4984315"/>
              <a:ext cx="9525" cy="1800225"/>
            </a:xfrm>
            <a:custGeom>
              <a:avLst/>
              <a:gdLst/>
              <a:ahLst/>
              <a:cxnLst/>
              <a:rect l="l" t="t" r="r" b="b"/>
              <a:pathLst>
                <a:path w="9525" h="1800225">
                  <a:moveTo>
                    <a:pt x="9524" y="1800224"/>
                  </a:moveTo>
                  <a:lnTo>
                    <a:pt x="0" y="18002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1800224"/>
                  </a:lnTo>
                  <a:close/>
                </a:path>
              </a:pathLst>
            </a:custGeom>
            <a:solidFill>
              <a:srgbClr val="123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54" y="908796"/>
            <a:ext cx="16973549" cy="39242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749616" y="4987707"/>
            <a:ext cx="9119870" cy="1518493"/>
          </a:xfrm>
          <a:prstGeom prst="rect">
            <a:avLst/>
          </a:prstGeom>
          <a:solidFill>
            <a:srgbClr val="F2F4F0"/>
          </a:solidFill>
        </p:spPr>
        <p:txBody>
          <a:bodyPr vert="horz" wrap="square" lIns="0" tIns="14287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125"/>
              </a:spcBef>
            </a:pPr>
            <a:r>
              <a:rPr sz="1800" b="1" i="1" spc="-160" dirty="0">
                <a:latin typeface="Arial"/>
                <a:cs typeface="Arial"/>
              </a:rPr>
              <a:t>В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40" dirty="0">
                <a:latin typeface="Arial"/>
                <a:cs typeface="Arial"/>
              </a:rPr>
              <a:t>2021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году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зарегистрировано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40" dirty="0">
                <a:latin typeface="Arial"/>
                <a:cs typeface="Arial"/>
              </a:rPr>
              <a:t>26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случаев:</a:t>
            </a:r>
            <a:endParaRPr sz="1800" dirty="0">
              <a:latin typeface="Arial"/>
              <a:cs typeface="Arial"/>
            </a:endParaRPr>
          </a:p>
          <a:p>
            <a:pPr marL="305435">
              <a:lnSpc>
                <a:spcPts val="1945"/>
              </a:lnSpc>
              <a:spcBef>
                <a:spcPts val="1290"/>
              </a:spcBef>
            </a:pPr>
            <a:r>
              <a:rPr sz="1800" b="1" i="1" spc="40" dirty="0">
                <a:latin typeface="Arial"/>
                <a:cs typeface="Arial"/>
              </a:rPr>
              <a:t>15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случаев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40" dirty="0">
                <a:latin typeface="Arial"/>
                <a:cs typeface="Arial"/>
              </a:rPr>
              <a:t>–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55" dirty="0">
                <a:latin typeface="Arial"/>
                <a:cs typeface="Arial"/>
              </a:rPr>
              <a:t>COVID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19;</a:t>
            </a:r>
            <a:endParaRPr sz="1800" dirty="0">
              <a:latin typeface="Arial"/>
              <a:cs typeface="Arial"/>
            </a:endParaRPr>
          </a:p>
          <a:p>
            <a:pPr marL="305435">
              <a:lnSpc>
                <a:spcPts val="1725"/>
              </a:lnSpc>
            </a:pPr>
            <a:r>
              <a:rPr sz="1800" b="1" i="1" spc="40" dirty="0">
                <a:latin typeface="Arial"/>
                <a:cs typeface="Arial"/>
              </a:rPr>
              <a:t>6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случаев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35" dirty="0" err="1">
                <a:latin typeface="Arial"/>
                <a:cs typeface="Arial"/>
              </a:rPr>
              <a:t>экстраген</a:t>
            </a:r>
            <a:r>
              <a:rPr lang="ru-RU" sz="1800" b="1" i="1" spc="35" dirty="0">
                <a:latin typeface="Arial"/>
                <a:cs typeface="Arial"/>
              </a:rPr>
              <a:t>и</a:t>
            </a:r>
            <a:r>
              <a:rPr sz="1800" b="1" i="1" spc="35" dirty="0" err="1">
                <a:latin typeface="Arial"/>
                <a:cs typeface="Arial"/>
              </a:rPr>
              <a:t>тальные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патологии</a:t>
            </a:r>
            <a:endParaRPr sz="1800" dirty="0">
              <a:latin typeface="Arial"/>
              <a:cs typeface="Arial"/>
            </a:endParaRPr>
          </a:p>
          <a:p>
            <a:pPr marL="305435" marR="4700270">
              <a:lnSpc>
                <a:spcPct val="79900"/>
              </a:lnSpc>
              <a:spcBef>
                <a:spcPts val="215"/>
              </a:spcBef>
            </a:pPr>
            <a:r>
              <a:rPr sz="1800" b="1" i="1" spc="40" dirty="0">
                <a:latin typeface="Arial"/>
                <a:cs typeface="Arial"/>
              </a:rPr>
              <a:t>1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случай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40" dirty="0">
                <a:latin typeface="Arial"/>
                <a:cs typeface="Arial"/>
              </a:rPr>
              <a:t>–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55" dirty="0">
                <a:latin typeface="Arial"/>
                <a:cs typeface="Arial"/>
              </a:rPr>
              <a:t>акушерские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15" dirty="0">
                <a:latin typeface="Arial"/>
                <a:cs typeface="Arial"/>
              </a:rPr>
              <a:t>патологии;  </a:t>
            </a:r>
            <a:r>
              <a:rPr sz="1800" b="1" i="1" spc="40" dirty="0">
                <a:latin typeface="Arial"/>
                <a:cs typeface="Arial"/>
              </a:rPr>
              <a:t>4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случая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40" dirty="0">
                <a:latin typeface="Arial"/>
                <a:cs typeface="Arial"/>
              </a:rPr>
              <a:t>–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25" dirty="0">
                <a:latin typeface="Arial"/>
                <a:cs typeface="Arial"/>
              </a:rPr>
              <a:t>ЭГЗ</a:t>
            </a:r>
            <a:r>
              <a:rPr sz="1800" b="1" i="1" spc="-35" dirty="0">
                <a:latin typeface="Arial"/>
                <a:cs typeface="Arial"/>
              </a:rPr>
              <a:t> + </a:t>
            </a:r>
            <a:r>
              <a:rPr sz="1800" b="1" i="1" spc="-55" dirty="0">
                <a:latin typeface="Arial"/>
                <a:cs typeface="Arial"/>
              </a:rPr>
              <a:t>COVID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45" dirty="0">
                <a:latin typeface="Arial"/>
                <a:cs typeface="Arial"/>
              </a:rPr>
              <a:t>19.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879" y="5208793"/>
            <a:ext cx="4967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60" dirty="0">
                <a:latin typeface="Arial"/>
                <a:cs typeface="Arial"/>
              </a:rPr>
              <a:t>В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40" dirty="0">
                <a:latin typeface="Arial"/>
                <a:cs typeface="Arial"/>
              </a:rPr>
              <a:t>2022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году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зарегистрировано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40" dirty="0">
                <a:latin typeface="Arial"/>
                <a:cs typeface="Arial"/>
              </a:rPr>
              <a:t>5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случаев: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9879" y="5627893"/>
            <a:ext cx="687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40" dirty="0">
                <a:latin typeface="Arial"/>
                <a:cs typeface="Arial"/>
              </a:rPr>
              <a:t>2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случая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55" dirty="0">
                <a:latin typeface="Arial"/>
                <a:cs typeface="Arial"/>
              </a:rPr>
              <a:t>акушерские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40" dirty="0">
                <a:latin typeface="Arial"/>
                <a:cs typeface="Arial"/>
              </a:rPr>
              <a:t>кровотечения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65" dirty="0">
                <a:latin typeface="Arial"/>
                <a:cs typeface="Arial"/>
              </a:rPr>
              <a:t>(на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5" dirty="0">
                <a:latin typeface="Arial"/>
                <a:cs typeface="Arial"/>
              </a:rPr>
              <a:t>уровне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НЦАГиП);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9879" y="5837443"/>
            <a:ext cx="51765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40" dirty="0">
                <a:latin typeface="Arial"/>
                <a:cs typeface="Arial"/>
              </a:rPr>
              <a:t>2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случая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35" dirty="0" err="1">
                <a:latin typeface="Arial"/>
                <a:cs typeface="Arial"/>
              </a:rPr>
              <a:t>экстраген</a:t>
            </a:r>
            <a:r>
              <a:rPr lang="ru-RU" sz="1800" b="1" i="1" spc="35" dirty="0">
                <a:latin typeface="Arial"/>
                <a:cs typeface="Arial"/>
              </a:rPr>
              <a:t>и</a:t>
            </a:r>
            <a:r>
              <a:rPr sz="1800" b="1" i="1" spc="35" dirty="0" err="1">
                <a:latin typeface="Arial"/>
                <a:cs typeface="Arial"/>
              </a:rPr>
              <a:t>тальные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15" dirty="0">
                <a:latin typeface="Arial"/>
                <a:cs typeface="Arial"/>
              </a:rPr>
              <a:t>патологии;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9879" y="6046993"/>
            <a:ext cx="548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40" dirty="0">
                <a:latin typeface="Arial"/>
                <a:cs typeface="Arial"/>
              </a:rPr>
              <a:t>1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Arial"/>
                <a:cs typeface="Arial"/>
              </a:rPr>
              <a:t>случай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-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35" dirty="0">
                <a:latin typeface="Arial"/>
                <a:cs typeface="Arial"/>
              </a:rPr>
              <a:t>тромбоэмболические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осложнения.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35468" y="508901"/>
            <a:ext cx="13226415" cy="28575"/>
          </a:xfrm>
          <a:custGeom>
            <a:avLst/>
            <a:gdLst/>
            <a:ahLst/>
            <a:cxnLst/>
            <a:rect l="l" t="t" r="r" b="b"/>
            <a:pathLst>
              <a:path w="13226415" h="28575">
                <a:moveTo>
                  <a:pt x="13226085" y="0"/>
                </a:moveTo>
                <a:lnTo>
                  <a:pt x="8662543" y="0"/>
                </a:lnTo>
                <a:lnTo>
                  <a:pt x="0" y="0"/>
                </a:lnTo>
                <a:lnTo>
                  <a:pt x="0" y="28575"/>
                </a:lnTo>
                <a:lnTo>
                  <a:pt x="8662543" y="28575"/>
                </a:lnTo>
                <a:lnTo>
                  <a:pt x="13226085" y="28575"/>
                </a:lnTo>
                <a:lnTo>
                  <a:pt x="13226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40325" y="121574"/>
            <a:ext cx="13534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ДИНАМИКА</a:t>
            </a:r>
            <a:r>
              <a:rPr sz="2800" spc="-20" dirty="0"/>
              <a:t> </a:t>
            </a:r>
            <a:r>
              <a:rPr sz="2800" dirty="0"/>
              <a:t>И</a:t>
            </a:r>
            <a:r>
              <a:rPr sz="2800" spc="-15" dirty="0"/>
              <a:t> </a:t>
            </a:r>
            <a:r>
              <a:rPr sz="2800" spc="-5" dirty="0"/>
              <a:t>СТРУКТУРА</a:t>
            </a:r>
            <a:r>
              <a:rPr sz="2800" spc="-15" dirty="0"/>
              <a:t> </a:t>
            </a:r>
            <a:r>
              <a:rPr sz="2800" spc="-5" dirty="0"/>
              <a:t>МАТЕРИНСКОЙ</a:t>
            </a:r>
            <a:r>
              <a:rPr sz="2800" spc="-20" dirty="0"/>
              <a:t> </a:t>
            </a:r>
            <a:r>
              <a:rPr sz="2800" dirty="0"/>
              <a:t>и</a:t>
            </a:r>
            <a:r>
              <a:rPr sz="2800" spc="-15" dirty="0"/>
              <a:t> </a:t>
            </a:r>
            <a:r>
              <a:rPr sz="2800" spc="-5" dirty="0"/>
              <a:t>МЛАДЕНЧЕСКОЙ</a:t>
            </a:r>
            <a:r>
              <a:rPr sz="2800" spc="-15" dirty="0"/>
              <a:t> </a:t>
            </a:r>
            <a:r>
              <a:rPr sz="2800" spc="-5" dirty="0"/>
              <a:t>СМЕРТНОСТИ</a:t>
            </a:r>
            <a:endParaRPr sz="2800"/>
          </a:p>
        </p:txBody>
      </p:sp>
      <p:sp>
        <p:nvSpPr>
          <p:cNvPr id="32" name="object 32"/>
          <p:cNvSpPr txBox="1"/>
          <p:nvPr/>
        </p:nvSpPr>
        <p:spPr>
          <a:xfrm>
            <a:off x="736512" y="6903455"/>
            <a:ext cx="8016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КРИТИЧЕСКИЕ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СОСТОЯНИЯ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АКУШЕРСТВЕ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50047" y="6945908"/>
            <a:ext cx="1767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265" algn="l"/>
              </a:tabLst>
            </a:pPr>
            <a:r>
              <a:rPr sz="2800" b="1" spc="-5" dirty="0">
                <a:latin typeface="Arial"/>
                <a:cs typeface="Arial"/>
              </a:rPr>
              <a:t>всег</a:t>
            </a:r>
            <a:r>
              <a:rPr sz="2800" b="1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	</a:t>
            </a:r>
            <a:r>
              <a:rPr sz="2800" b="1" spc="-5" dirty="0">
                <a:latin typeface="Arial"/>
                <a:cs typeface="Arial"/>
              </a:rPr>
              <a:t>5</a:t>
            </a:r>
            <a:r>
              <a:rPr sz="2800" b="1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90149" y="7658533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Arial"/>
                <a:cs typeface="Arial"/>
              </a:rPr>
              <a:t>26%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2443" y="8065167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Arial"/>
                <a:cs typeface="Arial"/>
              </a:rPr>
              <a:t>15%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81494" y="8446222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Arial"/>
                <a:cs typeface="Arial"/>
              </a:rPr>
              <a:t>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54498" y="8895553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Arial"/>
                <a:cs typeface="Arial"/>
              </a:rPr>
              <a:t>17%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28195" y="9316393"/>
            <a:ext cx="37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Arial"/>
                <a:cs typeface="Arial"/>
              </a:rPr>
              <a:t>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440573" y="7915925"/>
            <a:ext cx="4581525" cy="33791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35"/>
              </a:spcBef>
            </a:pPr>
            <a:r>
              <a:rPr lang="ru-RU" sz="2100" b="1" dirty="0">
                <a:solidFill>
                  <a:srgbClr val="D10556"/>
                </a:solidFill>
                <a:latin typeface="Arial"/>
                <a:cs typeface="Arial"/>
              </a:rPr>
              <a:t>ПУТИ РЕШЕНИЕ????????????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-152653" y="7609213"/>
            <a:ext cx="36036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АКУШЕРСКИЕ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КРОВОТЕЧЕНИЯ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71354" y="7913933"/>
            <a:ext cx="1002030" cy="789319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15"/>
              </a:spcBef>
            </a:pPr>
            <a:r>
              <a:rPr sz="1600" b="1" dirty="0">
                <a:latin typeface="Arial"/>
                <a:cs typeface="Arial"/>
              </a:rPr>
              <a:t>СЕПСИС</a:t>
            </a:r>
            <a:endParaRPr sz="1600" dirty="0">
              <a:latin typeface="Arial"/>
              <a:cs typeface="Arial"/>
            </a:endParaRPr>
          </a:p>
          <a:p>
            <a:pPr marR="35560" algn="r">
              <a:lnSpc>
                <a:spcPct val="100000"/>
              </a:lnSpc>
              <a:spcBef>
                <a:spcPts val="1115"/>
              </a:spcBef>
            </a:pPr>
            <a:r>
              <a:rPr sz="1600" b="1" dirty="0">
                <a:latin typeface="Arial"/>
                <a:cs typeface="Arial"/>
              </a:rPr>
              <a:t>ЭГЗ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-257065" y="8892467"/>
            <a:ext cx="36852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ПРЕЭКЛАМПСИИ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ЭКЛАМПСИИ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29832" y="9261610"/>
            <a:ext cx="6534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ТЭЛА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7767" y="516395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0035" y="114299"/>
                </a:moveTo>
                <a:lnTo>
                  <a:pt x="4263" y="114299"/>
                </a:lnTo>
                <a:lnTo>
                  <a:pt x="0" y="110036"/>
                </a:lnTo>
                <a:lnTo>
                  <a:pt x="0" y="4264"/>
                </a:lnTo>
                <a:lnTo>
                  <a:pt x="4263" y="0"/>
                </a:lnTo>
                <a:lnTo>
                  <a:pt x="110035" y="0"/>
                </a:lnTo>
                <a:lnTo>
                  <a:pt x="114299" y="4264"/>
                </a:lnTo>
                <a:lnTo>
                  <a:pt x="114299" y="110036"/>
                </a:lnTo>
                <a:lnTo>
                  <a:pt x="110035" y="114299"/>
                </a:lnTo>
                <a:close/>
              </a:path>
            </a:pathLst>
          </a:custGeom>
          <a:solidFill>
            <a:srgbClr val="D66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31252" y="5163959"/>
            <a:ext cx="110489" cy="114300"/>
          </a:xfrm>
          <a:custGeom>
            <a:avLst/>
            <a:gdLst/>
            <a:ahLst/>
            <a:cxnLst/>
            <a:rect l="l" t="t" r="r" b="b"/>
            <a:pathLst>
              <a:path w="110490" h="114300">
                <a:moveTo>
                  <a:pt x="109982" y="0"/>
                </a:moveTo>
                <a:lnTo>
                  <a:pt x="2362" y="0"/>
                </a:lnTo>
                <a:lnTo>
                  <a:pt x="2362" y="3810"/>
                </a:lnTo>
                <a:lnTo>
                  <a:pt x="0" y="3810"/>
                </a:lnTo>
                <a:lnTo>
                  <a:pt x="0" y="110490"/>
                </a:lnTo>
                <a:lnTo>
                  <a:pt x="2362" y="110490"/>
                </a:lnTo>
                <a:lnTo>
                  <a:pt x="2362" y="114300"/>
                </a:lnTo>
                <a:lnTo>
                  <a:pt x="109982" y="114300"/>
                </a:lnTo>
                <a:lnTo>
                  <a:pt x="109982" y="110490"/>
                </a:lnTo>
                <a:lnTo>
                  <a:pt x="109982" y="3810"/>
                </a:lnTo>
                <a:lnTo>
                  <a:pt x="109982" y="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04774" y="5567497"/>
            <a:ext cx="6186805" cy="4130040"/>
            <a:chOff x="11204774" y="5567497"/>
            <a:chExt cx="6186805" cy="4130040"/>
          </a:xfrm>
        </p:grpSpPr>
        <p:sp>
          <p:nvSpPr>
            <p:cNvPr id="5" name="object 5"/>
            <p:cNvSpPr/>
            <p:nvPr/>
          </p:nvSpPr>
          <p:spPr>
            <a:xfrm>
              <a:off x="11204766" y="5567501"/>
              <a:ext cx="4692650" cy="4130040"/>
            </a:xfrm>
            <a:custGeom>
              <a:avLst/>
              <a:gdLst/>
              <a:ahLst/>
              <a:cxnLst/>
              <a:rect l="l" t="t" r="r" b="b"/>
              <a:pathLst>
                <a:path w="4692650" h="4130040">
                  <a:moveTo>
                    <a:pt x="9525" y="0"/>
                  </a:moveTo>
                  <a:lnTo>
                    <a:pt x="0" y="0"/>
                  </a:lnTo>
                  <a:lnTo>
                    <a:pt x="0" y="4129671"/>
                  </a:lnTo>
                  <a:lnTo>
                    <a:pt x="9525" y="4129671"/>
                  </a:lnTo>
                  <a:lnTo>
                    <a:pt x="9525" y="0"/>
                  </a:lnTo>
                  <a:close/>
                </a:path>
                <a:path w="4692650" h="4130040">
                  <a:moveTo>
                    <a:pt x="1570393" y="0"/>
                  </a:moveTo>
                  <a:lnTo>
                    <a:pt x="1560868" y="0"/>
                  </a:lnTo>
                  <a:lnTo>
                    <a:pt x="1560868" y="241820"/>
                  </a:lnTo>
                  <a:lnTo>
                    <a:pt x="1570393" y="241820"/>
                  </a:lnTo>
                  <a:lnTo>
                    <a:pt x="1570393" y="0"/>
                  </a:lnTo>
                  <a:close/>
                </a:path>
                <a:path w="4692650" h="4130040">
                  <a:moveTo>
                    <a:pt x="3131248" y="0"/>
                  </a:moveTo>
                  <a:lnTo>
                    <a:pt x="3121723" y="0"/>
                  </a:lnTo>
                  <a:lnTo>
                    <a:pt x="3121723" y="241820"/>
                  </a:lnTo>
                  <a:lnTo>
                    <a:pt x="3131248" y="241820"/>
                  </a:lnTo>
                  <a:lnTo>
                    <a:pt x="3131248" y="0"/>
                  </a:lnTo>
                  <a:close/>
                </a:path>
                <a:path w="4692650" h="4130040">
                  <a:moveTo>
                    <a:pt x="4692104" y="0"/>
                  </a:moveTo>
                  <a:lnTo>
                    <a:pt x="4682579" y="0"/>
                  </a:lnTo>
                  <a:lnTo>
                    <a:pt x="4682579" y="241820"/>
                  </a:lnTo>
                  <a:lnTo>
                    <a:pt x="4692104" y="241820"/>
                  </a:lnTo>
                  <a:lnTo>
                    <a:pt x="4692104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09537" y="5567497"/>
              <a:ext cx="5153025" cy="222885"/>
            </a:xfrm>
            <a:custGeom>
              <a:avLst/>
              <a:gdLst/>
              <a:ahLst/>
              <a:cxnLst/>
              <a:rect l="l" t="t" r="r" b="b"/>
              <a:pathLst>
                <a:path w="5153025" h="222885">
                  <a:moveTo>
                    <a:pt x="0" y="222769"/>
                  </a:moveTo>
                  <a:lnTo>
                    <a:pt x="0" y="0"/>
                  </a:lnTo>
                  <a:lnTo>
                    <a:pt x="5140036" y="0"/>
                  </a:lnTo>
                  <a:lnTo>
                    <a:pt x="5144236" y="1739"/>
                  </a:lnTo>
                  <a:lnTo>
                    <a:pt x="5151195" y="8699"/>
                  </a:lnTo>
                  <a:lnTo>
                    <a:pt x="5152935" y="12900"/>
                  </a:lnTo>
                  <a:lnTo>
                    <a:pt x="5152935" y="209868"/>
                  </a:lnTo>
                  <a:lnTo>
                    <a:pt x="5151195" y="214069"/>
                  </a:lnTo>
                  <a:lnTo>
                    <a:pt x="5144234" y="221029"/>
                  </a:lnTo>
                  <a:lnTo>
                    <a:pt x="5140034" y="222768"/>
                  </a:lnTo>
                  <a:lnTo>
                    <a:pt x="0" y="222769"/>
                  </a:lnTo>
                  <a:close/>
                </a:path>
              </a:pathLst>
            </a:custGeom>
            <a:solidFill>
              <a:srgbClr val="D66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65635" y="6032086"/>
              <a:ext cx="9525" cy="3665220"/>
            </a:xfrm>
            <a:custGeom>
              <a:avLst/>
              <a:gdLst/>
              <a:ahLst/>
              <a:cxnLst/>
              <a:rect l="l" t="t" r="r" b="b"/>
              <a:pathLst>
                <a:path w="9525" h="3665220">
                  <a:moveTo>
                    <a:pt x="0" y="3665085"/>
                  </a:moveTo>
                  <a:lnTo>
                    <a:pt x="9524" y="3665085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3665085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9537" y="6091081"/>
              <a:ext cx="2079625" cy="222885"/>
            </a:xfrm>
            <a:custGeom>
              <a:avLst/>
              <a:gdLst/>
              <a:ahLst/>
              <a:cxnLst/>
              <a:rect l="l" t="t" r="r" b="b"/>
              <a:pathLst>
                <a:path w="2079625" h="222885">
                  <a:moveTo>
                    <a:pt x="2066621" y="222769"/>
                  </a:moveTo>
                  <a:lnTo>
                    <a:pt x="0" y="222769"/>
                  </a:lnTo>
                  <a:lnTo>
                    <a:pt x="0" y="0"/>
                  </a:lnTo>
                  <a:lnTo>
                    <a:pt x="2066621" y="0"/>
                  </a:lnTo>
                  <a:lnTo>
                    <a:pt x="2070820" y="1740"/>
                  </a:lnTo>
                  <a:lnTo>
                    <a:pt x="2077781" y="8699"/>
                  </a:lnTo>
                  <a:lnTo>
                    <a:pt x="2079521" y="12900"/>
                  </a:lnTo>
                  <a:lnTo>
                    <a:pt x="2079521" y="209868"/>
                  </a:lnTo>
                  <a:lnTo>
                    <a:pt x="2077781" y="214069"/>
                  </a:lnTo>
                  <a:lnTo>
                    <a:pt x="2070820" y="221029"/>
                  </a:lnTo>
                  <a:lnTo>
                    <a:pt x="2066621" y="222769"/>
                  </a:lnTo>
                  <a:close/>
                </a:path>
              </a:pathLst>
            </a:custGeom>
            <a:solidFill>
              <a:srgbClr val="D66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9537" y="6614665"/>
              <a:ext cx="242013" cy="2227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09528" y="7138250"/>
              <a:ext cx="842010" cy="1270000"/>
            </a:xfrm>
            <a:custGeom>
              <a:avLst/>
              <a:gdLst/>
              <a:ahLst/>
              <a:cxnLst/>
              <a:rect l="l" t="t" r="r" b="b"/>
              <a:pathLst>
                <a:path w="842009" h="1270000">
                  <a:moveTo>
                    <a:pt x="433501" y="536486"/>
                  </a:moveTo>
                  <a:lnTo>
                    <a:pt x="431761" y="532282"/>
                  </a:lnTo>
                  <a:lnTo>
                    <a:pt x="424802" y="525322"/>
                  </a:lnTo>
                  <a:lnTo>
                    <a:pt x="420611" y="523582"/>
                  </a:lnTo>
                  <a:lnTo>
                    <a:pt x="0" y="523582"/>
                  </a:lnTo>
                  <a:lnTo>
                    <a:pt x="0" y="746353"/>
                  </a:lnTo>
                  <a:lnTo>
                    <a:pt x="420611" y="746353"/>
                  </a:lnTo>
                  <a:lnTo>
                    <a:pt x="424802" y="744613"/>
                  </a:lnTo>
                  <a:lnTo>
                    <a:pt x="431761" y="737654"/>
                  </a:lnTo>
                  <a:lnTo>
                    <a:pt x="433501" y="733463"/>
                  </a:lnTo>
                  <a:lnTo>
                    <a:pt x="433501" y="536486"/>
                  </a:lnTo>
                  <a:close/>
                </a:path>
                <a:path w="842009" h="1270000">
                  <a:moveTo>
                    <a:pt x="562724" y="1060069"/>
                  </a:moveTo>
                  <a:lnTo>
                    <a:pt x="560984" y="1055865"/>
                  </a:lnTo>
                  <a:lnTo>
                    <a:pt x="554024" y="1048905"/>
                  </a:lnTo>
                  <a:lnTo>
                    <a:pt x="549833" y="1047165"/>
                  </a:lnTo>
                  <a:lnTo>
                    <a:pt x="0" y="1047165"/>
                  </a:lnTo>
                  <a:lnTo>
                    <a:pt x="0" y="1269936"/>
                  </a:lnTo>
                  <a:lnTo>
                    <a:pt x="549833" y="1269936"/>
                  </a:lnTo>
                  <a:lnTo>
                    <a:pt x="554024" y="1268196"/>
                  </a:lnTo>
                  <a:lnTo>
                    <a:pt x="560984" y="1261237"/>
                  </a:lnTo>
                  <a:lnTo>
                    <a:pt x="562724" y="1257046"/>
                  </a:lnTo>
                  <a:lnTo>
                    <a:pt x="562724" y="1060069"/>
                  </a:lnTo>
                  <a:close/>
                </a:path>
                <a:path w="842009" h="1270000">
                  <a:moveTo>
                    <a:pt x="842010" y="12903"/>
                  </a:moveTo>
                  <a:lnTo>
                    <a:pt x="840270" y="8699"/>
                  </a:lnTo>
                  <a:lnTo>
                    <a:pt x="833310" y="1739"/>
                  </a:lnTo>
                  <a:lnTo>
                    <a:pt x="829106" y="0"/>
                  </a:lnTo>
                  <a:lnTo>
                    <a:pt x="0" y="0"/>
                  </a:lnTo>
                  <a:lnTo>
                    <a:pt x="0" y="222770"/>
                  </a:lnTo>
                  <a:lnTo>
                    <a:pt x="829106" y="222770"/>
                  </a:lnTo>
                  <a:lnTo>
                    <a:pt x="833310" y="221030"/>
                  </a:lnTo>
                  <a:lnTo>
                    <a:pt x="840270" y="214071"/>
                  </a:lnTo>
                  <a:lnTo>
                    <a:pt x="842010" y="209867"/>
                  </a:lnTo>
                  <a:lnTo>
                    <a:pt x="842010" y="12903"/>
                  </a:lnTo>
                  <a:close/>
                </a:path>
              </a:pathLst>
            </a:custGeom>
            <a:solidFill>
              <a:srgbClr val="D66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9537" y="8709000"/>
              <a:ext cx="84678" cy="222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9537" y="9232583"/>
              <a:ext cx="74140" cy="222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326489" y="6032093"/>
              <a:ext cx="1570990" cy="3665220"/>
            </a:xfrm>
            <a:custGeom>
              <a:avLst/>
              <a:gdLst/>
              <a:ahLst/>
              <a:cxnLst/>
              <a:rect l="l" t="t" r="r" b="b"/>
              <a:pathLst>
                <a:path w="1570990" h="3665220">
                  <a:moveTo>
                    <a:pt x="9525" y="0"/>
                  </a:moveTo>
                  <a:lnTo>
                    <a:pt x="0" y="0"/>
                  </a:lnTo>
                  <a:lnTo>
                    <a:pt x="0" y="3665080"/>
                  </a:lnTo>
                  <a:lnTo>
                    <a:pt x="9525" y="3665080"/>
                  </a:lnTo>
                  <a:lnTo>
                    <a:pt x="9525" y="0"/>
                  </a:lnTo>
                  <a:close/>
                </a:path>
                <a:path w="1570990" h="3665220">
                  <a:moveTo>
                    <a:pt x="1570380" y="0"/>
                  </a:moveTo>
                  <a:lnTo>
                    <a:pt x="1560855" y="0"/>
                  </a:lnTo>
                  <a:lnTo>
                    <a:pt x="1560855" y="3665080"/>
                  </a:lnTo>
                  <a:lnTo>
                    <a:pt x="1570380" y="3665080"/>
                  </a:lnTo>
                  <a:lnTo>
                    <a:pt x="1570380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9528" y="5809322"/>
              <a:ext cx="6181725" cy="746760"/>
            </a:xfrm>
            <a:custGeom>
              <a:avLst/>
              <a:gdLst/>
              <a:ahLst/>
              <a:cxnLst/>
              <a:rect l="l" t="t" r="r" b="b"/>
              <a:pathLst>
                <a:path w="6181725" h="746759">
                  <a:moveTo>
                    <a:pt x="2357297" y="536486"/>
                  </a:moveTo>
                  <a:lnTo>
                    <a:pt x="2355558" y="532282"/>
                  </a:lnTo>
                  <a:lnTo>
                    <a:pt x="2348598" y="525322"/>
                  </a:lnTo>
                  <a:lnTo>
                    <a:pt x="2344394" y="523582"/>
                  </a:lnTo>
                  <a:lnTo>
                    <a:pt x="0" y="523582"/>
                  </a:lnTo>
                  <a:lnTo>
                    <a:pt x="0" y="746353"/>
                  </a:lnTo>
                  <a:lnTo>
                    <a:pt x="2344394" y="746353"/>
                  </a:lnTo>
                  <a:lnTo>
                    <a:pt x="2348598" y="744613"/>
                  </a:lnTo>
                  <a:lnTo>
                    <a:pt x="2355558" y="737654"/>
                  </a:lnTo>
                  <a:lnTo>
                    <a:pt x="2357297" y="733450"/>
                  </a:lnTo>
                  <a:lnTo>
                    <a:pt x="2357297" y="536486"/>
                  </a:lnTo>
                  <a:close/>
                </a:path>
                <a:path w="6181725" h="746759">
                  <a:moveTo>
                    <a:pt x="6181725" y="12179"/>
                  </a:moveTo>
                  <a:lnTo>
                    <a:pt x="6180290" y="8699"/>
                  </a:lnTo>
                  <a:lnTo>
                    <a:pt x="6173317" y="1739"/>
                  </a:lnTo>
                  <a:lnTo>
                    <a:pt x="6169126" y="0"/>
                  </a:lnTo>
                  <a:lnTo>
                    <a:pt x="0" y="0"/>
                  </a:lnTo>
                  <a:lnTo>
                    <a:pt x="0" y="222770"/>
                  </a:lnTo>
                  <a:lnTo>
                    <a:pt x="6169126" y="222770"/>
                  </a:lnTo>
                  <a:lnTo>
                    <a:pt x="6173317" y="221030"/>
                  </a:lnTo>
                  <a:lnTo>
                    <a:pt x="6180290" y="214071"/>
                  </a:lnTo>
                  <a:lnTo>
                    <a:pt x="6181725" y="210591"/>
                  </a:lnTo>
                  <a:lnTo>
                    <a:pt x="6181725" y="12179"/>
                  </a:lnTo>
                  <a:close/>
                </a:path>
              </a:pathLst>
            </a:custGeom>
            <a:solidFill>
              <a:srgbClr val="123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9537" y="6856484"/>
              <a:ext cx="231186" cy="2227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209528" y="7380071"/>
              <a:ext cx="788035" cy="1270000"/>
            </a:xfrm>
            <a:custGeom>
              <a:avLst/>
              <a:gdLst/>
              <a:ahLst/>
              <a:cxnLst/>
              <a:rect l="l" t="t" r="r" b="b"/>
              <a:pathLst>
                <a:path w="788034" h="1270000">
                  <a:moveTo>
                    <a:pt x="521716" y="536486"/>
                  </a:moveTo>
                  <a:lnTo>
                    <a:pt x="519976" y="532282"/>
                  </a:lnTo>
                  <a:lnTo>
                    <a:pt x="513016" y="525322"/>
                  </a:lnTo>
                  <a:lnTo>
                    <a:pt x="508825" y="523582"/>
                  </a:lnTo>
                  <a:lnTo>
                    <a:pt x="0" y="523582"/>
                  </a:lnTo>
                  <a:lnTo>
                    <a:pt x="0" y="746353"/>
                  </a:lnTo>
                  <a:lnTo>
                    <a:pt x="508825" y="746353"/>
                  </a:lnTo>
                  <a:lnTo>
                    <a:pt x="513016" y="744613"/>
                  </a:lnTo>
                  <a:lnTo>
                    <a:pt x="519976" y="737654"/>
                  </a:lnTo>
                  <a:lnTo>
                    <a:pt x="521716" y="733450"/>
                  </a:lnTo>
                  <a:lnTo>
                    <a:pt x="521716" y="536486"/>
                  </a:lnTo>
                  <a:close/>
                </a:path>
                <a:path w="788034" h="1270000">
                  <a:moveTo>
                    <a:pt x="587273" y="1060069"/>
                  </a:moveTo>
                  <a:lnTo>
                    <a:pt x="585533" y="1055865"/>
                  </a:lnTo>
                  <a:lnTo>
                    <a:pt x="578573" y="1048905"/>
                  </a:lnTo>
                  <a:lnTo>
                    <a:pt x="574382" y="1047165"/>
                  </a:lnTo>
                  <a:lnTo>
                    <a:pt x="0" y="1047165"/>
                  </a:lnTo>
                  <a:lnTo>
                    <a:pt x="0" y="1269936"/>
                  </a:lnTo>
                  <a:lnTo>
                    <a:pt x="574382" y="1269936"/>
                  </a:lnTo>
                  <a:lnTo>
                    <a:pt x="578573" y="1268196"/>
                  </a:lnTo>
                  <a:lnTo>
                    <a:pt x="585533" y="1261237"/>
                  </a:lnTo>
                  <a:lnTo>
                    <a:pt x="587273" y="1257033"/>
                  </a:lnTo>
                  <a:lnTo>
                    <a:pt x="587273" y="1060069"/>
                  </a:lnTo>
                  <a:close/>
                </a:path>
                <a:path w="788034" h="1270000">
                  <a:moveTo>
                    <a:pt x="788009" y="12903"/>
                  </a:moveTo>
                  <a:lnTo>
                    <a:pt x="786269" y="8699"/>
                  </a:lnTo>
                  <a:lnTo>
                    <a:pt x="779310" y="1739"/>
                  </a:lnTo>
                  <a:lnTo>
                    <a:pt x="775106" y="0"/>
                  </a:lnTo>
                  <a:lnTo>
                    <a:pt x="0" y="0"/>
                  </a:lnTo>
                  <a:lnTo>
                    <a:pt x="0" y="222770"/>
                  </a:lnTo>
                  <a:lnTo>
                    <a:pt x="775106" y="222770"/>
                  </a:lnTo>
                  <a:lnTo>
                    <a:pt x="779310" y="221030"/>
                  </a:lnTo>
                  <a:lnTo>
                    <a:pt x="786269" y="214071"/>
                  </a:lnTo>
                  <a:lnTo>
                    <a:pt x="788009" y="209867"/>
                  </a:lnTo>
                  <a:lnTo>
                    <a:pt x="788009" y="12903"/>
                  </a:lnTo>
                  <a:close/>
                </a:path>
              </a:pathLst>
            </a:custGeom>
            <a:solidFill>
              <a:srgbClr val="123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09537" y="8950819"/>
              <a:ext cx="79385" cy="222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9537" y="9474402"/>
              <a:ext cx="119016" cy="222769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7448215" y="5567497"/>
            <a:ext cx="5080" cy="4130040"/>
          </a:xfrm>
          <a:custGeom>
            <a:avLst/>
            <a:gdLst/>
            <a:ahLst/>
            <a:cxnLst/>
            <a:rect l="l" t="t" r="r" b="b"/>
            <a:pathLst>
              <a:path w="5080" h="4130040">
                <a:moveTo>
                  <a:pt x="4958" y="4129674"/>
                </a:moveTo>
                <a:lnTo>
                  <a:pt x="0" y="4129674"/>
                </a:lnTo>
                <a:lnTo>
                  <a:pt x="0" y="0"/>
                </a:lnTo>
                <a:lnTo>
                  <a:pt x="4958" y="0"/>
                </a:lnTo>
                <a:lnTo>
                  <a:pt x="4958" y="4129674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40282" y="97626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03574" y="9762609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64434" y="9762609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25295" y="9762609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7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29675" y="9762609"/>
            <a:ext cx="647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10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3810" y="5645835"/>
            <a:ext cx="4010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крови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кровеносных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органов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9141" y="6169419"/>
            <a:ext cx="32658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мочеполовой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системы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42251" y="6693005"/>
            <a:ext cx="3622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системы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кровообращения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5277" y="7216588"/>
            <a:ext cx="3219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эндокринной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системы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53376" y="7740171"/>
            <a:ext cx="2711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органов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дыхания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4746" y="8263755"/>
            <a:ext cx="3189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органов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пищеварения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1826" y="8787338"/>
            <a:ext cx="27425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Болезни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нервной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системы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06025" y="9310924"/>
            <a:ext cx="2958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Инфекционные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заболевания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13316" y="1382551"/>
            <a:ext cx="11374755" cy="8904605"/>
            <a:chOff x="6913316" y="1382551"/>
            <a:chExt cx="11374755" cy="8904605"/>
          </a:xfrm>
        </p:grpSpPr>
        <p:sp>
          <p:nvSpPr>
            <p:cNvPr id="34" name="object 34"/>
            <p:cNvSpPr/>
            <p:nvPr/>
          </p:nvSpPr>
          <p:spPr>
            <a:xfrm>
              <a:off x="6913308" y="1434756"/>
              <a:ext cx="11374755" cy="8852535"/>
            </a:xfrm>
            <a:custGeom>
              <a:avLst/>
              <a:gdLst/>
              <a:ahLst/>
              <a:cxnLst/>
              <a:rect l="l" t="t" r="r" b="b"/>
              <a:pathLst>
                <a:path w="11374755" h="8852535">
                  <a:moveTo>
                    <a:pt x="11374679" y="3142780"/>
                  </a:moveTo>
                  <a:lnTo>
                    <a:pt x="9525" y="3142780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8852243"/>
                  </a:lnTo>
                  <a:lnTo>
                    <a:pt x="9525" y="8852243"/>
                  </a:lnTo>
                  <a:lnTo>
                    <a:pt x="9525" y="3152305"/>
                  </a:lnTo>
                  <a:lnTo>
                    <a:pt x="11374679" y="3152305"/>
                  </a:lnTo>
                  <a:lnTo>
                    <a:pt x="11374679" y="3142780"/>
                  </a:lnTo>
                  <a:close/>
                </a:path>
              </a:pathLst>
            </a:custGeom>
            <a:solidFill>
              <a:srgbClr val="2E3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95037" y="1382551"/>
              <a:ext cx="636270" cy="361315"/>
            </a:xfrm>
            <a:custGeom>
              <a:avLst/>
              <a:gdLst/>
              <a:ahLst/>
              <a:cxnLst/>
              <a:rect l="l" t="t" r="r" b="b"/>
              <a:pathLst>
                <a:path w="636270" h="361314">
                  <a:moveTo>
                    <a:pt x="555238" y="361088"/>
                  </a:moveTo>
                  <a:lnTo>
                    <a:pt x="367936" y="354783"/>
                  </a:lnTo>
                  <a:lnTo>
                    <a:pt x="155623" y="302884"/>
                  </a:lnTo>
                  <a:lnTo>
                    <a:pt x="0" y="171527"/>
                  </a:lnTo>
                  <a:lnTo>
                    <a:pt x="19645" y="164867"/>
                  </a:lnTo>
                  <a:lnTo>
                    <a:pt x="69839" y="144917"/>
                  </a:lnTo>
                  <a:lnTo>
                    <a:pt x="137472" y="111727"/>
                  </a:lnTo>
                  <a:lnTo>
                    <a:pt x="209430" y="65344"/>
                  </a:lnTo>
                  <a:lnTo>
                    <a:pt x="231038" y="50337"/>
                  </a:lnTo>
                  <a:lnTo>
                    <a:pt x="253642" y="37221"/>
                  </a:lnTo>
                  <a:lnTo>
                    <a:pt x="301842" y="16664"/>
                  </a:lnTo>
                  <a:lnTo>
                    <a:pt x="352718" y="4111"/>
                  </a:lnTo>
                  <a:lnTo>
                    <a:pt x="404960" y="0"/>
                  </a:lnTo>
                  <a:lnTo>
                    <a:pt x="634621" y="8272"/>
                  </a:lnTo>
                  <a:lnTo>
                    <a:pt x="635827" y="355665"/>
                  </a:lnTo>
                  <a:lnTo>
                    <a:pt x="555238" y="361088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16203" y="1386170"/>
              <a:ext cx="1214755" cy="1487805"/>
            </a:xfrm>
            <a:custGeom>
              <a:avLst/>
              <a:gdLst/>
              <a:ahLst/>
              <a:cxnLst/>
              <a:rect l="l" t="t" r="r" b="b"/>
              <a:pathLst>
                <a:path w="1214754" h="1487805">
                  <a:moveTo>
                    <a:pt x="928541" y="1487613"/>
                  </a:moveTo>
                  <a:lnTo>
                    <a:pt x="254509" y="1487613"/>
                  </a:lnTo>
                  <a:lnTo>
                    <a:pt x="212709" y="1461330"/>
                  </a:lnTo>
                  <a:lnTo>
                    <a:pt x="173927" y="1432873"/>
                  </a:lnTo>
                  <a:lnTo>
                    <a:pt x="138318" y="1402132"/>
                  </a:lnTo>
                  <a:lnTo>
                    <a:pt x="106037" y="1368994"/>
                  </a:lnTo>
                  <a:lnTo>
                    <a:pt x="77241" y="1333348"/>
                  </a:lnTo>
                  <a:lnTo>
                    <a:pt x="52083" y="1295082"/>
                  </a:lnTo>
                  <a:lnTo>
                    <a:pt x="30721" y="1254084"/>
                  </a:lnTo>
                  <a:lnTo>
                    <a:pt x="13307" y="1210241"/>
                  </a:lnTo>
                  <a:lnTo>
                    <a:pt x="0" y="1163444"/>
                  </a:lnTo>
                  <a:lnTo>
                    <a:pt x="47686" y="854537"/>
                  </a:lnTo>
                  <a:lnTo>
                    <a:pt x="183293" y="638707"/>
                  </a:lnTo>
                  <a:lnTo>
                    <a:pt x="324802" y="512062"/>
                  </a:lnTo>
                  <a:lnTo>
                    <a:pt x="390198" y="470712"/>
                  </a:lnTo>
                  <a:lnTo>
                    <a:pt x="346363" y="339720"/>
                  </a:lnTo>
                  <a:lnTo>
                    <a:pt x="419352" y="244929"/>
                  </a:lnTo>
                  <a:lnTo>
                    <a:pt x="524923" y="187328"/>
                  </a:lnTo>
                  <a:lnTo>
                    <a:pt x="578834" y="167908"/>
                  </a:lnTo>
                  <a:lnTo>
                    <a:pt x="594703" y="176825"/>
                  </a:lnTo>
                  <a:lnTo>
                    <a:pt x="611106" y="184478"/>
                  </a:lnTo>
                  <a:lnTo>
                    <a:pt x="663310" y="199801"/>
                  </a:lnTo>
                  <a:lnTo>
                    <a:pt x="699313" y="203324"/>
                  </a:lnTo>
                  <a:lnTo>
                    <a:pt x="717515" y="203038"/>
                  </a:lnTo>
                  <a:lnTo>
                    <a:pt x="760131" y="197361"/>
                  </a:lnTo>
                  <a:lnTo>
                    <a:pt x="801187" y="184604"/>
                  </a:lnTo>
                  <a:lnTo>
                    <a:pt x="839560" y="165222"/>
                  </a:lnTo>
                  <a:lnTo>
                    <a:pt x="874128" y="139669"/>
                  </a:lnTo>
                  <a:lnTo>
                    <a:pt x="1008692" y="47522"/>
                  </a:lnTo>
                  <a:lnTo>
                    <a:pt x="1116578" y="8062"/>
                  </a:lnTo>
                  <a:lnTo>
                    <a:pt x="1188280" y="0"/>
                  </a:lnTo>
                  <a:lnTo>
                    <a:pt x="1214294" y="2043"/>
                  </a:lnTo>
                  <a:lnTo>
                    <a:pt x="1205012" y="65835"/>
                  </a:lnTo>
                  <a:lnTo>
                    <a:pt x="1167923" y="323154"/>
                  </a:lnTo>
                  <a:lnTo>
                    <a:pt x="1149366" y="451090"/>
                  </a:lnTo>
                  <a:lnTo>
                    <a:pt x="1140075" y="514374"/>
                  </a:lnTo>
                  <a:lnTo>
                    <a:pt x="1130774" y="577008"/>
                  </a:lnTo>
                  <a:lnTo>
                    <a:pt x="1121459" y="638851"/>
                  </a:lnTo>
                  <a:lnTo>
                    <a:pt x="1112128" y="699757"/>
                  </a:lnTo>
                  <a:lnTo>
                    <a:pt x="1102779" y="759583"/>
                  </a:lnTo>
                  <a:lnTo>
                    <a:pt x="1093409" y="818184"/>
                  </a:lnTo>
                  <a:lnTo>
                    <a:pt x="1084015" y="875418"/>
                  </a:lnTo>
                  <a:lnTo>
                    <a:pt x="1074596" y="931139"/>
                  </a:lnTo>
                  <a:lnTo>
                    <a:pt x="1065148" y="985204"/>
                  </a:lnTo>
                  <a:lnTo>
                    <a:pt x="1055670" y="1037469"/>
                  </a:lnTo>
                  <a:lnTo>
                    <a:pt x="1046158" y="1087790"/>
                  </a:lnTo>
                  <a:lnTo>
                    <a:pt x="1036611" y="1136023"/>
                  </a:lnTo>
                  <a:lnTo>
                    <a:pt x="1027026" y="1182025"/>
                  </a:lnTo>
                  <a:lnTo>
                    <a:pt x="1017400" y="1225650"/>
                  </a:lnTo>
                  <a:lnTo>
                    <a:pt x="1007731" y="1266756"/>
                  </a:lnTo>
                  <a:lnTo>
                    <a:pt x="998017" y="1305197"/>
                  </a:lnTo>
                  <a:lnTo>
                    <a:pt x="978443" y="1373514"/>
                  </a:lnTo>
                  <a:lnTo>
                    <a:pt x="958658" y="1429448"/>
                  </a:lnTo>
                  <a:lnTo>
                    <a:pt x="938641" y="1471849"/>
                  </a:lnTo>
                  <a:lnTo>
                    <a:pt x="928541" y="1487613"/>
                  </a:lnTo>
                  <a:close/>
                </a:path>
              </a:pathLst>
            </a:custGeom>
            <a:solidFill>
              <a:srgbClr val="79A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06145" y="2549614"/>
              <a:ext cx="375920" cy="333375"/>
            </a:xfrm>
            <a:custGeom>
              <a:avLst/>
              <a:gdLst/>
              <a:ahLst/>
              <a:cxnLst/>
              <a:rect l="l" t="t" r="r" b="b"/>
              <a:pathLst>
                <a:path w="375920" h="333375">
                  <a:moveTo>
                    <a:pt x="220481" y="332774"/>
                  </a:moveTo>
                  <a:lnTo>
                    <a:pt x="178534" y="327506"/>
                  </a:lnTo>
                  <a:lnTo>
                    <a:pt x="138368" y="314321"/>
                  </a:lnTo>
                  <a:lnTo>
                    <a:pt x="101509" y="293744"/>
                  </a:lnTo>
                  <a:lnTo>
                    <a:pt x="69245" y="266525"/>
                  </a:lnTo>
                  <a:lnTo>
                    <a:pt x="12705" y="170804"/>
                  </a:lnTo>
                  <a:lnTo>
                    <a:pt x="0" y="87798"/>
                  </a:lnTo>
                  <a:lnTo>
                    <a:pt x="4734" y="24921"/>
                  </a:lnTo>
                  <a:lnTo>
                    <a:pt x="10057" y="0"/>
                  </a:lnTo>
                  <a:lnTo>
                    <a:pt x="44780" y="50438"/>
                  </a:lnTo>
                  <a:lnTo>
                    <a:pt x="79727" y="76858"/>
                  </a:lnTo>
                  <a:lnTo>
                    <a:pt x="113098" y="84951"/>
                  </a:lnTo>
                  <a:lnTo>
                    <a:pt x="143095" y="80410"/>
                  </a:lnTo>
                  <a:lnTo>
                    <a:pt x="167916" y="68926"/>
                  </a:lnTo>
                  <a:lnTo>
                    <a:pt x="172090" y="66408"/>
                  </a:lnTo>
                  <a:lnTo>
                    <a:pt x="176576" y="64719"/>
                  </a:lnTo>
                  <a:lnTo>
                    <a:pt x="186172" y="63001"/>
                  </a:lnTo>
                  <a:lnTo>
                    <a:pt x="190966" y="63029"/>
                  </a:lnTo>
                  <a:lnTo>
                    <a:pt x="200542" y="64857"/>
                  </a:lnTo>
                  <a:lnTo>
                    <a:pt x="227493" y="95517"/>
                  </a:lnTo>
                  <a:lnTo>
                    <a:pt x="228072" y="100071"/>
                  </a:lnTo>
                  <a:lnTo>
                    <a:pt x="227619" y="109381"/>
                  </a:lnTo>
                  <a:lnTo>
                    <a:pt x="226602" y="113857"/>
                  </a:lnTo>
                  <a:lnTo>
                    <a:pt x="222986" y="122449"/>
                  </a:lnTo>
                  <a:lnTo>
                    <a:pt x="220496" y="126305"/>
                  </a:lnTo>
                  <a:lnTo>
                    <a:pt x="204598" y="143433"/>
                  </a:lnTo>
                  <a:lnTo>
                    <a:pt x="234125" y="126938"/>
                  </a:lnTo>
                  <a:lnTo>
                    <a:pt x="275620" y="115284"/>
                  </a:lnTo>
                  <a:lnTo>
                    <a:pt x="282846" y="115297"/>
                  </a:lnTo>
                  <a:lnTo>
                    <a:pt x="324352" y="127077"/>
                  </a:lnTo>
                  <a:lnTo>
                    <a:pt x="366069" y="173094"/>
                  </a:lnTo>
                  <a:lnTo>
                    <a:pt x="375665" y="211094"/>
                  </a:lnTo>
                  <a:lnTo>
                    <a:pt x="371099" y="249501"/>
                  </a:lnTo>
                  <a:lnTo>
                    <a:pt x="352821" y="283956"/>
                  </a:lnTo>
                  <a:lnTo>
                    <a:pt x="321284" y="310103"/>
                  </a:lnTo>
                  <a:lnTo>
                    <a:pt x="277888" y="326800"/>
                  </a:lnTo>
                  <a:lnTo>
                    <a:pt x="234553" y="332736"/>
                  </a:lnTo>
                  <a:lnTo>
                    <a:pt x="220481" y="332774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50219" y="2258376"/>
              <a:ext cx="310515" cy="238125"/>
            </a:xfrm>
            <a:custGeom>
              <a:avLst/>
              <a:gdLst/>
              <a:ahLst/>
              <a:cxnLst/>
              <a:rect l="l" t="t" r="r" b="b"/>
              <a:pathLst>
                <a:path w="310515" h="238125">
                  <a:moveTo>
                    <a:pt x="155146" y="237768"/>
                  </a:moveTo>
                  <a:lnTo>
                    <a:pt x="148062" y="230308"/>
                  </a:lnTo>
                  <a:lnTo>
                    <a:pt x="127292" y="210089"/>
                  </a:lnTo>
                  <a:lnTo>
                    <a:pt x="93556" y="180350"/>
                  </a:lnTo>
                  <a:lnTo>
                    <a:pt x="47573" y="144333"/>
                  </a:lnTo>
                  <a:lnTo>
                    <a:pt x="35198" y="134554"/>
                  </a:lnTo>
                  <a:lnTo>
                    <a:pt x="12251" y="108150"/>
                  </a:lnTo>
                  <a:lnTo>
                    <a:pt x="0" y="69527"/>
                  </a:lnTo>
                  <a:lnTo>
                    <a:pt x="19713" y="23088"/>
                  </a:lnTo>
                  <a:lnTo>
                    <a:pt x="63728" y="0"/>
                  </a:lnTo>
                  <a:lnTo>
                    <a:pt x="107744" y="9548"/>
                  </a:lnTo>
                  <a:lnTo>
                    <a:pt x="141602" y="30701"/>
                  </a:lnTo>
                  <a:lnTo>
                    <a:pt x="155146" y="42426"/>
                  </a:lnTo>
                  <a:lnTo>
                    <a:pt x="168689" y="30701"/>
                  </a:lnTo>
                  <a:lnTo>
                    <a:pt x="202547" y="9548"/>
                  </a:lnTo>
                  <a:lnTo>
                    <a:pt x="246563" y="0"/>
                  </a:lnTo>
                  <a:lnTo>
                    <a:pt x="290579" y="23088"/>
                  </a:lnTo>
                  <a:lnTo>
                    <a:pt x="310292" y="69525"/>
                  </a:lnTo>
                  <a:lnTo>
                    <a:pt x="298041" y="108148"/>
                  </a:lnTo>
                  <a:lnTo>
                    <a:pt x="275093" y="134552"/>
                  </a:lnTo>
                  <a:lnTo>
                    <a:pt x="262718" y="144333"/>
                  </a:lnTo>
                  <a:lnTo>
                    <a:pt x="216735" y="180350"/>
                  </a:lnTo>
                  <a:lnTo>
                    <a:pt x="182999" y="210089"/>
                  </a:lnTo>
                  <a:lnTo>
                    <a:pt x="162229" y="230308"/>
                  </a:lnTo>
                  <a:lnTo>
                    <a:pt x="155146" y="237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30516" y="1513610"/>
              <a:ext cx="960755" cy="1360805"/>
            </a:xfrm>
            <a:custGeom>
              <a:avLst/>
              <a:gdLst/>
              <a:ahLst/>
              <a:cxnLst/>
              <a:rect l="l" t="t" r="r" b="b"/>
              <a:pathLst>
                <a:path w="960754" h="1360805">
                  <a:moveTo>
                    <a:pt x="960462" y="1342377"/>
                  </a:moveTo>
                  <a:lnTo>
                    <a:pt x="956564" y="1292110"/>
                  </a:lnTo>
                  <a:lnTo>
                    <a:pt x="939749" y="1214170"/>
                  </a:lnTo>
                  <a:lnTo>
                    <a:pt x="901623" y="1113294"/>
                  </a:lnTo>
                  <a:lnTo>
                    <a:pt x="889762" y="1085113"/>
                  </a:lnTo>
                  <a:lnTo>
                    <a:pt x="880084" y="1056284"/>
                  </a:lnTo>
                  <a:lnTo>
                    <a:pt x="872617" y="1026807"/>
                  </a:lnTo>
                  <a:lnTo>
                    <a:pt x="867346" y="996683"/>
                  </a:lnTo>
                  <a:lnTo>
                    <a:pt x="864323" y="966254"/>
                  </a:lnTo>
                  <a:lnTo>
                    <a:pt x="863587" y="935850"/>
                  </a:lnTo>
                  <a:lnTo>
                    <a:pt x="865136" y="905484"/>
                  </a:lnTo>
                  <a:lnTo>
                    <a:pt x="878509" y="825906"/>
                  </a:lnTo>
                  <a:lnTo>
                    <a:pt x="890714" y="777417"/>
                  </a:lnTo>
                  <a:lnTo>
                    <a:pt x="905598" y="729691"/>
                  </a:lnTo>
                  <a:lnTo>
                    <a:pt x="923150" y="682713"/>
                  </a:lnTo>
                  <a:lnTo>
                    <a:pt x="858202" y="669378"/>
                  </a:lnTo>
                  <a:lnTo>
                    <a:pt x="501878" y="576884"/>
                  </a:lnTo>
                  <a:lnTo>
                    <a:pt x="120611" y="443077"/>
                  </a:lnTo>
                  <a:lnTo>
                    <a:pt x="105930" y="444398"/>
                  </a:lnTo>
                  <a:lnTo>
                    <a:pt x="71424" y="453364"/>
                  </a:lnTo>
                  <a:lnTo>
                    <a:pt x="31343" y="477418"/>
                  </a:lnTo>
                  <a:lnTo>
                    <a:pt x="0" y="523989"/>
                  </a:lnTo>
                  <a:lnTo>
                    <a:pt x="47891" y="529031"/>
                  </a:lnTo>
                  <a:lnTo>
                    <a:pt x="94729" y="538048"/>
                  </a:lnTo>
                  <a:lnTo>
                    <a:pt x="140411" y="550926"/>
                  </a:lnTo>
                  <a:lnTo>
                    <a:pt x="184797" y="567524"/>
                  </a:lnTo>
                  <a:lnTo>
                    <a:pt x="227761" y="587730"/>
                  </a:lnTo>
                  <a:lnTo>
                    <a:pt x="269201" y="611416"/>
                  </a:lnTo>
                  <a:lnTo>
                    <a:pt x="308991" y="638441"/>
                  </a:lnTo>
                  <a:lnTo>
                    <a:pt x="346989" y="668693"/>
                  </a:lnTo>
                  <a:lnTo>
                    <a:pt x="383082" y="702043"/>
                  </a:lnTo>
                  <a:lnTo>
                    <a:pt x="417144" y="738352"/>
                  </a:lnTo>
                  <a:lnTo>
                    <a:pt x="449059" y="777519"/>
                  </a:lnTo>
                  <a:lnTo>
                    <a:pt x="478002" y="818438"/>
                  </a:lnTo>
                  <a:lnTo>
                    <a:pt x="504012" y="861085"/>
                  </a:lnTo>
                  <a:lnTo>
                    <a:pt x="526986" y="905306"/>
                  </a:lnTo>
                  <a:lnTo>
                    <a:pt x="546798" y="950937"/>
                  </a:lnTo>
                  <a:lnTo>
                    <a:pt x="563359" y="997839"/>
                  </a:lnTo>
                  <a:lnTo>
                    <a:pt x="576554" y="1045819"/>
                  </a:lnTo>
                  <a:lnTo>
                    <a:pt x="586282" y="1094740"/>
                  </a:lnTo>
                  <a:lnTo>
                    <a:pt x="592442" y="1144435"/>
                  </a:lnTo>
                  <a:lnTo>
                    <a:pt x="594220" y="1234795"/>
                  </a:lnTo>
                  <a:lnTo>
                    <a:pt x="586803" y="1302664"/>
                  </a:lnTo>
                  <a:lnTo>
                    <a:pt x="577202" y="1345361"/>
                  </a:lnTo>
                  <a:lnTo>
                    <a:pt x="572439" y="1360182"/>
                  </a:lnTo>
                  <a:lnTo>
                    <a:pt x="959891" y="1360182"/>
                  </a:lnTo>
                  <a:lnTo>
                    <a:pt x="960462" y="1342377"/>
                  </a:lnTo>
                  <a:close/>
                </a:path>
                <a:path w="960754" h="1360805">
                  <a:moveTo>
                    <a:pt x="960513" y="147777"/>
                  </a:moveTo>
                  <a:lnTo>
                    <a:pt x="857262" y="0"/>
                  </a:lnTo>
                  <a:lnTo>
                    <a:pt x="703313" y="366991"/>
                  </a:lnTo>
                  <a:lnTo>
                    <a:pt x="700455" y="372414"/>
                  </a:lnTo>
                  <a:lnTo>
                    <a:pt x="667296" y="408216"/>
                  </a:lnTo>
                  <a:lnTo>
                    <a:pt x="627684" y="424319"/>
                  </a:lnTo>
                  <a:lnTo>
                    <a:pt x="609333" y="426059"/>
                  </a:lnTo>
                  <a:lnTo>
                    <a:pt x="597027" y="425437"/>
                  </a:lnTo>
                  <a:lnTo>
                    <a:pt x="590956" y="424586"/>
                  </a:lnTo>
                  <a:lnTo>
                    <a:pt x="520687" y="408444"/>
                  </a:lnTo>
                  <a:lnTo>
                    <a:pt x="535254" y="395617"/>
                  </a:lnTo>
                  <a:lnTo>
                    <a:pt x="558241" y="362064"/>
                  </a:lnTo>
                  <a:lnTo>
                    <a:pt x="571766" y="330073"/>
                  </a:lnTo>
                  <a:lnTo>
                    <a:pt x="572655" y="327304"/>
                  </a:lnTo>
                  <a:lnTo>
                    <a:pt x="572617" y="324535"/>
                  </a:lnTo>
                  <a:lnTo>
                    <a:pt x="570674" y="319036"/>
                  </a:lnTo>
                  <a:lnTo>
                    <a:pt x="568972" y="316865"/>
                  </a:lnTo>
                  <a:lnTo>
                    <a:pt x="564108" y="313651"/>
                  </a:lnTo>
                  <a:lnTo>
                    <a:pt x="561428" y="312940"/>
                  </a:lnTo>
                  <a:lnTo>
                    <a:pt x="555612" y="313321"/>
                  </a:lnTo>
                  <a:lnTo>
                    <a:pt x="553059" y="314363"/>
                  </a:lnTo>
                  <a:lnTo>
                    <a:pt x="550849" y="316280"/>
                  </a:lnTo>
                  <a:lnTo>
                    <a:pt x="462648" y="367601"/>
                  </a:lnTo>
                  <a:lnTo>
                    <a:pt x="378371" y="383768"/>
                  </a:lnTo>
                  <a:lnTo>
                    <a:pt x="315188" y="381342"/>
                  </a:lnTo>
                  <a:lnTo>
                    <a:pt x="290322" y="376859"/>
                  </a:lnTo>
                  <a:lnTo>
                    <a:pt x="421220" y="436397"/>
                  </a:lnTo>
                  <a:lnTo>
                    <a:pt x="412699" y="443077"/>
                  </a:lnTo>
                  <a:lnTo>
                    <a:pt x="822693" y="641032"/>
                  </a:lnTo>
                  <a:lnTo>
                    <a:pt x="960513" y="147777"/>
                  </a:lnTo>
                  <a:close/>
                </a:path>
              </a:pathLst>
            </a:custGeom>
            <a:solidFill>
              <a:srgbClr val="497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31006" y="1383948"/>
              <a:ext cx="1236345" cy="958215"/>
            </a:xfrm>
            <a:custGeom>
              <a:avLst/>
              <a:gdLst/>
              <a:ahLst/>
              <a:cxnLst/>
              <a:rect l="l" t="t" r="r" b="b"/>
              <a:pathLst>
                <a:path w="1236345" h="958214">
                  <a:moveTo>
                    <a:pt x="904036" y="958117"/>
                  </a:moveTo>
                  <a:lnTo>
                    <a:pt x="858574" y="952148"/>
                  </a:lnTo>
                  <a:lnTo>
                    <a:pt x="784188" y="925321"/>
                  </a:lnTo>
                  <a:lnTo>
                    <a:pt x="731101" y="902987"/>
                  </a:lnTo>
                  <a:lnTo>
                    <a:pt x="681421" y="879972"/>
                  </a:lnTo>
                  <a:lnTo>
                    <a:pt x="634837" y="856463"/>
                  </a:lnTo>
                  <a:lnTo>
                    <a:pt x="591038" y="832645"/>
                  </a:lnTo>
                  <a:lnTo>
                    <a:pt x="549715" y="808706"/>
                  </a:lnTo>
                  <a:lnTo>
                    <a:pt x="510557" y="784830"/>
                  </a:lnTo>
                  <a:lnTo>
                    <a:pt x="473253" y="761205"/>
                  </a:lnTo>
                  <a:lnTo>
                    <a:pt x="437493" y="738017"/>
                  </a:lnTo>
                  <a:lnTo>
                    <a:pt x="402966" y="715451"/>
                  </a:lnTo>
                  <a:lnTo>
                    <a:pt x="369362" y="693694"/>
                  </a:lnTo>
                  <a:lnTo>
                    <a:pt x="324757" y="668120"/>
                  </a:lnTo>
                  <a:lnTo>
                    <a:pt x="284115" y="650202"/>
                  </a:lnTo>
                  <a:lnTo>
                    <a:pt x="247654" y="638747"/>
                  </a:lnTo>
                  <a:lnTo>
                    <a:pt x="187533" y="631071"/>
                  </a:lnTo>
                  <a:lnTo>
                    <a:pt x="160120" y="633522"/>
                  </a:lnTo>
                  <a:lnTo>
                    <a:pt x="133352" y="639918"/>
                  </a:lnTo>
                  <a:lnTo>
                    <a:pt x="107229" y="650259"/>
                  </a:lnTo>
                  <a:lnTo>
                    <a:pt x="99890" y="653523"/>
                  </a:lnTo>
                  <a:lnTo>
                    <a:pt x="92426" y="656441"/>
                  </a:lnTo>
                  <a:lnTo>
                    <a:pt x="59006" y="663283"/>
                  </a:lnTo>
                  <a:lnTo>
                    <a:pt x="56401" y="663125"/>
                  </a:lnTo>
                  <a:lnTo>
                    <a:pt x="20910" y="648080"/>
                  </a:lnTo>
                  <a:lnTo>
                    <a:pt x="1377" y="614857"/>
                  </a:lnTo>
                  <a:lnTo>
                    <a:pt x="0" y="601884"/>
                  </a:lnTo>
                  <a:lnTo>
                    <a:pt x="57" y="599276"/>
                  </a:lnTo>
                  <a:lnTo>
                    <a:pt x="16156" y="554960"/>
                  </a:lnTo>
                  <a:lnTo>
                    <a:pt x="126737" y="482833"/>
                  </a:lnTo>
                  <a:lnTo>
                    <a:pt x="201397" y="467641"/>
                  </a:lnTo>
                  <a:lnTo>
                    <a:pt x="254913" y="469180"/>
                  </a:lnTo>
                  <a:lnTo>
                    <a:pt x="309360" y="482054"/>
                  </a:lnTo>
                  <a:lnTo>
                    <a:pt x="346875" y="493068"/>
                  </a:lnTo>
                  <a:lnTo>
                    <a:pt x="387601" y="505782"/>
                  </a:lnTo>
                  <a:lnTo>
                    <a:pt x="431202" y="520017"/>
                  </a:lnTo>
                  <a:lnTo>
                    <a:pt x="477337" y="535594"/>
                  </a:lnTo>
                  <a:lnTo>
                    <a:pt x="525669" y="552335"/>
                  </a:lnTo>
                  <a:lnTo>
                    <a:pt x="575859" y="570059"/>
                  </a:lnTo>
                  <a:lnTo>
                    <a:pt x="627570" y="588589"/>
                  </a:lnTo>
                  <a:lnTo>
                    <a:pt x="680463" y="607744"/>
                  </a:lnTo>
                  <a:lnTo>
                    <a:pt x="734199" y="627346"/>
                  </a:lnTo>
                  <a:lnTo>
                    <a:pt x="788441" y="647215"/>
                  </a:lnTo>
                  <a:lnTo>
                    <a:pt x="793859" y="649056"/>
                  </a:lnTo>
                  <a:lnTo>
                    <a:pt x="799411" y="650289"/>
                  </a:lnTo>
                  <a:lnTo>
                    <a:pt x="810786" y="651543"/>
                  </a:lnTo>
                  <a:lnTo>
                    <a:pt x="816474" y="651548"/>
                  </a:lnTo>
                  <a:lnTo>
                    <a:pt x="827852" y="650314"/>
                  </a:lnTo>
                  <a:lnTo>
                    <a:pt x="863720" y="633662"/>
                  </a:lnTo>
                  <a:lnTo>
                    <a:pt x="888867" y="596237"/>
                  </a:lnTo>
                  <a:lnTo>
                    <a:pt x="955308" y="137327"/>
                  </a:lnTo>
                  <a:lnTo>
                    <a:pt x="969454" y="86953"/>
                  </a:lnTo>
                  <a:lnTo>
                    <a:pt x="991588" y="47931"/>
                  </a:lnTo>
                  <a:lnTo>
                    <a:pt x="1021104" y="20364"/>
                  </a:lnTo>
                  <a:lnTo>
                    <a:pt x="1057398" y="4352"/>
                  </a:lnTo>
                  <a:lnTo>
                    <a:pt x="1099865" y="0"/>
                  </a:lnTo>
                  <a:lnTo>
                    <a:pt x="1147445" y="7805"/>
                  </a:lnTo>
                  <a:lnTo>
                    <a:pt x="1186219" y="26720"/>
                  </a:lnTo>
                  <a:lnTo>
                    <a:pt x="1214804" y="55144"/>
                  </a:lnTo>
                  <a:lnTo>
                    <a:pt x="1231812" y="91476"/>
                  </a:lnTo>
                  <a:lnTo>
                    <a:pt x="1235857" y="134116"/>
                  </a:lnTo>
                  <a:lnTo>
                    <a:pt x="1231672" y="186956"/>
                  </a:lnTo>
                  <a:lnTo>
                    <a:pt x="1225845" y="241691"/>
                  </a:lnTo>
                  <a:lnTo>
                    <a:pt x="1218534" y="297753"/>
                  </a:lnTo>
                  <a:lnTo>
                    <a:pt x="1209898" y="354574"/>
                  </a:lnTo>
                  <a:lnTo>
                    <a:pt x="1200097" y="411588"/>
                  </a:lnTo>
                  <a:lnTo>
                    <a:pt x="1189287" y="468226"/>
                  </a:lnTo>
                  <a:lnTo>
                    <a:pt x="1177629" y="523922"/>
                  </a:lnTo>
                  <a:lnTo>
                    <a:pt x="1165279" y="578109"/>
                  </a:lnTo>
                  <a:lnTo>
                    <a:pt x="1152399" y="630219"/>
                  </a:lnTo>
                  <a:lnTo>
                    <a:pt x="1139144" y="679685"/>
                  </a:lnTo>
                  <a:lnTo>
                    <a:pt x="1125675" y="725940"/>
                  </a:lnTo>
                  <a:lnTo>
                    <a:pt x="1112150" y="768416"/>
                  </a:lnTo>
                  <a:lnTo>
                    <a:pt x="1098728" y="806547"/>
                  </a:lnTo>
                  <a:lnTo>
                    <a:pt x="1081764" y="848142"/>
                  </a:lnTo>
                  <a:lnTo>
                    <a:pt x="1057108" y="886787"/>
                  </a:lnTo>
                  <a:lnTo>
                    <a:pt x="1024092" y="918592"/>
                  </a:lnTo>
                  <a:lnTo>
                    <a:pt x="984530" y="941802"/>
                  </a:lnTo>
                  <a:lnTo>
                    <a:pt x="940633" y="955113"/>
                  </a:lnTo>
                  <a:lnTo>
                    <a:pt x="913238" y="958014"/>
                  </a:lnTo>
                  <a:lnTo>
                    <a:pt x="904036" y="958117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9644" y="3638600"/>
              <a:ext cx="124228" cy="1238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9644" y="3887189"/>
              <a:ext cx="124228" cy="12381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273260" y="4543110"/>
            <a:ext cx="9450705" cy="79375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ЭКСТРАГЕНИТАЛЬНЫЕ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ПАТОЛОГИИ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ОСЛОЖНИВШИЕ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ТЕЧЕНИЕ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БЕРЕМЕННОСТИ</a:t>
            </a:r>
            <a:endParaRPr sz="1800">
              <a:latin typeface="Arial"/>
              <a:cs typeface="Arial"/>
            </a:endParaRPr>
          </a:p>
          <a:p>
            <a:pPr marL="6263005">
              <a:lnSpc>
                <a:spcPct val="100000"/>
              </a:lnSpc>
              <a:spcBef>
                <a:spcPts val="925"/>
              </a:spcBef>
              <a:tabLst>
                <a:tab pos="7285990" algn="l"/>
              </a:tabLst>
            </a:pPr>
            <a:r>
              <a:rPr sz="1600" b="1" spc="-5" dirty="0">
                <a:latin typeface="Arial"/>
                <a:cs typeface="Arial"/>
              </a:rPr>
              <a:t>2021	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457981" y="5470022"/>
            <a:ext cx="501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824</a:t>
            </a:r>
            <a:r>
              <a:rPr sz="1600" b="1" spc="45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512907" y="5705608"/>
            <a:ext cx="501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989</a:t>
            </a:r>
            <a:r>
              <a:rPr sz="1600" b="1" spc="4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84928" y="5941191"/>
            <a:ext cx="501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332</a:t>
            </a:r>
            <a:r>
              <a:rPr sz="1600" b="1" spc="4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23053" y="6176777"/>
            <a:ext cx="501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376</a:t>
            </a:r>
            <a:r>
              <a:rPr sz="1600" b="1" spc="45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574722" y="6515251"/>
            <a:ext cx="382905" cy="5461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600" b="1" spc="40" dirty="0">
                <a:latin typeface="Arial"/>
                <a:cs typeface="Arial"/>
              </a:rPr>
              <a:t>38</a:t>
            </a:r>
            <a:r>
              <a:rPr sz="1600" b="1" spc="4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40" dirty="0">
                <a:latin typeface="Arial"/>
                <a:cs typeface="Arial"/>
              </a:rPr>
              <a:t>36</a:t>
            </a:r>
            <a:r>
              <a:rPr sz="1600" b="1" spc="4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63924" y="7115864"/>
            <a:ext cx="5016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134</a:t>
            </a:r>
            <a:r>
              <a:rPr sz="1600" b="1" spc="4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b="1" spc="40" dirty="0">
                <a:latin typeface="Arial"/>
                <a:cs typeface="Arial"/>
              </a:rPr>
              <a:t>125</a:t>
            </a:r>
            <a:r>
              <a:rPr sz="1600" b="1" spc="4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806737" y="7641234"/>
            <a:ext cx="508000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688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sz="1600" b="1" spc="40" dirty="0">
                <a:latin typeface="Arial"/>
                <a:cs typeface="Arial"/>
              </a:rPr>
              <a:t>828</a:t>
            </a:r>
            <a:endParaRPr sz="1600">
              <a:latin typeface="Arial"/>
              <a:cs typeface="Arial"/>
            </a:endParaRPr>
          </a:p>
          <a:p>
            <a:pPr marL="137795">
              <a:lnSpc>
                <a:spcPts val="1739"/>
              </a:lnSpc>
              <a:spcBef>
                <a:spcPts val="505"/>
              </a:spcBef>
            </a:pPr>
            <a:r>
              <a:rPr sz="1600" b="1" spc="40" dirty="0">
                <a:latin typeface="Arial"/>
                <a:cs typeface="Arial"/>
              </a:rPr>
              <a:t>89</a:t>
            </a:r>
            <a:r>
              <a:rPr sz="1600" b="1" spc="4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37795">
              <a:lnSpc>
                <a:spcPts val="1739"/>
              </a:lnSpc>
            </a:pPr>
            <a:r>
              <a:rPr sz="1600" b="1" spc="40" dirty="0">
                <a:latin typeface="Arial"/>
                <a:cs typeface="Arial"/>
              </a:rPr>
              <a:t>93</a:t>
            </a:r>
            <a:r>
              <a:rPr sz="1600" b="1" spc="4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96128" y="8663623"/>
            <a:ext cx="38290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12</a:t>
            </a:r>
            <a:r>
              <a:rPr sz="1600" b="1" spc="45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sz="1600" b="1" spc="40" dirty="0">
                <a:latin typeface="Arial"/>
                <a:cs typeface="Arial"/>
              </a:rPr>
              <a:t>12</a:t>
            </a:r>
            <a:r>
              <a:rPr sz="1600" b="1" spc="4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  <a:spcBef>
                <a:spcPts val="640"/>
              </a:spcBef>
            </a:pPr>
            <a:r>
              <a:rPr sz="1600" b="1" spc="40" dirty="0">
                <a:latin typeface="Arial"/>
                <a:cs typeface="Arial"/>
              </a:rPr>
              <a:t>11</a:t>
            </a:r>
            <a:r>
              <a:rPr sz="1600" b="1" spc="4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</a:pPr>
            <a:r>
              <a:rPr sz="1600" b="1" spc="40" dirty="0">
                <a:latin typeface="Arial"/>
                <a:cs typeface="Arial"/>
              </a:rPr>
              <a:t>18</a:t>
            </a:r>
            <a:r>
              <a:rPr sz="1600" b="1" spc="4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81091" y="1354369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2021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4391" y="1338028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30055" y="2241551"/>
            <a:ext cx="997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latin typeface="Arial"/>
                <a:cs typeface="Arial"/>
              </a:rPr>
              <a:t>48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505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64596" y="2276794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latin typeface="Arial"/>
                <a:cs typeface="Arial"/>
              </a:rPr>
              <a:t>44219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69389" y="1631318"/>
            <a:ext cx="86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всего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862791" y="151363"/>
            <a:ext cx="5247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3585" algn="l"/>
              </a:tabLst>
            </a:pPr>
            <a:r>
              <a:rPr sz="4200" u="heavy" dirty="0">
                <a:uFill>
                  <a:solidFill>
                    <a:srgbClr val="000000"/>
                  </a:solidFill>
                </a:uFill>
              </a:rPr>
              <a:t>СТРУКТУРА	РО</a:t>
            </a:r>
            <a:r>
              <a:rPr sz="4200" dirty="0"/>
              <a:t>ДО</a:t>
            </a:r>
            <a:r>
              <a:rPr sz="4200" u="heavy" dirty="0">
                <a:uFill>
                  <a:solidFill>
                    <a:srgbClr val="000000"/>
                  </a:solidFill>
                </a:uFill>
              </a:rPr>
              <a:t>В</a:t>
            </a:r>
            <a:endParaRPr sz="4200"/>
          </a:p>
        </p:txBody>
      </p:sp>
      <p:sp>
        <p:nvSpPr>
          <p:cNvPr id="58" name="object 58"/>
          <p:cNvSpPr txBox="1"/>
          <p:nvPr/>
        </p:nvSpPr>
        <p:spPr>
          <a:xfrm>
            <a:off x="1223432" y="3491605"/>
            <a:ext cx="3679190" cy="8750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  <a:tabLst>
                <a:tab pos="2720975" algn="l"/>
              </a:tabLst>
            </a:pPr>
            <a:r>
              <a:rPr sz="3600" b="1" baseline="1157" dirty="0">
                <a:latin typeface="Arial"/>
                <a:cs typeface="Arial"/>
              </a:rPr>
              <a:t>43 615	</a:t>
            </a:r>
            <a:r>
              <a:rPr sz="2400" b="1" dirty="0">
                <a:latin typeface="Arial"/>
                <a:cs typeface="Arial"/>
              </a:rPr>
              <a:t>40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010</a:t>
            </a:r>
            <a:endParaRPr sz="2400">
              <a:latin typeface="Arial"/>
              <a:cs typeface="Arial"/>
            </a:endParaRPr>
          </a:p>
          <a:p>
            <a:pPr marL="186055" algn="ctr">
              <a:lnSpc>
                <a:spcPct val="100000"/>
              </a:lnSpc>
              <a:spcBef>
                <a:spcPts val="464"/>
              </a:spcBef>
            </a:pP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преждевременные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79498" y="1191383"/>
            <a:ext cx="16573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745" algn="l"/>
              </a:tabLst>
            </a:pPr>
            <a:r>
              <a:rPr sz="4200" b="1" dirty="0">
                <a:solidFill>
                  <a:srgbClr val="D6653F"/>
                </a:solidFill>
                <a:latin typeface="Arial"/>
                <a:cs typeface="Arial"/>
              </a:rPr>
              <a:t>22	881</a:t>
            </a:r>
            <a:endParaRPr sz="4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79498" y="1759677"/>
            <a:ext cx="27165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беременных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35"/>
              </a:lnSpc>
            </a:pPr>
            <a:r>
              <a:rPr sz="2300" b="1" spc="10" dirty="0">
                <a:latin typeface="Arial"/>
                <a:cs typeface="Arial"/>
              </a:rPr>
              <a:t>под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наблюдением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300" b="1" spc="5" dirty="0">
                <a:latin typeface="Arial"/>
                <a:cs typeface="Arial"/>
              </a:rPr>
              <a:t>2021г.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-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22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572</a:t>
            </a:r>
            <a:endParaRPr sz="23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10927" y="878366"/>
            <a:ext cx="1945005" cy="1999614"/>
          </a:xfrm>
          <a:prstGeom prst="rect">
            <a:avLst/>
          </a:prstGeom>
        </p:spPr>
        <p:txBody>
          <a:bodyPr vert="horz" wrap="square" lIns="0" tIns="324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5"/>
              </a:spcBef>
              <a:tabLst>
                <a:tab pos="457200" algn="l"/>
              </a:tabLst>
            </a:pPr>
            <a:r>
              <a:rPr sz="4200" b="1" dirty="0">
                <a:solidFill>
                  <a:srgbClr val="D6653F"/>
                </a:solidFill>
                <a:latin typeface="Arial"/>
                <a:cs typeface="Arial"/>
              </a:rPr>
              <a:t>1	523</a:t>
            </a:r>
            <a:endParaRPr sz="42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1390"/>
              </a:spcBef>
            </a:pPr>
            <a:r>
              <a:rPr sz="2300" b="1" spc="15" dirty="0">
                <a:latin typeface="Arial"/>
                <a:cs typeface="Arial"/>
              </a:rPr>
              <a:t>с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ЭГЗ</a:t>
            </a:r>
            <a:endParaRPr sz="23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1130"/>
              </a:spcBef>
            </a:pPr>
            <a:r>
              <a:rPr sz="2300" b="1" spc="5" dirty="0">
                <a:latin typeface="Arial"/>
                <a:cs typeface="Arial"/>
              </a:rPr>
              <a:t>2021г.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-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2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083</a:t>
            </a:r>
            <a:endParaRPr sz="2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821299" y="1201969"/>
            <a:ext cx="2897505" cy="168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95"/>
              </a:lnSpc>
              <a:spcBef>
                <a:spcPts val="100"/>
              </a:spcBef>
            </a:pPr>
            <a:r>
              <a:rPr sz="4200" b="1" dirty="0">
                <a:solidFill>
                  <a:srgbClr val="D6653F"/>
                </a:solidFill>
                <a:latin typeface="Arial"/>
                <a:cs typeface="Arial"/>
              </a:rPr>
              <a:t>123</a:t>
            </a:r>
            <a:endParaRPr sz="4200">
              <a:latin typeface="Arial"/>
              <a:cs typeface="Arial"/>
            </a:endParaRPr>
          </a:p>
          <a:p>
            <a:pPr marL="46990">
              <a:lnSpc>
                <a:spcPts val="2305"/>
              </a:lnSpc>
            </a:pPr>
            <a:r>
              <a:rPr sz="2100" b="1" dirty="0">
                <a:latin typeface="Arial"/>
                <a:cs typeface="Arial"/>
              </a:rPr>
              <a:t>с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абсолютными</a:t>
            </a:r>
            <a:endParaRPr sz="2100">
              <a:latin typeface="Arial"/>
              <a:cs typeface="Arial"/>
            </a:endParaRPr>
          </a:p>
          <a:p>
            <a:pPr marL="46990">
              <a:lnSpc>
                <a:spcPts val="2350"/>
              </a:lnSpc>
            </a:pPr>
            <a:r>
              <a:rPr sz="2100" b="1" dirty="0">
                <a:latin typeface="Arial"/>
                <a:cs typeface="Arial"/>
              </a:rPr>
              <a:t>противопоказаниями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300" b="1" spc="5" dirty="0">
                <a:latin typeface="Arial"/>
                <a:cs typeface="Arial"/>
              </a:rPr>
              <a:t>2021г.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-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122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38405" y="1396797"/>
            <a:ext cx="6686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из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них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872092" y="1396797"/>
            <a:ext cx="6686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из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них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835336" y="3186921"/>
            <a:ext cx="1654810" cy="956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Arial"/>
                <a:cs typeface="Arial"/>
              </a:rPr>
              <a:t>183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545"/>
              </a:spcBef>
            </a:pPr>
            <a:r>
              <a:rPr sz="1400" b="1" spc="-5" dirty="0">
                <a:latin typeface="Arial"/>
                <a:cs typeface="Arial"/>
              </a:rPr>
              <a:t>родоразрешилис</a:t>
            </a:r>
            <a:r>
              <a:rPr sz="1400" b="1" dirty="0">
                <a:latin typeface="Arial"/>
                <a:cs typeface="Arial"/>
              </a:rPr>
              <a:t>ь  в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срок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234779" y="3219374"/>
            <a:ext cx="169037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1250"/>
              </a:spcBef>
            </a:pPr>
            <a:r>
              <a:rPr sz="1400" b="1" spc="-5" dirty="0">
                <a:latin typeface="Arial"/>
                <a:cs typeface="Arial"/>
              </a:rPr>
              <a:t>преждевременны</a:t>
            </a:r>
            <a:r>
              <a:rPr sz="1400" b="1" dirty="0">
                <a:latin typeface="Arial"/>
                <a:cs typeface="Arial"/>
              </a:rPr>
              <a:t>е  </a:t>
            </a:r>
            <a:r>
              <a:rPr sz="1400" b="1" spc="-5" dirty="0">
                <a:latin typeface="Arial"/>
                <a:cs typeface="Arial"/>
              </a:rPr>
              <a:t>роды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568321" y="3157217"/>
            <a:ext cx="756285" cy="875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latin typeface="Arial"/>
                <a:cs typeface="Arial"/>
              </a:rPr>
              <a:t>13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b="1" spc="-5" dirty="0">
                <a:latin typeface="Arial"/>
                <a:cs typeface="Arial"/>
              </a:rPr>
              <a:t>аборто</a:t>
            </a:r>
            <a:r>
              <a:rPr sz="1400" b="1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14082" y="3364941"/>
            <a:ext cx="249936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из числа беременных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женщин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абсолютными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противопоказаниями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61074" y="2608552"/>
            <a:ext cx="354711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0" marR="5080" indent="-845185">
              <a:lnSpc>
                <a:spcPct val="124700"/>
              </a:lnSpc>
              <a:spcBef>
                <a:spcPts val="95"/>
              </a:spcBef>
              <a:tabLst>
                <a:tab pos="2449830" algn="l"/>
              </a:tabLst>
            </a:pPr>
            <a:r>
              <a:rPr sz="2400" b="1" dirty="0">
                <a:solidFill>
                  <a:srgbClr val="2E3132"/>
                </a:solidFill>
                <a:latin typeface="Arial"/>
                <a:cs typeface="Arial"/>
              </a:rPr>
              <a:t>Темп прироста	(-</a:t>
            </a:r>
            <a:r>
              <a:rPr sz="2400" b="1" spc="-100" dirty="0">
                <a:solidFill>
                  <a:srgbClr val="2E31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E3132"/>
                </a:solidFill>
                <a:latin typeface="Arial"/>
                <a:cs typeface="Arial"/>
              </a:rPr>
              <a:t>9,7%) </a:t>
            </a:r>
            <a:r>
              <a:rPr sz="2400" b="1" spc="-655" dirty="0">
                <a:solidFill>
                  <a:srgbClr val="2E31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6653F"/>
                </a:solidFill>
                <a:latin typeface="Arial"/>
                <a:cs typeface="Arial"/>
              </a:rPr>
              <a:t>срок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6303461"/>
            <a:ext cx="66675" cy="6667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6617786"/>
            <a:ext cx="66675" cy="6667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7246436"/>
            <a:ext cx="66675" cy="6667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7875086"/>
            <a:ext cx="66675" cy="6667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8503736"/>
            <a:ext cx="66675" cy="66674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8818060"/>
            <a:ext cx="66675" cy="6667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498" y="9446710"/>
            <a:ext cx="66675" cy="66674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790640" y="4553404"/>
            <a:ext cx="5778500" cy="537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00"/>
              </a:spcBef>
              <a:tabLst>
                <a:tab pos="3251200" algn="l"/>
              </a:tabLst>
            </a:pPr>
            <a:r>
              <a:rPr sz="2400" b="1" dirty="0">
                <a:latin typeface="Arial"/>
                <a:cs typeface="Arial"/>
              </a:rPr>
              <a:t>3 116	</a:t>
            </a:r>
            <a:r>
              <a:rPr sz="3600" b="1" baseline="1157" dirty="0">
                <a:latin typeface="Arial"/>
                <a:cs typeface="Arial"/>
              </a:rPr>
              <a:t>2</a:t>
            </a:r>
            <a:r>
              <a:rPr sz="3600" b="1" spc="-75" baseline="1157" dirty="0">
                <a:latin typeface="Arial"/>
                <a:cs typeface="Arial"/>
              </a:rPr>
              <a:t> </a:t>
            </a:r>
            <a:r>
              <a:rPr sz="3600" b="1" baseline="1157" dirty="0">
                <a:latin typeface="Arial"/>
                <a:cs typeface="Arial"/>
              </a:rPr>
              <a:t>571</a:t>
            </a:r>
            <a:endParaRPr sz="3600" baseline="1157" dirty="0">
              <a:latin typeface="Arial"/>
              <a:cs typeface="Arial"/>
            </a:endParaRPr>
          </a:p>
          <a:p>
            <a:pPr marL="152400" marR="319405" indent="-140335">
              <a:lnSpc>
                <a:spcPct val="114599"/>
              </a:lnSpc>
              <a:spcBef>
                <a:spcPts val="2085"/>
              </a:spcBef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целью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снижение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младенческой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смертности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и </a:t>
            </a:r>
            <a:r>
              <a:rPr sz="1800" b="1" spc="-484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материнской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смертности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по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плану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развития</a:t>
            </a:r>
            <a:r>
              <a:rPr sz="1800" b="1" spc="-20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г.</a:t>
            </a:r>
            <a:endParaRPr sz="1800" dirty="0">
              <a:latin typeface="Arial"/>
              <a:cs typeface="Arial"/>
            </a:endParaRPr>
          </a:p>
          <a:p>
            <a:pPr marL="1207770" marR="1062990" indent="421005">
              <a:lnSpc>
                <a:spcPct val="114599"/>
              </a:lnSpc>
            </a:pPr>
            <a:r>
              <a:rPr sz="1800" b="1" dirty="0">
                <a:solidFill>
                  <a:srgbClr val="12326D"/>
                </a:solidFill>
                <a:latin typeface="Arial"/>
                <a:cs typeface="Arial"/>
              </a:rPr>
              <a:t>Алматы ожидается: </a:t>
            </a:r>
            <a:r>
              <a:rPr sz="1800" b="1" spc="5" dirty="0">
                <a:solidFill>
                  <a:srgbClr val="12326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Капитальный</a:t>
            </a:r>
            <a:r>
              <a:rPr sz="1800" b="1" spc="-5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ремонт</a:t>
            </a:r>
            <a:r>
              <a:rPr sz="1800" b="1" spc="-5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ЦПиДКХ;</a:t>
            </a:r>
            <a:endParaRPr sz="1800" dirty="0">
              <a:latin typeface="Arial"/>
              <a:cs typeface="Arial"/>
            </a:endParaRPr>
          </a:p>
          <a:p>
            <a:pPr marL="342900" marR="197485" algn="ctr">
              <a:lnSpc>
                <a:spcPct val="114599"/>
              </a:lnSpc>
            </a:pP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Снос</a:t>
            </a:r>
            <a:r>
              <a:rPr sz="1800" b="1" spc="-3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и</a:t>
            </a:r>
            <a:r>
              <a:rPr sz="1800" b="1" spc="-3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строительство</a:t>
            </a:r>
            <a:r>
              <a:rPr sz="1800" b="1" spc="-3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родовспомогательных </a:t>
            </a:r>
            <a:r>
              <a:rPr sz="1800" b="1" spc="-49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стационаров;</a:t>
            </a:r>
            <a:endParaRPr sz="1800" dirty="0">
              <a:latin typeface="Arial"/>
              <a:cs typeface="Arial"/>
            </a:endParaRPr>
          </a:p>
          <a:p>
            <a:pPr marL="149860" marR="5080" algn="ctr">
              <a:lnSpc>
                <a:spcPct val="114599"/>
              </a:lnSpc>
            </a:pP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Строительство</a:t>
            </a:r>
            <a:r>
              <a:rPr sz="1800" b="1" spc="-3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многопрофильного</a:t>
            </a:r>
            <a:r>
              <a:rPr sz="1800" b="1" spc="-3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стационара</a:t>
            </a:r>
            <a:r>
              <a:rPr sz="1800" b="1" spc="-3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 </a:t>
            </a:r>
            <a:r>
              <a:rPr sz="1800" b="1" spc="-49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родильным</a:t>
            </a:r>
            <a:r>
              <a:rPr sz="1800" b="1" spc="-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домом</a:t>
            </a:r>
            <a:r>
              <a:rPr sz="1800" b="1" spc="-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на 500</a:t>
            </a:r>
            <a:r>
              <a:rPr sz="1800" b="1" spc="-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коек;</a:t>
            </a:r>
            <a:endParaRPr sz="1800" dirty="0">
              <a:latin typeface="Arial"/>
              <a:cs typeface="Arial"/>
            </a:endParaRPr>
          </a:p>
          <a:p>
            <a:pPr marL="160655" marR="15240" indent="-635" algn="ctr">
              <a:lnSpc>
                <a:spcPct val="114599"/>
              </a:lnSpc>
            </a:pP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Создание многопрофильного кластера с </a:t>
            </a:r>
            <a:r>
              <a:rPr sz="1800" b="1" spc="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родильным домом и детскими корпусами; </a:t>
            </a:r>
            <a:r>
              <a:rPr sz="1800" b="1" spc="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Объединение</a:t>
            </a:r>
            <a:r>
              <a:rPr sz="1800" b="1" spc="-1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ГПЦ</a:t>
            </a:r>
            <a:r>
              <a:rPr sz="1800" b="1" spc="-1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и</a:t>
            </a:r>
            <a:r>
              <a:rPr sz="1800" b="1" spc="-1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Родильного</a:t>
            </a:r>
            <a:r>
              <a:rPr sz="1800" b="1" spc="-1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дома</a:t>
            </a:r>
            <a:r>
              <a:rPr sz="1800" b="1" spc="46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уровня; </a:t>
            </a:r>
            <a:r>
              <a:rPr sz="1800" b="1" spc="-484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Реорганизация Родильного дома 2 уровня в 3 </a:t>
            </a:r>
            <a:r>
              <a:rPr sz="1800" b="1" spc="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уровень;</a:t>
            </a:r>
            <a:endParaRPr sz="1800" dirty="0">
              <a:latin typeface="Arial"/>
              <a:cs typeface="Arial"/>
            </a:endParaRPr>
          </a:p>
          <a:p>
            <a:pPr marL="201930" marR="120014" algn="ctr">
              <a:lnSpc>
                <a:spcPct val="114599"/>
              </a:lnSpc>
            </a:pP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Открытие</a:t>
            </a:r>
            <a:r>
              <a:rPr sz="1800" b="1" spc="-2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дополнительного</a:t>
            </a:r>
            <a:r>
              <a:rPr sz="1800" b="1" spc="-2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филиала</a:t>
            </a:r>
            <a:r>
              <a:rPr sz="1800" b="1" spc="-2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ДГКИБ</a:t>
            </a:r>
            <a:r>
              <a:rPr sz="1800" b="1" spc="-2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на </a:t>
            </a:r>
            <a:r>
              <a:rPr sz="1800" b="1" spc="-484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250</a:t>
            </a:r>
            <a:r>
              <a:rPr sz="1800" b="1" spc="-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6653F"/>
                </a:solidFill>
                <a:latin typeface="Arial"/>
                <a:cs typeface="Arial"/>
              </a:rPr>
              <a:t>коек.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9981" y="530225"/>
            <a:ext cx="11523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dirty="0">
                <a:uFill>
                  <a:solidFill>
                    <a:srgbClr val="000000"/>
                  </a:solidFill>
                </a:uFill>
              </a:rPr>
              <a:t>СТРУКТУРА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МЛА</a:t>
            </a:r>
            <a:r>
              <a:rPr sz="3000" dirty="0"/>
              <a:t>ДЕ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НЧЕСКОЙ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СМЕРТНОСТИ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ОТ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0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ДО</a:t>
            </a:r>
            <a:r>
              <a:rPr sz="3000"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1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ГОДА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9494889" y="7473025"/>
            <a:ext cx="1293495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marR="5080" lvl="0" indent="-315595" algn="l" defTabSz="914400" rtl="0" eaLnBrk="1" fontAlgn="auto" latinLnBrk="0" hangingPunct="1">
              <a:lnSpc>
                <a:spcPct val="117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Пневмония  48.3%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8648" y="6280102"/>
            <a:ext cx="2747645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5370" marR="5080" lvl="0" indent="-1043305" algn="l" defTabSz="914400" rtl="0" eaLnBrk="1" fontAlgn="auto" latinLnBrk="0" hangingPunct="1">
              <a:lnSpc>
                <a:spcPct val="117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Инфекционные болезни </a:t>
            </a:r>
            <a:r>
              <a:rPr kumimoji="0" sz="1750" b="1" i="0" u="none" strike="noStrike" kern="1200" cap="none" spc="-4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28.7%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196" y="8368336"/>
            <a:ext cx="6252210" cy="1913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2075" marR="3020060" lvl="0" indent="-1350010" algn="l" defTabSz="914400" rtl="0" eaLnBrk="1" fontAlgn="auto" latinLnBrk="0" hangingPunct="1">
              <a:lnSpc>
                <a:spcPct val="117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Внезапная смерть младенца </a:t>
            </a:r>
            <a:r>
              <a:rPr kumimoji="0" sz="1750" b="1" i="0" u="none" strike="noStrike" kern="1200" cap="none" spc="-4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8500" marR="2617470" lvl="0" indent="0" algn="ctr" defTabSz="914400" rtl="0" eaLnBrk="1" fontAlgn="auto" latinLnBrk="0" hangingPunct="1">
              <a:lnSpc>
                <a:spcPct val="1173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РДС/Ателектаз  6.9%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74035" marR="5080" lvl="0" indent="0" algn="ctr" defTabSz="914400" rtl="0" eaLnBrk="1" fontAlgn="auto" latinLnBrk="0" hangingPunct="1">
              <a:lnSpc>
                <a:spcPts val="24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Врожденные пороки сердца </a:t>
            </a:r>
            <a:r>
              <a:rPr kumimoji="0" sz="1750" b="1" i="0" u="none" strike="noStrike" kern="1200" cap="none" spc="-4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11.5%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29" y="1569222"/>
            <a:ext cx="17068800" cy="8554085"/>
            <a:chOff x="190029" y="1569222"/>
            <a:chExt cx="17068800" cy="8554085"/>
          </a:xfrm>
        </p:grpSpPr>
        <p:sp>
          <p:nvSpPr>
            <p:cNvPr id="7" name="object 7"/>
            <p:cNvSpPr/>
            <p:nvPr/>
          </p:nvSpPr>
          <p:spPr>
            <a:xfrm>
              <a:off x="7400389" y="6314661"/>
              <a:ext cx="1638935" cy="3274695"/>
            </a:xfrm>
            <a:custGeom>
              <a:avLst/>
              <a:gdLst/>
              <a:ahLst/>
              <a:cxnLst/>
              <a:rect l="l" t="t" r="r" b="b"/>
              <a:pathLst>
                <a:path w="1638934" h="3274695">
                  <a:moveTo>
                    <a:pt x="95531" y="3274607"/>
                  </a:moveTo>
                  <a:lnTo>
                    <a:pt x="0" y="1638697"/>
                  </a:lnTo>
                  <a:lnTo>
                    <a:pt x="0" y="0"/>
                  </a:lnTo>
                  <a:lnTo>
                    <a:pt x="39480" y="475"/>
                  </a:lnTo>
                  <a:lnTo>
                    <a:pt x="78915" y="1900"/>
                  </a:lnTo>
                  <a:lnTo>
                    <a:pt x="118304" y="4275"/>
                  </a:lnTo>
                  <a:lnTo>
                    <a:pt x="157647" y="7600"/>
                  </a:lnTo>
                  <a:lnTo>
                    <a:pt x="196899" y="11871"/>
                  </a:lnTo>
                  <a:lnTo>
                    <a:pt x="236014" y="17084"/>
                  </a:lnTo>
                  <a:lnTo>
                    <a:pt x="274992" y="23237"/>
                  </a:lnTo>
                  <a:lnTo>
                    <a:pt x="313833" y="30332"/>
                  </a:lnTo>
                  <a:lnTo>
                    <a:pt x="352491" y="38359"/>
                  </a:lnTo>
                  <a:lnTo>
                    <a:pt x="390923" y="47310"/>
                  </a:lnTo>
                  <a:lnTo>
                    <a:pt x="429128" y="57185"/>
                  </a:lnTo>
                  <a:lnTo>
                    <a:pt x="467106" y="67983"/>
                  </a:lnTo>
                  <a:lnTo>
                    <a:pt x="504814" y="79692"/>
                  </a:lnTo>
                  <a:lnTo>
                    <a:pt x="542206" y="92299"/>
                  </a:lnTo>
                  <a:lnTo>
                    <a:pt x="579284" y="105803"/>
                  </a:lnTo>
                  <a:lnTo>
                    <a:pt x="616047" y="120206"/>
                  </a:lnTo>
                  <a:lnTo>
                    <a:pt x="652453" y="135488"/>
                  </a:lnTo>
                  <a:lnTo>
                    <a:pt x="688458" y="151633"/>
                  </a:lnTo>
                  <a:lnTo>
                    <a:pt x="724065" y="168642"/>
                  </a:lnTo>
                  <a:lnTo>
                    <a:pt x="759272" y="186515"/>
                  </a:lnTo>
                  <a:lnTo>
                    <a:pt x="794038" y="205228"/>
                  </a:lnTo>
                  <a:lnTo>
                    <a:pt x="828324" y="224763"/>
                  </a:lnTo>
                  <a:lnTo>
                    <a:pt x="862130" y="245119"/>
                  </a:lnTo>
                  <a:lnTo>
                    <a:pt x="895454" y="266295"/>
                  </a:lnTo>
                  <a:lnTo>
                    <a:pt x="928260" y="288267"/>
                  </a:lnTo>
                  <a:lnTo>
                    <a:pt x="960507" y="311009"/>
                  </a:lnTo>
                  <a:lnTo>
                    <a:pt x="992197" y="334522"/>
                  </a:lnTo>
                  <a:lnTo>
                    <a:pt x="1023330" y="358805"/>
                  </a:lnTo>
                  <a:lnTo>
                    <a:pt x="1053869" y="383831"/>
                  </a:lnTo>
                  <a:lnTo>
                    <a:pt x="1083779" y="409570"/>
                  </a:lnTo>
                  <a:lnTo>
                    <a:pt x="1113060" y="436023"/>
                  </a:lnTo>
                  <a:lnTo>
                    <a:pt x="1141712" y="463190"/>
                  </a:lnTo>
                  <a:lnTo>
                    <a:pt x="1169703" y="491037"/>
                  </a:lnTo>
                  <a:lnTo>
                    <a:pt x="1196998" y="519535"/>
                  </a:lnTo>
                  <a:lnTo>
                    <a:pt x="1223598" y="548681"/>
                  </a:lnTo>
                  <a:lnTo>
                    <a:pt x="1249503" y="578478"/>
                  </a:lnTo>
                  <a:lnTo>
                    <a:pt x="1274685" y="608889"/>
                  </a:lnTo>
                  <a:lnTo>
                    <a:pt x="1299112" y="639881"/>
                  </a:lnTo>
                  <a:lnTo>
                    <a:pt x="1322785" y="671452"/>
                  </a:lnTo>
                  <a:lnTo>
                    <a:pt x="1345704" y="703602"/>
                  </a:lnTo>
                  <a:lnTo>
                    <a:pt x="1367843" y="736295"/>
                  </a:lnTo>
                  <a:lnTo>
                    <a:pt x="1389175" y="769492"/>
                  </a:lnTo>
                  <a:lnTo>
                    <a:pt x="1409701" y="803193"/>
                  </a:lnTo>
                  <a:lnTo>
                    <a:pt x="1429421" y="837399"/>
                  </a:lnTo>
                  <a:lnTo>
                    <a:pt x="1448312" y="872070"/>
                  </a:lnTo>
                  <a:lnTo>
                    <a:pt x="1466351" y="907166"/>
                  </a:lnTo>
                  <a:lnTo>
                    <a:pt x="1483540" y="942686"/>
                  </a:lnTo>
                  <a:lnTo>
                    <a:pt x="1499878" y="978631"/>
                  </a:lnTo>
                  <a:lnTo>
                    <a:pt x="1515346" y="1014959"/>
                  </a:lnTo>
                  <a:lnTo>
                    <a:pt x="1529925" y="1051627"/>
                  </a:lnTo>
                  <a:lnTo>
                    <a:pt x="1543617" y="1088635"/>
                  </a:lnTo>
                  <a:lnTo>
                    <a:pt x="1556421" y="1125985"/>
                  </a:lnTo>
                  <a:lnTo>
                    <a:pt x="1568322" y="1163632"/>
                  </a:lnTo>
                  <a:lnTo>
                    <a:pt x="1579307" y="1201533"/>
                  </a:lnTo>
                  <a:lnTo>
                    <a:pt x="1589375" y="1239688"/>
                  </a:lnTo>
                  <a:lnTo>
                    <a:pt x="1598526" y="1278097"/>
                  </a:lnTo>
                  <a:lnTo>
                    <a:pt x="1606751" y="1316714"/>
                  </a:lnTo>
                  <a:lnTo>
                    <a:pt x="1614038" y="1355495"/>
                  </a:lnTo>
                  <a:lnTo>
                    <a:pt x="1620389" y="1394441"/>
                  </a:lnTo>
                  <a:lnTo>
                    <a:pt x="1625802" y="1433551"/>
                  </a:lnTo>
                  <a:lnTo>
                    <a:pt x="1630274" y="1472781"/>
                  </a:lnTo>
                  <a:lnTo>
                    <a:pt x="1633796" y="1512083"/>
                  </a:lnTo>
                  <a:lnTo>
                    <a:pt x="1636371" y="1551460"/>
                  </a:lnTo>
                  <a:lnTo>
                    <a:pt x="1637997" y="1590910"/>
                  </a:lnTo>
                  <a:lnTo>
                    <a:pt x="1638674" y="1630388"/>
                  </a:lnTo>
                  <a:lnTo>
                    <a:pt x="1638400" y="1669847"/>
                  </a:lnTo>
                  <a:lnTo>
                    <a:pt x="1637174" y="1709289"/>
                  </a:lnTo>
                  <a:lnTo>
                    <a:pt x="1634997" y="1748712"/>
                  </a:lnTo>
                  <a:lnTo>
                    <a:pt x="1631873" y="1788072"/>
                  </a:lnTo>
                  <a:lnTo>
                    <a:pt x="1627804" y="1827322"/>
                  </a:lnTo>
                  <a:lnTo>
                    <a:pt x="1622790" y="1866463"/>
                  </a:lnTo>
                  <a:lnTo>
                    <a:pt x="1616830" y="1905494"/>
                  </a:lnTo>
                  <a:lnTo>
                    <a:pt x="1609933" y="1944370"/>
                  </a:lnTo>
                  <a:lnTo>
                    <a:pt x="1602106" y="1983046"/>
                  </a:lnTo>
                  <a:lnTo>
                    <a:pt x="1593350" y="2021523"/>
                  </a:lnTo>
                  <a:lnTo>
                    <a:pt x="1583663" y="2059800"/>
                  </a:lnTo>
                  <a:lnTo>
                    <a:pt x="1573059" y="2097833"/>
                  </a:lnTo>
                  <a:lnTo>
                    <a:pt x="1561548" y="2135577"/>
                  </a:lnTo>
                  <a:lnTo>
                    <a:pt x="1549131" y="2173033"/>
                  </a:lnTo>
                  <a:lnTo>
                    <a:pt x="1535808" y="2210200"/>
                  </a:lnTo>
                  <a:lnTo>
                    <a:pt x="1521593" y="2247036"/>
                  </a:lnTo>
                  <a:lnTo>
                    <a:pt x="1506504" y="2283498"/>
                  </a:lnTo>
                  <a:lnTo>
                    <a:pt x="1490541" y="2319586"/>
                  </a:lnTo>
                  <a:lnTo>
                    <a:pt x="1473703" y="2355299"/>
                  </a:lnTo>
                  <a:lnTo>
                    <a:pt x="1456011" y="2390597"/>
                  </a:lnTo>
                  <a:lnTo>
                    <a:pt x="1437485" y="2425438"/>
                  </a:lnTo>
                  <a:lnTo>
                    <a:pt x="1418124" y="2459822"/>
                  </a:lnTo>
                  <a:lnTo>
                    <a:pt x="1397929" y="2493750"/>
                  </a:lnTo>
                  <a:lnTo>
                    <a:pt x="1376923" y="2527182"/>
                  </a:lnTo>
                  <a:lnTo>
                    <a:pt x="1355131" y="2560079"/>
                  </a:lnTo>
                  <a:lnTo>
                    <a:pt x="1332552" y="2592441"/>
                  </a:lnTo>
                  <a:lnTo>
                    <a:pt x="1309186" y="2624269"/>
                  </a:lnTo>
                  <a:lnTo>
                    <a:pt x="1285062" y="2655525"/>
                  </a:lnTo>
                  <a:lnTo>
                    <a:pt x="1260206" y="2686173"/>
                  </a:lnTo>
                  <a:lnTo>
                    <a:pt x="1234618" y="2716213"/>
                  </a:lnTo>
                  <a:lnTo>
                    <a:pt x="1208299" y="2745645"/>
                  </a:lnTo>
                  <a:lnTo>
                    <a:pt x="1181280" y="2774436"/>
                  </a:lnTo>
                  <a:lnTo>
                    <a:pt x="1153591" y="2802550"/>
                  </a:lnTo>
                  <a:lnTo>
                    <a:pt x="1125232" y="2829990"/>
                  </a:lnTo>
                  <a:lnTo>
                    <a:pt x="1096204" y="2856753"/>
                  </a:lnTo>
                  <a:lnTo>
                    <a:pt x="1066540" y="2882810"/>
                  </a:lnTo>
                  <a:lnTo>
                    <a:pt x="1036274" y="2908131"/>
                  </a:lnTo>
                  <a:lnTo>
                    <a:pt x="1005407" y="2932715"/>
                  </a:lnTo>
                  <a:lnTo>
                    <a:pt x="973939" y="2956562"/>
                  </a:lnTo>
                  <a:lnTo>
                    <a:pt x="941906" y="2979644"/>
                  </a:lnTo>
                  <a:lnTo>
                    <a:pt x="909344" y="3001936"/>
                  </a:lnTo>
                  <a:lnTo>
                    <a:pt x="876255" y="3023436"/>
                  </a:lnTo>
                  <a:lnTo>
                    <a:pt x="842638" y="3044144"/>
                  </a:lnTo>
                  <a:lnTo>
                    <a:pt x="808533" y="3064038"/>
                  </a:lnTo>
                  <a:lnTo>
                    <a:pt x="773979" y="3083094"/>
                  </a:lnTo>
                  <a:lnTo>
                    <a:pt x="738975" y="3101312"/>
                  </a:lnTo>
                  <a:lnTo>
                    <a:pt x="703523" y="3118691"/>
                  </a:lnTo>
                  <a:lnTo>
                    <a:pt x="667661" y="3135211"/>
                  </a:lnTo>
                  <a:lnTo>
                    <a:pt x="631434" y="3150854"/>
                  </a:lnTo>
                  <a:lnTo>
                    <a:pt x="594840" y="3165619"/>
                  </a:lnTo>
                  <a:lnTo>
                    <a:pt x="557880" y="3179507"/>
                  </a:lnTo>
                  <a:lnTo>
                    <a:pt x="520596" y="3192501"/>
                  </a:lnTo>
                  <a:lnTo>
                    <a:pt x="483032" y="3204586"/>
                  </a:lnTo>
                  <a:lnTo>
                    <a:pt x="445187" y="3215762"/>
                  </a:lnTo>
                  <a:lnTo>
                    <a:pt x="407062" y="3226030"/>
                  </a:lnTo>
                  <a:lnTo>
                    <a:pt x="368701" y="3235377"/>
                  </a:lnTo>
                  <a:lnTo>
                    <a:pt x="330148" y="3243792"/>
                  </a:lnTo>
                  <a:lnTo>
                    <a:pt x="291404" y="3251276"/>
                  </a:lnTo>
                  <a:lnTo>
                    <a:pt x="252468" y="3257828"/>
                  </a:lnTo>
                  <a:lnTo>
                    <a:pt x="213385" y="3263441"/>
                  </a:lnTo>
                  <a:lnTo>
                    <a:pt x="174202" y="3268109"/>
                  </a:lnTo>
                  <a:lnTo>
                    <a:pt x="134917" y="3271830"/>
                  </a:lnTo>
                  <a:lnTo>
                    <a:pt x="95531" y="3274607"/>
                  </a:lnTo>
                  <a:close/>
                </a:path>
              </a:pathLst>
            </a:custGeom>
            <a:solidFill>
              <a:srgbClr val="F1605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390667" y="7953358"/>
              <a:ext cx="1187450" cy="1638935"/>
            </a:xfrm>
            <a:custGeom>
              <a:avLst/>
              <a:gdLst/>
              <a:ahLst/>
              <a:cxnLst/>
              <a:rect l="l" t="t" r="r" b="b"/>
              <a:pathLst>
                <a:path w="1187450" h="1638934">
                  <a:moveTo>
                    <a:pt x="1029065" y="1638600"/>
                  </a:moveTo>
                  <a:lnTo>
                    <a:pt x="976415" y="1638372"/>
                  </a:lnTo>
                  <a:lnTo>
                    <a:pt x="923745" y="1636444"/>
                  </a:lnTo>
                  <a:lnTo>
                    <a:pt x="871055" y="1632818"/>
                  </a:lnTo>
                  <a:lnTo>
                    <a:pt x="818508" y="1627507"/>
                  </a:lnTo>
                  <a:lnTo>
                    <a:pt x="766268" y="1620525"/>
                  </a:lnTo>
                  <a:lnTo>
                    <a:pt x="714333" y="1611872"/>
                  </a:lnTo>
                  <a:lnTo>
                    <a:pt x="662705" y="1601547"/>
                  </a:lnTo>
                  <a:lnTo>
                    <a:pt x="611384" y="1589551"/>
                  </a:lnTo>
                  <a:lnTo>
                    <a:pt x="560369" y="1575883"/>
                  </a:lnTo>
                  <a:lnTo>
                    <a:pt x="509816" y="1560590"/>
                  </a:lnTo>
                  <a:lnTo>
                    <a:pt x="459886" y="1543714"/>
                  </a:lnTo>
                  <a:lnTo>
                    <a:pt x="410576" y="1525258"/>
                  </a:lnTo>
                  <a:lnTo>
                    <a:pt x="361888" y="1505219"/>
                  </a:lnTo>
                  <a:lnTo>
                    <a:pt x="313821" y="1483600"/>
                  </a:lnTo>
                  <a:lnTo>
                    <a:pt x="266375" y="1460399"/>
                  </a:lnTo>
                  <a:lnTo>
                    <a:pt x="219696" y="1435690"/>
                  </a:lnTo>
                  <a:lnTo>
                    <a:pt x="173931" y="1409549"/>
                  </a:lnTo>
                  <a:lnTo>
                    <a:pt x="129078" y="1381975"/>
                  </a:lnTo>
                  <a:lnTo>
                    <a:pt x="85139" y="1352968"/>
                  </a:lnTo>
                  <a:lnTo>
                    <a:pt x="42113" y="1322528"/>
                  </a:lnTo>
                  <a:lnTo>
                    <a:pt x="0" y="1290655"/>
                  </a:lnTo>
                  <a:lnTo>
                    <a:pt x="1009721" y="0"/>
                  </a:lnTo>
                  <a:lnTo>
                    <a:pt x="1186895" y="1629090"/>
                  </a:lnTo>
                  <a:lnTo>
                    <a:pt x="1134305" y="1633959"/>
                  </a:lnTo>
                  <a:lnTo>
                    <a:pt x="1081695" y="1637129"/>
                  </a:lnTo>
                  <a:lnTo>
                    <a:pt x="1029065" y="1638600"/>
                  </a:lnTo>
                  <a:close/>
                </a:path>
              </a:pathLst>
            </a:custGeom>
            <a:solidFill>
              <a:srgbClr val="C82D6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942058" y="7953358"/>
              <a:ext cx="1458595" cy="1339850"/>
            </a:xfrm>
            <a:custGeom>
              <a:avLst/>
              <a:gdLst/>
              <a:ahLst/>
              <a:cxnLst/>
              <a:rect l="l" t="t" r="r" b="b"/>
              <a:pathLst>
                <a:path w="1458595" h="1339850">
                  <a:moveTo>
                    <a:pt x="514376" y="1339507"/>
                  </a:moveTo>
                  <a:lnTo>
                    <a:pt x="473676" y="1309929"/>
                  </a:lnTo>
                  <a:lnTo>
                    <a:pt x="434117" y="1279360"/>
                  </a:lnTo>
                  <a:lnTo>
                    <a:pt x="395697" y="1247801"/>
                  </a:lnTo>
                  <a:lnTo>
                    <a:pt x="358418" y="1215251"/>
                  </a:lnTo>
                  <a:lnTo>
                    <a:pt x="322279" y="1181711"/>
                  </a:lnTo>
                  <a:lnTo>
                    <a:pt x="287280" y="1147180"/>
                  </a:lnTo>
                  <a:lnTo>
                    <a:pt x="253421" y="1111659"/>
                  </a:lnTo>
                  <a:lnTo>
                    <a:pt x="220702" y="1075147"/>
                  </a:lnTo>
                  <a:lnTo>
                    <a:pt x="189124" y="1037645"/>
                  </a:lnTo>
                  <a:lnTo>
                    <a:pt x="158686" y="999153"/>
                  </a:lnTo>
                  <a:lnTo>
                    <a:pt x="129387" y="959669"/>
                  </a:lnTo>
                  <a:lnTo>
                    <a:pt x="101230" y="919196"/>
                  </a:lnTo>
                  <a:lnTo>
                    <a:pt x="74212" y="877732"/>
                  </a:lnTo>
                  <a:lnTo>
                    <a:pt x="48334" y="835277"/>
                  </a:lnTo>
                  <a:lnTo>
                    <a:pt x="23597" y="791832"/>
                  </a:lnTo>
                  <a:lnTo>
                    <a:pt x="0" y="747396"/>
                  </a:lnTo>
                  <a:lnTo>
                    <a:pt x="1458330" y="0"/>
                  </a:lnTo>
                  <a:lnTo>
                    <a:pt x="514376" y="1339507"/>
                  </a:lnTo>
                  <a:close/>
                </a:path>
              </a:pathLst>
            </a:custGeom>
            <a:solidFill>
              <a:srgbClr val="9400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89568" y="7953358"/>
              <a:ext cx="1610995" cy="819785"/>
            </a:xfrm>
            <a:custGeom>
              <a:avLst/>
              <a:gdLst/>
              <a:ahLst/>
              <a:cxnLst/>
              <a:rect l="l" t="t" r="r" b="b"/>
              <a:pathLst>
                <a:path w="1610995" h="819784">
                  <a:moveTo>
                    <a:pt x="191667" y="819348"/>
                  </a:moveTo>
                  <a:lnTo>
                    <a:pt x="166913" y="774934"/>
                  </a:lnTo>
                  <a:lnTo>
                    <a:pt x="143625" y="729977"/>
                  </a:lnTo>
                  <a:lnTo>
                    <a:pt x="121804" y="684478"/>
                  </a:lnTo>
                  <a:lnTo>
                    <a:pt x="101448" y="638437"/>
                  </a:lnTo>
                  <a:lnTo>
                    <a:pt x="82557" y="591855"/>
                  </a:lnTo>
                  <a:lnTo>
                    <a:pt x="65133" y="544730"/>
                  </a:lnTo>
                  <a:lnTo>
                    <a:pt x="49175" y="497063"/>
                  </a:lnTo>
                  <a:lnTo>
                    <a:pt x="34682" y="448854"/>
                  </a:lnTo>
                  <a:lnTo>
                    <a:pt x="21655" y="400104"/>
                  </a:lnTo>
                  <a:lnTo>
                    <a:pt x="10095" y="350811"/>
                  </a:lnTo>
                  <a:lnTo>
                    <a:pt x="0" y="300976"/>
                  </a:lnTo>
                  <a:lnTo>
                    <a:pt x="1610820" y="0"/>
                  </a:lnTo>
                  <a:lnTo>
                    <a:pt x="191667" y="819348"/>
                  </a:lnTo>
                  <a:close/>
                </a:path>
              </a:pathLst>
            </a:custGeom>
            <a:solidFill>
              <a:srgbClr val="57006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61758" y="6314661"/>
              <a:ext cx="1638935" cy="2019935"/>
            </a:xfrm>
            <a:custGeom>
              <a:avLst/>
              <a:gdLst/>
              <a:ahLst/>
              <a:cxnLst/>
              <a:rect l="l" t="t" r="r" b="b"/>
              <a:pathLst>
                <a:path w="1638934" h="2019934">
                  <a:moveTo>
                    <a:pt x="44865" y="2019804"/>
                  </a:moveTo>
                  <a:lnTo>
                    <a:pt x="34745" y="1974681"/>
                  </a:lnTo>
                  <a:lnTo>
                    <a:pt x="25909" y="1929327"/>
                  </a:lnTo>
                  <a:lnTo>
                    <a:pt x="18357" y="1883742"/>
                  </a:lnTo>
                  <a:lnTo>
                    <a:pt x="12089" y="1837925"/>
                  </a:lnTo>
                  <a:lnTo>
                    <a:pt x="7113" y="1791949"/>
                  </a:lnTo>
                  <a:lnTo>
                    <a:pt x="3440" y="1745888"/>
                  </a:lnTo>
                  <a:lnTo>
                    <a:pt x="1069" y="1699741"/>
                  </a:lnTo>
                  <a:lnTo>
                    <a:pt x="0" y="1653510"/>
                  </a:lnTo>
                  <a:lnTo>
                    <a:pt x="233" y="1607266"/>
                  </a:lnTo>
                  <a:lnTo>
                    <a:pt x="1769" y="1561085"/>
                  </a:lnTo>
                  <a:lnTo>
                    <a:pt x="4609" y="1514966"/>
                  </a:lnTo>
                  <a:lnTo>
                    <a:pt x="8752" y="1468908"/>
                  </a:lnTo>
                  <a:lnTo>
                    <a:pt x="14191" y="1422985"/>
                  </a:lnTo>
                  <a:lnTo>
                    <a:pt x="20918" y="1377270"/>
                  </a:lnTo>
                  <a:lnTo>
                    <a:pt x="28933" y="1331763"/>
                  </a:lnTo>
                  <a:lnTo>
                    <a:pt x="38236" y="1286465"/>
                  </a:lnTo>
                  <a:lnTo>
                    <a:pt x="48811" y="1241446"/>
                  </a:lnTo>
                  <a:lnTo>
                    <a:pt x="60643" y="1196780"/>
                  </a:lnTo>
                  <a:lnTo>
                    <a:pt x="73730" y="1152465"/>
                  </a:lnTo>
                  <a:lnTo>
                    <a:pt x="88075" y="1108503"/>
                  </a:lnTo>
                  <a:lnTo>
                    <a:pt x="103652" y="1064961"/>
                  </a:lnTo>
                  <a:lnTo>
                    <a:pt x="120437" y="1021910"/>
                  </a:lnTo>
                  <a:lnTo>
                    <a:pt x="138432" y="979350"/>
                  </a:lnTo>
                  <a:lnTo>
                    <a:pt x="157634" y="937282"/>
                  </a:lnTo>
                  <a:lnTo>
                    <a:pt x="178015" y="895771"/>
                  </a:lnTo>
                  <a:lnTo>
                    <a:pt x="199542" y="854885"/>
                  </a:lnTo>
                  <a:lnTo>
                    <a:pt x="222214" y="814623"/>
                  </a:lnTo>
                  <a:lnTo>
                    <a:pt x="246032" y="774985"/>
                  </a:lnTo>
                  <a:lnTo>
                    <a:pt x="270957" y="736033"/>
                  </a:lnTo>
                  <a:lnTo>
                    <a:pt x="296950" y="697830"/>
                  </a:lnTo>
                  <a:lnTo>
                    <a:pt x="324012" y="660376"/>
                  </a:lnTo>
                  <a:lnTo>
                    <a:pt x="352141" y="623672"/>
                  </a:lnTo>
                  <a:lnTo>
                    <a:pt x="381294" y="587774"/>
                  </a:lnTo>
                  <a:lnTo>
                    <a:pt x="411423" y="552741"/>
                  </a:lnTo>
                  <a:lnTo>
                    <a:pt x="442530" y="518573"/>
                  </a:lnTo>
                  <a:lnTo>
                    <a:pt x="474613" y="485269"/>
                  </a:lnTo>
                  <a:lnTo>
                    <a:pt x="507622" y="452882"/>
                  </a:lnTo>
                  <a:lnTo>
                    <a:pt x="541505" y="421465"/>
                  </a:lnTo>
                  <a:lnTo>
                    <a:pt x="576260" y="391016"/>
                  </a:lnTo>
                  <a:lnTo>
                    <a:pt x="611889" y="361537"/>
                  </a:lnTo>
                  <a:lnTo>
                    <a:pt x="648335" y="333073"/>
                  </a:lnTo>
                  <a:lnTo>
                    <a:pt x="685540" y="305671"/>
                  </a:lnTo>
                  <a:lnTo>
                    <a:pt x="723505" y="279329"/>
                  </a:lnTo>
                  <a:lnTo>
                    <a:pt x="762228" y="254050"/>
                  </a:lnTo>
                  <a:lnTo>
                    <a:pt x="801646" y="229871"/>
                  </a:lnTo>
                  <a:lnTo>
                    <a:pt x="841700" y="206831"/>
                  </a:lnTo>
                  <a:lnTo>
                    <a:pt x="882387" y="184932"/>
                  </a:lnTo>
                  <a:lnTo>
                    <a:pt x="923709" y="164173"/>
                  </a:lnTo>
                  <a:lnTo>
                    <a:pt x="965600" y="144587"/>
                  </a:lnTo>
                  <a:lnTo>
                    <a:pt x="1007994" y="126204"/>
                  </a:lnTo>
                  <a:lnTo>
                    <a:pt x="1050889" y="109026"/>
                  </a:lnTo>
                  <a:lnTo>
                    <a:pt x="1094285" y="93052"/>
                  </a:lnTo>
                  <a:lnTo>
                    <a:pt x="1138116" y="78306"/>
                  </a:lnTo>
                  <a:lnTo>
                    <a:pt x="1182309" y="64814"/>
                  </a:lnTo>
                  <a:lnTo>
                    <a:pt x="1226866" y="52574"/>
                  </a:lnTo>
                  <a:lnTo>
                    <a:pt x="1271785" y="41589"/>
                  </a:lnTo>
                  <a:lnTo>
                    <a:pt x="1316997" y="31872"/>
                  </a:lnTo>
                  <a:lnTo>
                    <a:pt x="1362428" y="23442"/>
                  </a:lnTo>
                  <a:lnTo>
                    <a:pt x="1408080" y="16297"/>
                  </a:lnTo>
                  <a:lnTo>
                    <a:pt x="1453952" y="10439"/>
                  </a:lnTo>
                  <a:lnTo>
                    <a:pt x="1499970" y="5875"/>
                  </a:lnTo>
                  <a:lnTo>
                    <a:pt x="1546062" y="2614"/>
                  </a:lnTo>
                  <a:lnTo>
                    <a:pt x="1592227" y="655"/>
                  </a:lnTo>
                  <a:lnTo>
                    <a:pt x="1638467" y="0"/>
                  </a:lnTo>
                  <a:lnTo>
                    <a:pt x="1638630" y="1638697"/>
                  </a:lnTo>
                  <a:lnTo>
                    <a:pt x="44865" y="2019804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0017" y="6193256"/>
              <a:ext cx="10782300" cy="121920"/>
            </a:xfrm>
            <a:custGeom>
              <a:avLst/>
              <a:gdLst/>
              <a:ahLst/>
              <a:cxnLst/>
              <a:rect l="l" t="t" r="r" b="b"/>
              <a:pathLst>
                <a:path w="10782300" h="121920">
                  <a:moveTo>
                    <a:pt x="114592" y="120523"/>
                  </a:moveTo>
                  <a:lnTo>
                    <a:pt x="114300" y="82423"/>
                  </a:lnTo>
                  <a:lnTo>
                    <a:pt x="0" y="83312"/>
                  </a:lnTo>
                  <a:lnTo>
                    <a:pt x="304" y="121412"/>
                  </a:lnTo>
                  <a:lnTo>
                    <a:pt x="114592" y="120523"/>
                  </a:lnTo>
                  <a:close/>
                </a:path>
                <a:path w="10782300" h="121920">
                  <a:moveTo>
                    <a:pt x="266979" y="119354"/>
                  </a:moveTo>
                  <a:lnTo>
                    <a:pt x="266687" y="81254"/>
                  </a:lnTo>
                  <a:lnTo>
                    <a:pt x="152400" y="82130"/>
                  </a:lnTo>
                  <a:lnTo>
                    <a:pt x="152692" y="120230"/>
                  </a:lnTo>
                  <a:lnTo>
                    <a:pt x="266979" y="119354"/>
                  </a:lnTo>
                  <a:close/>
                </a:path>
                <a:path w="10782300" h="121920">
                  <a:moveTo>
                    <a:pt x="419366" y="118173"/>
                  </a:moveTo>
                  <a:lnTo>
                    <a:pt x="419074" y="80073"/>
                  </a:lnTo>
                  <a:lnTo>
                    <a:pt x="304787" y="80949"/>
                  </a:lnTo>
                  <a:lnTo>
                    <a:pt x="305079" y="119049"/>
                  </a:lnTo>
                  <a:lnTo>
                    <a:pt x="419366" y="118173"/>
                  </a:lnTo>
                  <a:close/>
                </a:path>
                <a:path w="10782300" h="121920">
                  <a:moveTo>
                    <a:pt x="571766" y="116992"/>
                  </a:moveTo>
                  <a:lnTo>
                    <a:pt x="571474" y="78892"/>
                  </a:lnTo>
                  <a:lnTo>
                    <a:pt x="457174" y="79781"/>
                  </a:lnTo>
                  <a:lnTo>
                    <a:pt x="457466" y="117881"/>
                  </a:lnTo>
                  <a:lnTo>
                    <a:pt x="571766" y="116992"/>
                  </a:lnTo>
                  <a:close/>
                </a:path>
                <a:path w="10782300" h="121920">
                  <a:moveTo>
                    <a:pt x="724154" y="115811"/>
                  </a:moveTo>
                  <a:lnTo>
                    <a:pt x="723861" y="77724"/>
                  </a:lnTo>
                  <a:lnTo>
                    <a:pt x="609561" y="78600"/>
                  </a:lnTo>
                  <a:lnTo>
                    <a:pt x="609866" y="116700"/>
                  </a:lnTo>
                  <a:lnTo>
                    <a:pt x="724154" y="115811"/>
                  </a:lnTo>
                  <a:close/>
                </a:path>
                <a:path w="10782300" h="121920">
                  <a:moveTo>
                    <a:pt x="876541" y="114642"/>
                  </a:moveTo>
                  <a:lnTo>
                    <a:pt x="876249" y="76542"/>
                  </a:lnTo>
                  <a:lnTo>
                    <a:pt x="761961" y="77419"/>
                  </a:lnTo>
                  <a:lnTo>
                    <a:pt x="762254" y="115519"/>
                  </a:lnTo>
                  <a:lnTo>
                    <a:pt x="876541" y="114642"/>
                  </a:lnTo>
                  <a:close/>
                </a:path>
                <a:path w="10782300" h="121920">
                  <a:moveTo>
                    <a:pt x="1028928" y="113461"/>
                  </a:moveTo>
                  <a:lnTo>
                    <a:pt x="1028636" y="75361"/>
                  </a:lnTo>
                  <a:lnTo>
                    <a:pt x="914349" y="76250"/>
                  </a:lnTo>
                  <a:lnTo>
                    <a:pt x="914641" y="114350"/>
                  </a:lnTo>
                  <a:lnTo>
                    <a:pt x="1028928" y="113461"/>
                  </a:lnTo>
                  <a:close/>
                </a:path>
                <a:path w="10782300" h="121920">
                  <a:moveTo>
                    <a:pt x="1181328" y="112280"/>
                  </a:moveTo>
                  <a:lnTo>
                    <a:pt x="1181023" y="74180"/>
                  </a:lnTo>
                  <a:lnTo>
                    <a:pt x="1066736" y="75069"/>
                  </a:lnTo>
                  <a:lnTo>
                    <a:pt x="1067028" y="113169"/>
                  </a:lnTo>
                  <a:lnTo>
                    <a:pt x="1181328" y="112280"/>
                  </a:lnTo>
                  <a:close/>
                </a:path>
                <a:path w="10782300" h="121920">
                  <a:moveTo>
                    <a:pt x="1333715" y="111112"/>
                  </a:moveTo>
                  <a:lnTo>
                    <a:pt x="1333423" y="73012"/>
                  </a:lnTo>
                  <a:lnTo>
                    <a:pt x="1219123" y="73888"/>
                  </a:lnTo>
                  <a:lnTo>
                    <a:pt x="1219415" y="111988"/>
                  </a:lnTo>
                  <a:lnTo>
                    <a:pt x="1333715" y="111112"/>
                  </a:lnTo>
                  <a:close/>
                </a:path>
                <a:path w="10782300" h="121920">
                  <a:moveTo>
                    <a:pt x="1486103" y="109931"/>
                  </a:moveTo>
                  <a:lnTo>
                    <a:pt x="1485811" y="71831"/>
                  </a:lnTo>
                  <a:lnTo>
                    <a:pt x="1371511" y="72707"/>
                  </a:lnTo>
                  <a:lnTo>
                    <a:pt x="1371815" y="110807"/>
                  </a:lnTo>
                  <a:lnTo>
                    <a:pt x="1486103" y="109931"/>
                  </a:lnTo>
                  <a:close/>
                </a:path>
                <a:path w="10782300" h="121920">
                  <a:moveTo>
                    <a:pt x="1638490" y="108750"/>
                  </a:moveTo>
                  <a:lnTo>
                    <a:pt x="1638198" y="70650"/>
                  </a:lnTo>
                  <a:lnTo>
                    <a:pt x="1523911" y="71539"/>
                  </a:lnTo>
                  <a:lnTo>
                    <a:pt x="1524203" y="109639"/>
                  </a:lnTo>
                  <a:lnTo>
                    <a:pt x="1638490" y="108750"/>
                  </a:lnTo>
                  <a:close/>
                </a:path>
                <a:path w="10782300" h="121920">
                  <a:moveTo>
                    <a:pt x="1790877" y="107569"/>
                  </a:moveTo>
                  <a:lnTo>
                    <a:pt x="1790585" y="69481"/>
                  </a:lnTo>
                  <a:lnTo>
                    <a:pt x="1676298" y="70358"/>
                  </a:lnTo>
                  <a:lnTo>
                    <a:pt x="1676590" y="108458"/>
                  </a:lnTo>
                  <a:lnTo>
                    <a:pt x="1790877" y="107569"/>
                  </a:lnTo>
                  <a:close/>
                </a:path>
                <a:path w="10782300" h="121920">
                  <a:moveTo>
                    <a:pt x="1943277" y="106400"/>
                  </a:moveTo>
                  <a:lnTo>
                    <a:pt x="1942985" y="68300"/>
                  </a:lnTo>
                  <a:lnTo>
                    <a:pt x="1828685" y="69176"/>
                  </a:lnTo>
                  <a:lnTo>
                    <a:pt x="1828977" y="107276"/>
                  </a:lnTo>
                  <a:lnTo>
                    <a:pt x="1943277" y="106400"/>
                  </a:lnTo>
                  <a:close/>
                </a:path>
                <a:path w="10782300" h="121920">
                  <a:moveTo>
                    <a:pt x="2095665" y="105219"/>
                  </a:moveTo>
                  <a:lnTo>
                    <a:pt x="2095373" y="67119"/>
                  </a:lnTo>
                  <a:lnTo>
                    <a:pt x="1981073" y="68008"/>
                  </a:lnTo>
                  <a:lnTo>
                    <a:pt x="1981377" y="106108"/>
                  </a:lnTo>
                  <a:lnTo>
                    <a:pt x="2095665" y="105219"/>
                  </a:lnTo>
                  <a:close/>
                </a:path>
                <a:path w="10782300" h="121920">
                  <a:moveTo>
                    <a:pt x="2248052" y="104038"/>
                  </a:moveTo>
                  <a:lnTo>
                    <a:pt x="2247760" y="65938"/>
                  </a:lnTo>
                  <a:lnTo>
                    <a:pt x="2133473" y="66827"/>
                  </a:lnTo>
                  <a:lnTo>
                    <a:pt x="2133765" y="104927"/>
                  </a:lnTo>
                  <a:lnTo>
                    <a:pt x="2248052" y="104038"/>
                  </a:lnTo>
                  <a:close/>
                </a:path>
                <a:path w="10782300" h="121920">
                  <a:moveTo>
                    <a:pt x="2400439" y="102870"/>
                  </a:moveTo>
                  <a:lnTo>
                    <a:pt x="2400147" y="64770"/>
                  </a:lnTo>
                  <a:lnTo>
                    <a:pt x="2285860" y="65646"/>
                  </a:lnTo>
                  <a:lnTo>
                    <a:pt x="2286152" y="103746"/>
                  </a:lnTo>
                  <a:lnTo>
                    <a:pt x="2400439" y="102870"/>
                  </a:lnTo>
                  <a:close/>
                </a:path>
                <a:path w="10782300" h="121920">
                  <a:moveTo>
                    <a:pt x="2552839" y="101688"/>
                  </a:moveTo>
                  <a:lnTo>
                    <a:pt x="2552535" y="63588"/>
                  </a:lnTo>
                  <a:lnTo>
                    <a:pt x="2438247" y="64465"/>
                  </a:lnTo>
                  <a:lnTo>
                    <a:pt x="2438539" y="102565"/>
                  </a:lnTo>
                  <a:lnTo>
                    <a:pt x="2552839" y="101688"/>
                  </a:lnTo>
                  <a:close/>
                </a:path>
                <a:path w="10782300" h="121920">
                  <a:moveTo>
                    <a:pt x="2705227" y="100507"/>
                  </a:moveTo>
                  <a:lnTo>
                    <a:pt x="2704935" y="62407"/>
                  </a:lnTo>
                  <a:lnTo>
                    <a:pt x="2590635" y="63296"/>
                  </a:lnTo>
                  <a:lnTo>
                    <a:pt x="2590927" y="101396"/>
                  </a:lnTo>
                  <a:lnTo>
                    <a:pt x="2705227" y="100507"/>
                  </a:lnTo>
                  <a:close/>
                </a:path>
                <a:path w="10782300" h="121920">
                  <a:moveTo>
                    <a:pt x="2857614" y="99326"/>
                  </a:moveTo>
                  <a:lnTo>
                    <a:pt x="2857322" y="61226"/>
                  </a:lnTo>
                  <a:lnTo>
                    <a:pt x="2743022" y="62115"/>
                  </a:lnTo>
                  <a:lnTo>
                    <a:pt x="2743327" y="100215"/>
                  </a:lnTo>
                  <a:lnTo>
                    <a:pt x="2857614" y="99326"/>
                  </a:lnTo>
                  <a:close/>
                </a:path>
                <a:path w="10782300" h="121920">
                  <a:moveTo>
                    <a:pt x="3010001" y="98158"/>
                  </a:moveTo>
                  <a:lnTo>
                    <a:pt x="3009709" y="60058"/>
                  </a:lnTo>
                  <a:lnTo>
                    <a:pt x="2895422" y="60934"/>
                  </a:lnTo>
                  <a:lnTo>
                    <a:pt x="2895714" y="99034"/>
                  </a:lnTo>
                  <a:lnTo>
                    <a:pt x="3010001" y="98158"/>
                  </a:lnTo>
                  <a:close/>
                </a:path>
                <a:path w="10782300" h="121920">
                  <a:moveTo>
                    <a:pt x="3162389" y="96977"/>
                  </a:moveTo>
                  <a:lnTo>
                    <a:pt x="3162096" y="58877"/>
                  </a:lnTo>
                  <a:lnTo>
                    <a:pt x="3047809" y="59766"/>
                  </a:lnTo>
                  <a:lnTo>
                    <a:pt x="3048101" y="97866"/>
                  </a:lnTo>
                  <a:lnTo>
                    <a:pt x="3162389" y="96977"/>
                  </a:lnTo>
                  <a:close/>
                </a:path>
                <a:path w="10782300" h="121920">
                  <a:moveTo>
                    <a:pt x="3314789" y="95796"/>
                  </a:moveTo>
                  <a:lnTo>
                    <a:pt x="3314496" y="57696"/>
                  </a:lnTo>
                  <a:lnTo>
                    <a:pt x="3200196" y="58585"/>
                  </a:lnTo>
                  <a:lnTo>
                    <a:pt x="3200489" y="96685"/>
                  </a:lnTo>
                  <a:lnTo>
                    <a:pt x="3314789" y="95796"/>
                  </a:lnTo>
                  <a:close/>
                </a:path>
                <a:path w="10782300" h="121920">
                  <a:moveTo>
                    <a:pt x="3467176" y="94627"/>
                  </a:moveTo>
                  <a:lnTo>
                    <a:pt x="3466884" y="56527"/>
                  </a:lnTo>
                  <a:lnTo>
                    <a:pt x="3352584" y="57404"/>
                  </a:lnTo>
                  <a:lnTo>
                    <a:pt x="3352889" y="95504"/>
                  </a:lnTo>
                  <a:lnTo>
                    <a:pt x="3467176" y="94627"/>
                  </a:lnTo>
                  <a:close/>
                </a:path>
                <a:path w="10782300" h="121920">
                  <a:moveTo>
                    <a:pt x="3619563" y="93446"/>
                  </a:moveTo>
                  <a:lnTo>
                    <a:pt x="3619271" y="55346"/>
                  </a:lnTo>
                  <a:lnTo>
                    <a:pt x="3504984" y="56222"/>
                  </a:lnTo>
                  <a:lnTo>
                    <a:pt x="3505276" y="94322"/>
                  </a:lnTo>
                  <a:lnTo>
                    <a:pt x="3619563" y="93446"/>
                  </a:lnTo>
                  <a:close/>
                </a:path>
                <a:path w="10782300" h="121920">
                  <a:moveTo>
                    <a:pt x="3771950" y="92265"/>
                  </a:moveTo>
                  <a:lnTo>
                    <a:pt x="3771658" y="54165"/>
                  </a:lnTo>
                  <a:lnTo>
                    <a:pt x="3657371" y="55054"/>
                  </a:lnTo>
                  <a:lnTo>
                    <a:pt x="3657663" y="93154"/>
                  </a:lnTo>
                  <a:lnTo>
                    <a:pt x="3771950" y="92265"/>
                  </a:lnTo>
                  <a:close/>
                </a:path>
                <a:path w="10782300" h="121920">
                  <a:moveTo>
                    <a:pt x="3924350" y="91084"/>
                  </a:moveTo>
                  <a:lnTo>
                    <a:pt x="3924046" y="52984"/>
                  </a:lnTo>
                  <a:lnTo>
                    <a:pt x="3809758" y="53873"/>
                  </a:lnTo>
                  <a:lnTo>
                    <a:pt x="3810050" y="91973"/>
                  </a:lnTo>
                  <a:lnTo>
                    <a:pt x="3924350" y="91084"/>
                  </a:lnTo>
                  <a:close/>
                </a:path>
                <a:path w="10782300" h="121920">
                  <a:moveTo>
                    <a:pt x="4076738" y="89916"/>
                  </a:moveTo>
                  <a:lnTo>
                    <a:pt x="4076446" y="51816"/>
                  </a:lnTo>
                  <a:lnTo>
                    <a:pt x="3962146" y="52692"/>
                  </a:lnTo>
                  <a:lnTo>
                    <a:pt x="3962438" y="90792"/>
                  </a:lnTo>
                  <a:lnTo>
                    <a:pt x="4076738" y="89916"/>
                  </a:lnTo>
                  <a:close/>
                </a:path>
                <a:path w="10782300" h="121920">
                  <a:moveTo>
                    <a:pt x="4229125" y="88734"/>
                  </a:moveTo>
                  <a:lnTo>
                    <a:pt x="4228833" y="50634"/>
                  </a:lnTo>
                  <a:lnTo>
                    <a:pt x="4114533" y="51523"/>
                  </a:lnTo>
                  <a:lnTo>
                    <a:pt x="4114838" y="89611"/>
                  </a:lnTo>
                  <a:lnTo>
                    <a:pt x="4229125" y="88734"/>
                  </a:lnTo>
                  <a:close/>
                </a:path>
                <a:path w="10782300" h="121920">
                  <a:moveTo>
                    <a:pt x="4381512" y="87553"/>
                  </a:moveTo>
                  <a:lnTo>
                    <a:pt x="4381220" y="49453"/>
                  </a:lnTo>
                  <a:lnTo>
                    <a:pt x="4266933" y="50342"/>
                  </a:lnTo>
                  <a:lnTo>
                    <a:pt x="4267225" y="88442"/>
                  </a:lnTo>
                  <a:lnTo>
                    <a:pt x="4381512" y="87553"/>
                  </a:lnTo>
                  <a:close/>
                </a:path>
                <a:path w="10782300" h="121920">
                  <a:moveTo>
                    <a:pt x="4533900" y="86385"/>
                  </a:moveTo>
                  <a:lnTo>
                    <a:pt x="4533608" y="48285"/>
                  </a:lnTo>
                  <a:lnTo>
                    <a:pt x="4419320" y="49161"/>
                  </a:lnTo>
                  <a:lnTo>
                    <a:pt x="4419612" y="87261"/>
                  </a:lnTo>
                  <a:lnTo>
                    <a:pt x="4533900" y="86385"/>
                  </a:lnTo>
                  <a:close/>
                </a:path>
                <a:path w="10782300" h="121920">
                  <a:moveTo>
                    <a:pt x="4686300" y="85204"/>
                  </a:moveTo>
                  <a:lnTo>
                    <a:pt x="4686008" y="47104"/>
                  </a:lnTo>
                  <a:lnTo>
                    <a:pt x="4571708" y="47980"/>
                  </a:lnTo>
                  <a:lnTo>
                    <a:pt x="4572000" y="86080"/>
                  </a:lnTo>
                  <a:lnTo>
                    <a:pt x="4686300" y="85204"/>
                  </a:lnTo>
                  <a:close/>
                </a:path>
                <a:path w="10782300" h="121920">
                  <a:moveTo>
                    <a:pt x="4838687" y="84023"/>
                  </a:moveTo>
                  <a:lnTo>
                    <a:pt x="4838395" y="45923"/>
                  </a:lnTo>
                  <a:lnTo>
                    <a:pt x="4724095" y="46812"/>
                  </a:lnTo>
                  <a:lnTo>
                    <a:pt x="4724400" y="84912"/>
                  </a:lnTo>
                  <a:lnTo>
                    <a:pt x="4838687" y="84023"/>
                  </a:lnTo>
                  <a:close/>
                </a:path>
                <a:path w="10782300" h="121920">
                  <a:moveTo>
                    <a:pt x="4991074" y="82842"/>
                  </a:moveTo>
                  <a:lnTo>
                    <a:pt x="4990782" y="44742"/>
                  </a:lnTo>
                  <a:lnTo>
                    <a:pt x="4876495" y="45631"/>
                  </a:lnTo>
                  <a:lnTo>
                    <a:pt x="4876787" y="83731"/>
                  </a:lnTo>
                  <a:lnTo>
                    <a:pt x="4991074" y="82842"/>
                  </a:lnTo>
                  <a:close/>
                </a:path>
                <a:path w="10782300" h="121920">
                  <a:moveTo>
                    <a:pt x="5143462" y="81673"/>
                  </a:moveTo>
                  <a:lnTo>
                    <a:pt x="5143170" y="43573"/>
                  </a:lnTo>
                  <a:lnTo>
                    <a:pt x="5028882" y="44450"/>
                  </a:lnTo>
                  <a:lnTo>
                    <a:pt x="5029174" y="82550"/>
                  </a:lnTo>
                  <a:lnTo>
                    <a:pt x="5143462" y="81673"/>
                  </a:lnTo>
                  <a:close/>
                </a:path>
                <a:path w="10782300" h="121920">
                  <a:moveTo>
                    <a:pt x="5295862" y="80492"/>
                  </a:moveTo>
                  <a:lnTo>
                    <a:pt x="5295557" y="42392"/>
                  </a:lnTo>
                  <a:lnTo>
                    <a:pt x="5181270" y="43281"/>
                  </a:lnTo>
                  <a:lnTo>
                    <a:pt x="5181562" y="81368"/>
                  </a:lnTo>
                  <a:lnTo>
                    <a:pt x="5295862" y="80492"/>
                  </a:lnTo>
                  <a:close/>
                </a:path>
                <a:path w="10782300" h="121920">
                  <a:moveTo>
                    <a:pt x="5448249" y="79311"/>
                  </a:moveTo>
                  <a:lnTo>
                    <a:pt x="5447957" y="41211"/>
                  </a:lnTo>
                  <a:lnTo>
                    <a:pt x="5333657" y="42100"/>
                  </a:lnTo>
                  <a:lnTo>
                    <a:pt x="5333949" y="80200"/>
                  </a:lnTo>
                  <a:lnTo>
                    <a:pt x="5448249" y="79311"/>
                  </a:lnTo>
                  <a:close/>
                </a:path>
                <a:path w="10782300" h="121920">
                  <a:moveTo>
                    <a:pt x="5600636" y="78143"/>
                  </a:moveTo>
                  <a:lnTo>
                    <a:pt x="5600344" y="40043"/>
                  </a:lnTo>
                  <a:lnTo>
                    <a:pt x="5486044" y="40919"/>
                  </a:lnTo>
                  <a:lnTo>
                    <a:pt x="5486349" y="79019"/>
                  </a:lnTo>
                  <a:lnTo>
                    <a:pt x="5600636" y="78143"/>
                  </a:lnTo>
                  <a:close/>
                </a:path>
                <a:path w="10782300" h="121920">
                  <a:moveTo>
                    <a:pt x="5753024" y="76962"/>
                  </a:moveTo>
                  <a:lnTo>
                    <a:pt x="5752731" y="38862"/>
                  </a:lnTo>
                  <a:lnTo>
                    <a:pt x="5638444" y="39738"/>
                  </a:lnTo>
                  <a:lnTo>
                    <a:pt x="5638736" y="77838"/>
                  </a:lnTo>
                  <a:lnTo>
                    <a:pt x="5753024" y="76962"/>
                  </a:lnTo>
                  <a:close/>
                </a:path>
                <a:path w="10782300" h="121920">
                  <a:moveTo>
                    <a:pt x="5905424" y="75780"/>
                  </a:moveTo>
                  <a:lnTo>
                    <a:pt x="5905119" y="37680"/>
                  </a:lnTo>
                  <a:lnTo>
                    <a:pt x="5790831" y="38569"/>
                  </a:lnTo>
                  <a:lnTo>
                    <a:pt x="5791124" y="76669"/>
                  </a:lnTo>
                  <a:lnTo>
                    <a:pt x="5905424" y="75780"/>
                  </a:lnTo>
                  <a:close/>
                </a:path>
                <a:path w="10782300" h="121920">
                  <a:moveTo>
                    <a:pt x="6057811" y="74599"/>
                  </a:moveTo>
                  <a:lnTo>
                    <a:pt x="6057519" y="36499"/>
                  </a:lnTo>
                  <a:lnTo>
                    <a:pt x="5943219" y="37388"/>
                  </a:lnTo>
                  <a:lnTo>
                    <a:pt x="5943511" y="75488"/>
                  </a:lnTo>
                  <a:lnTo>
                    <a:pt x="6057811" y="74599"/>
                  </a:lnTo>
                  <a:close/>
                </a:path>
                <a:path w="10782300" h="121920">
                  <a:moveTo>
                    <a:pt x="6210198" y="73431"/>
                  </a:moveTo>
                  <a:lnTo>
                    <a:pt x="6209906" y="35331"/>
                  </a:lnTo>
                  <a:lnTo>
                    <a:pt x="6095606" y="36207"/>
                  </a:lnTo>
                  <a:lnTo>
                    <a:pt x="6095911" y="74307"/>
                  </a:lnTo>
                  <a:lnTo>
                    <a:pt x="6210198" y="73431"/>
                  </a:lnTo>
                  <a:close/>
                </a:path>
                <a:path w="10782300" h="121920">
                  <a:moveTo>
                    <a:pt x="6362586" y="72250"/>
                  </a:moveTo>
                  <a:lnTo>
                    <a:pt x="6362293" y="34150"/>
                  </a:lnTo>
                  <a:lnTo>
                    <a:pt x="6248006" y="35039"/>
                  </a:lnTo>
                  <a:lnTo>
                    <a:pt x="6248298" y="73126"/>
                  </a:lnTo>
                  <a:lnTo>
                    <a:pt x="6362586" y="72250"/>
                  </a:lnTo>
                  <a:close/>
                </a:path>
                <a:path w="10782300" h="121920">
                  <a:moveTo>
                    <a:pt x="6514973" y="71069"/>
                  </a:moveTo>
                  <a:lnTo>
                    <a:pt x="6514681" y="32969"/>
                  </a:lnTo>
                  <a:lnTo>
                    <a:pt x="6400393" y="33858"/>
                  </a:lnTo>
                  <a:lnTo>
                    <a:pt x="6400686" y="71958"/>
                  </a:lnTo>
                  <a:lnTo>
                    <a:pt x="6514973" y="71069"/>
                  </a:lnTo>
                  <a:close/>
                </a:path>
                <a:path w="10782300" h="121920">
                  <a:moveTo>
                    <a:pt x="6667373" y="69888"/>
                  </a:moveTo>
                  <a:lnTo>
                    <a:pt x="6667068" y="31800"/>
                  </a:lnTo>
                  <a:lnTo>
                    <a:pt x="6552781" y="32677"/>
                  </a:lnTo>
                  <a:lnTo>
                    <a:pt x="6553073" y="70777"/>
                  </a:lnTo>
                  <a:lnTo>
                    <a:pt x="6667373" y="69888"/>
                  </a:lnTo>
                  <a:close/>
                </a:path>
                <a:path w="10782300" h="121920">
                  <a:moveTo>
                    <a:pt x="6819760" y="68719"/>
                  </a:moveTo>
                  <a:lnTo>
                    <a:pt x="6819468" y="30619"/>
                  </a:lnTo>
                  <a:lnTo>
                    <a:pt x="6705168" y="31496"/>
                  </a:lnTo>
                  <a:lnTo>
                    <a:pt x="6705460" y="69596"/>
                  </a:lnTo>
                  <a:lnTo>
                    <a:pt x="6819760" y="68719"/>
                  </a:lnTo>
                  <a:close/>
                </a:path>
                <a:path w="10782300" h="121920">
                  <a:moveTo>
                    <a:pt x="6972147" y="67538"/>
                  </a:moveTo>
                  <a:lnTo>
                    <a:pt x="6971855" y="29438"/>
                  </a:lnTo>
                  <a:lnTo>
                    <a:pt x="6857555" y="30327"/>
                  </a:lnTo>
                  <a:lnTo>
                    <a:pt x="6857860" y="68427"/>
                  </a:lnTo>
                  <a:lnTo>
                    <a:pt x="6972147" y="67538"/>
                  </a:lnTo>
                  <a:close/>
                </a:path>
                <a:path w="10782300" h="121920">
                  <a:moveTo>
                    <a:pt x="7124535" y="66357"/>
                  </a:moveTo>
                  <a:lnTo>
                    <a:pt x="7124243" y="28257"/>
                  </a:lnTo>
                  <a:lnTo>
                    <a:pt x="7009955" y="29146"/>
                  </a:lnTo>
                  <a:lnTo>
                    <a:pt x="7010247" y="67246"/>
                  </a:lnTo>
                  <a:lnTo>
                    <a:pt x="7124535" y="66357"/>
                  </a:lnTo>
                  <a:close/>
                </a:path>
                <a:path w="10782300" h="121920">
                  <a:moveTo>
                    <a:pt x="7276935" y="65189"/>
                  </a:moveTo>
                  <a:lnTo>
                    <a:pt x="7276630" y="27089"/>
                  </a:lnTo>
                  <a:lnTo>
                    <a:pt x="7162343" y="27965"/>
                  </a:lnTo>
                  <a:lnTo>
                    <a:pt x="7162635" y="66065"/>
                  </a:lnTo>
                  <a:lnTo>
                    <a:pt x="7276935" y="65189"/>
                  </a:lnTo>
                  <a:close/>
                </a:path>
                <a:path w="10782300" h="121920">
                  <a:moveTo>
                    <a:pt x="7429322" y="64008"/>
                  </a:moveTo>
                  <a:lnTo>
                    <a:pt x="7429030" y="25908"/>
                  </a:lnTo>
                  <a:lnTo>
                    <a:pt x="7314730" y="26797"/>
                  </a:lnTo>
                  <a:lnTo>
                    <a:pt x="7315022" y="64884"/>
                  </a:lnTo>
                  <a:lnTo>
                    <a:pt x="7429322" y="64008"/>
                  </a:lnTo>
                  <a:close/>
                </a:path>
                <a:path w="10782300" h="121920">
                  <a:moveTo>
                    <a:pt x="7581709" y="62826"/>
                  </a:moveTo>
                  <a:lnTo>
                    <a:pt x="7581417" y="24726"/>
                  </a:lnTo>
                  <a:lnTo>
                    <a:pt x="7467117" y="25615"/>
                  </a:lnTo>
                  <a:lnTo>
                    <a:pt x="7467422" y="63715"/>
                  </a:lnTo>
                  <a:lnTo>
                    <a:pt x="7581709" y="62826"/>
                  </a:lnTo>
                  <a:close/>
                </a:path>
                <a:path w="10782300" h="121920">
                  <a:moveTo>
                    <a:pt x="7734097" y="61645"/>
                  </a:moveTo>
                  <a:lnTo>
                    <a:pt x="7733805" y="23558"/>
                  </a:lnTo>
                  <a:lnTo>
                    <a:pt x="7619517" y="24434"/>
                  </a:lnTo>
                  <a:lnTo>
                    <a:pt x="7619809" y="62534"/>
                  </a:lnTo>
                  <a:lnTo>
                    <a:pt x="7734097" y="61645"/>
                  </a:lnTo>
                  <a:close/>
                </a:path>
                <a:path w="10782300" h="121920">
                  <a:moveTo>
                    <a:pt x="7886484" y="60477"/>
                  </a:moveTo>
                  <a:lnTo>
                    <a:pt x="7886192" y="22377"/>
                  </a:lnTo>
                  <a:lnTo>
                    <a:pt x="7771905" y="23253"/>
                  </a:lnTo>
                  <a:lnTo>
                    <a:pt x="7772197" y="61353"/>
                  </a:lnTo>
                  <a:lnTo>
                    <a:pt x="7886484" y="60477"/>
                  </a:lnTo>
                  <a:close/>
                </a:path>
                <a:path w="10782300" h="121920">
                  <a:moveTo>
                    <a:pt x="8038884" y="59296"/>
                  </a:moveTo>
                  <a:lnTo>
                    <a:pt x="8038579" y="21196"/>
                  </a:lnTo>
                  <a:lnTo>
                    <a:pt x="7924292" y="22085"/>
                  </a:lnTo>
                  <a:lnTo>
                    <a:pt x="7924584" y="60185"/>
                  </a:lnTo>
                  <a:lnTo>
                    <a:pt x="8038884" y="59296"/>
                  </a:lnTo>
                  <a:close/>
                </a:path>
                <a:path w="10782300" h="121920">
                  <a:moveTo>
                    <a:pt x="8191271" y="58115"/>
                  </a:moveTo>
                  <a:lnTo>
                    <a:pt x="8190979" y="20015"/>
                  </a:lnTo>
                  <a:lnTo>
                    <a:pt x="8076679" y="20904"/>
                  </a:lnTo>
                  <a:lnTo>
                    <a:pt x="8076971" y="59004"/>
                  </a:lnTo>
                  <a:lnTo>
                    <a:pt x="8191271" y="58115"/>
                  </a:lnTo>
                  <a:close/>
                </a:path>
                <a:path w="10782300" h="121920">
                  <a:moveTo>
                    <a:pt x="8343659" y="56946"/>
                  </a:moveTo>
                  <a:lnTo>
                    <a:pt x="8343366" y="18846"/>
                  </a:lnTo>
                  <a:lnTo>
                    <a:pt x="8229066" y="19723"/>
                  </a:lnTo>
                  <a:lnTo>
                    <a:pt x="8229371" y="57823"/>
                  </a:lnTo>
                  <a:lnTo>
                    <a:pt x="8343659" y="56946"/>
                  </a:lnTo>
                  <a:close/>
                </a:path>
                <a:path w="10782300" h="121920">
                  <a:moveTo>
                    <a:pt x="8496046" y="55765"/>
                  </a:moveTo>
                  <a:lnTo>
                    <a:pt x="8495754" y="17665"/>
                  </a:lnTo>
                  <a:lnTo>
                    <a:pt x="8381466" y="18554"/>
                  </a:lnTo>
                  <a:lnTo>
                    <a:pt x="8381759" y="56642"/>
                  </a:lnTo>
                  <a:lnTo>
                    <a:pt x="8496046" y="55765"/>
                  </a:lnTo>
                  <a:close/>
                </a:path>
                <a:path w="10782300" h="121920">
                  <a:moveTo>
                    <a:pt x="8648446" y="54584"/>
                  </a:moveTo>
                  <a:lnTo>
                    <a:pt x="8648141" y="16484"/>
                  </a:lnTo>
                  <a:lnTo>
                    <a:pt x="8533854" y="17373"/>
                  </a:lnTo>
                  <a:lnTo>
                    <a:pt x="8534146" y="55473"/>
                  </a:lnTo>
                  <a:lnTo>
                    <a:pt x="8648446" y="54584"/>
                  </a:lnTo>
                  <a:close/>
                </a:path>
                <a:path w="10782300" h="121920">
                  <a:moveTo>
                    <a:pt x="8800833" y="53403"/>
                  </a:moveTo>
                  <a:lnTo>
                    <a:pt x="8800541" y="15316"/>
                  </a:lnTo>
                  <a:lnTo>
                    <a:pt x="8686241" y="16192"/>
                  </a:lnTo>
                  <a:lnTo>
                    <a:pt x="8686533" y="54292"/>
                  </a:lnTo>
                  <a:lnTo>
                    <a:pt x="8800833" y="53403"/>
                  </a:lnTo>
                  <a:close/>
                </a:path>
                <a:path w="10782300" h="121920">
                  <a:moveTo>
                    <a:pt x="8953221" y="52235"/>
                  </a:moveTo>
                  <a:lnTo>
                    <a:pt x="8952928" y="14135"/>
                  </a:lnTo>
                  <a:lnTo>
                    <a:pt x="8838628" y="15011"/>
                  </a:lnTo>
                  <a:lnTo>
                    <a:pt x="8838933" y="53111"/>
                  </a:lnTo>
                  <a:lnTo>
                    <a:pt x="8953221" y="52235"/>
                  </a:lnTo>
                  <a:close/>
                </a:path>
                <a:path w="10782300" h="121920">
                  <a:moveTo>
                    <a:pt x="9105608" y="51054"/>
                  </a:moveTo>
                  <a:lnTo>
                    <a:pt x="9105316" y="12954"/>
                  </a:lnTo>
                  <a:lnTo>
                    <a:pt x="8991028" y="13843"/>
                  </a:lnTo>
                  <a:lnTo>
                    <a:pt x="8991321" y="51943"/>
                  </a:lnTo>
                  <a:lnTo>
                    <a:pt x="9105608" y="51054"/>
                  </a:lnTo>
                  <a:close/>
                </a:path>
                <a:path w="10782300" h="121920">
                  <a:moveTo>
                    <a:pt x="9257995" y="49872"/>
                  </a:moveTo>
                  <a:lnTo>
                    <a:pt x="9257703" y="11772"/>
                  </a:lnTo>
                  <a:lnTo>
                    <a:pt x="9143416" y="12661"/>
                  </a:lnTo>
                  <a:lnTo>
                    <a:pt x="9143708" y="50761"/>
                  </a:lnTo>
                  <a:lnTo>
                    <a:pt x="9257995" y="49872"/>
                  </a:lnTo>
                  <a:close/>
                </a:path>
                <a:path w="10782300" h="121920">
                  <a:moveTo>
                    <a:pt x="9410395" y="48704"/>
                  </a:moveTo>
                  <a:lnTo>
                    <a:pt x="9410090" y="10604"/>
                  </a:lnTo>
                  <a:lnTo>
                    <a:pt x="9295803" y="11480"/>
                  </a:lnTo>
                  <a:lnTo>
                    <a:pt x="9296095" y="49580"/>
                  </a:lnTo>
                  <a:lnTo>
                    <a:pt x="9410395" y="48704"/>
                  </a:lnTo>
                  <a:close/>
                </a:path>
                <a:path w="10782300" h="121920">
                  <a:moveTo>
                    <a:pt x="9562782" y="47523"/>
                  </a:moveTo>
                  <a:lnTo>
                    <a:pt x="9562490" y="9423"/>
                  </a:lnTo>
                  <a:lnTo>
                    <a:pt x="9448190" y="10312"/>
                  </a:lnTo>
                  <a:lnTo>
                    <a:pt x="9448482" y="48399"/>
                  </a:lnTo>
                  <a:lnTo>
                    <a:pt x="9562782" y="47523"/>
                  </a:lnTo>
                  <a:close/>
                </a:path>
                <a:path w="10782300" h="121920">
                  <a:moveTo>
                    <a:pt x="9715170" y="46342"/>
                  </a:moveTo>
                  <a:lnTo>
                    <a:pt x="9714878" y="8242"/>
                  </a:lnTo>
                  <a:lnTo>
                    <a:pt x="9600578" y="9131"/>
                  </a:lnTo>
                  <a:lnTo>
                    <a:pt x="9600882" y="47231"/>
                  </a:lnTo>
                  <a:lnTo>
                    <a:pt x="9715170" y="46342"/>
                  </a:lnTo>
                  <a:close/>
                </a:path>
                <a:path w="10782300" h="121920">
                  <a:moveTo>
                    <a:pt x="9867557" y="45161"/>
                  </a:moveTo>
                  <a:lnTo>
                    <a:pt x="9867265" y="7073"/>
                  </a:lnTo>
                  <a:lnTo>
                    <a:pt x="9752978" y="7950"/>
                  </a:lnTo>
                  <a:lnTo>
                    <a:pt x="9753270" y="46050"/>
                  </a:lnTo>
                  <a:lnTo>
                    <a:pt x="9867557" y="45161"/>
                  </a:lnTo>
                  <a:close/>
                </a:path>
                <a:path w="10782300" h="121920">
                  <a:moveTo>
                    <a:pt x="10019957" y="43992"/>
                  </a:moveTo>
                  <a:lnTo>
                    <a:pt x="10019652" y="5892"/>
                  </a:lnTo>
                  <a:lnTo>
                    <a:pt x="9905365" y="6769"/>
                  </a:lnTo>
                  <a:lnTo>
                    <a:pt x="9905657" y="44869"/>
                  </a:lnTo>
                  <a:lnTo>
                    <a:pt x="10019957" y="43992"/>
                  </a:lnTo>
                  <a:close/>
                </a:path>
                <a:path w="10782300" h="121920">
                  <a:moveTo>
                    <a:pt x="10172344" y="42811"/>
                  </a:moveTo>
                  <a:lnTo>
                    <a:pt x="10172052" y="4711"/>
                  </a:lnTo>
                  <a:lnTo>
                    <a:pt x="10057752" y="5600"/>
                  </a:lnTo>
                  <a:lnTo>
                    <a:pt x="10058044" y="43700"/>
                  </a:lnTo>
                  <a:lnTo>
                    <a:pt x="10172344" y="42811"/>
                  </a:lnTo>
                  <a:close/>
                </a:path>
                <a:path w="10782300" h="121920">
                  <a:moveTo>
                    <a:pt x="10324732" y="41630"/>
                  </a:moveTo>
                  <a:lnTo>
                    <a:pt x="10324440" y="3530"/>
                  </a:lnTo>
                  <a:lnTo>
                    <a:pt x="10210140" y="4419"/>
                  </a:lnTo>
                  <a:lnTo>
                    <a:pt x="10210444" y="42519"/>
                  </a:lnTo>
                  <a:lnTo>
                    <a:pt x="10324732" y="41630"/>
                  </a:lnTo>
                  <a:close/>
                </a:path>
                <a:path w="10782300" h="121920">
                  <a:moveTo>
                    <a:pt x="10477119" y="40462"/>
                  </a:moveTo>
                  <a:lnTo>
                    <a:pt x="10476827" y="2362"/>
                  </a:lnTo>
                  <a:lnTo>
                    <a:pt x="10362540" y="3238"/>
                  </a:lnTo>
                  <a:lnTo>
                    <a:pt x="10362832" y="41338"/>
                  </a:lnTo>
                  <a:lnTo>
                    <a:pt x="10477119" y="40462"/>
                  </a:lnTo>
                  <a:close/>
                </a:path>
                <a:path w="10782300" h="121920">
                  <a:moveTo>
                    <a:pt x="10629506" y="39281"/>
                  </a:moveTo>
                  <a:lnTo>
                    <a:pt x="10629214" y="1181"/>
                  </a:lnTo>
                  <a:lnTo>
                    <a:pt x="10514927" y="2057"/>
                  </a:lnTo>
                  <a:lnTo>
                    <a:pt x="10515219" y="40157"/>
                  </a:lnTo>
                  <a:lnTo>
                    <a:pt x="10629506" y="39281"/>
                  </a:lnTo>
                  <a:close/>
                </a:path>
                <a:path w="10782300" h="121920">
                  <a:moveTo>
                    <a:pt x="10781906" y="38100"/>
                  </a:moveTo>
                  <a:lnTo>
                    <a:pt x="10781602" y="0"/>
                  </a:lnTo>
                  <a:lnTo>
                    <a:pt x="10667314" y="889"/>
                  </a:lnTo>
                  <a:lnTo>
                    <a:pt x="10667606" y="38989"/>
                  </a:lnTo>
                  <a:lnTo>
                    <a:pt x="10781906" y="38100"/>
                  </a:lnTo>
                  <a:close/>
                </a:path>
              </a:pathLst>
            </a:custGeom>
            <a:solidFill>
              <a:srgbClr val="8138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7332" y="5894869"/>
              <a:ext cx="6401435" cy="4228465"/>
            </a:xfrm>
            <a:custGeom>
              <a:avLst/>
              <a:gdLst/>
              <a:ahLst/>
              <a:cxnLst/>
              <a:rect l="l" t="t" r="r" b="b"/>
              <a:pathLst>
                <a:path w="6401434" h="4228465">
                  <a:moveTo>
                    <a:pt x="114592" y="336486"/>
                  </a:moveTo>
                  <a:lnTo>
                    <a:pt x="114287" y="298386"/>
                  </a:lnTo>
                  <a:lnTo>
                    <a:pt x="0" y="299275"/>
                  </a:lnTo>
                  <a:lnTo>
                    <a:pt x="292" y="337375"/>
                  </a:lnTo>
                  <a:lnTo>
                    <a:pt x="114592" y="336486"/>
                  </a:lnTo>
                  <a:close/>
                </a:path>
                <a:path w="6401434" h="4228465">
                  <a:moveTo>
                    <a:pt x="266979" y="335305"/>
                  </a:moveTo>
                  <a:lnTo>
                    <a:pt x="266687" y="297218"/>
                  </a:lnTo>
                  <a:lnTo>
                    <a:pt x="152387" y="298094"/>
                  </a:lnTo>
                  <a:lnTo>
                    <a:pt x="152679" y="336194"/>
                  </a:lnTo>
                  <a:lnTo>
                    <a:pt x="266979" y="335305"/>
                  </a:lnTo>
                  <a:close/>
                </a:path>
                <a:path w="6401434" h="4228465">
                  <a:moveTo>
                    <a:pt x="419366" y="334137"/>
                  </a:moveTo>
                  <a:lnTo>
                    <a:pt x="419074" y="296037"/>
                  </a:lnTo>
                  <a:lnTo>
                    <a:pt x="304774" y="296913"/>
                  </a:lnTo>
                  <a:lnTo>
                    <a:pt x="305079" y="335013"/>
                  </a:lnTo>
                  <a:lnTo>
                    <a:pt x="419366" y="334137"/>
                  </a:lnTo>
                  <a:close/>
                </a:path>
                <a:path w="6401434" h="4228465">
                  <a:moveTo>
                    <a:pt x="571754" y="332955"/>
                  </a:moveTo>
                  <a:lnTo>
                    <a:pt x="571461" y="294855"/>
                  </a:lnTo>
                  <a:lnTo>
                    <a:pt x="457174" y="295744"/>
                  </a:lnTo>
                  <a:lnTo>
                    <a:pt x="457466" y="333844"/>
                  </a:lnTo>
                  <a:lnTo>
                    <a:pt x="571754" y="332955"/>
                  </a:lnTo>
                  <a:close/>
                </a:path>
                <a:path w="6401434" h="4228465">
                  <a:moveTo>
                    <a:pt x="724154" y="331774"/>
                  </a:moveTo>
                  <a:lnTo>
                    <a:pt x="723849" y="293674"/>
                  </a:lnTo>
                  <a:lnTo>
                    <a:pt x="609561" y="294563"/>
                  </a:lnTo>
                  <a:lnTo>
                    <a:pt x="609854" y="332663"/>
                  </a:lnTo>
                  <a:lnTo>
                    <a:pt x="724154" y="331774"/>
                  </a:lnTo>
                  <a:close/>
                </a:path>
                <a:path w="6401434" h="4228465">
                  <a:moveTo>
                    <a:pt x="843953" y="4113669"/>
                  </a:moveTo>
                  <a:lnTo>
                    <a:pt x="805853" y="4113580"/>
                  </a:lnTo>
                  <a:lnTo>
                    <a:pt x="805599" y="4227842"/>
                  </a:lnTo>
                  <a:lnTo>
                    <a:pt x="843699" y="4227931"/>
                  </a:lnTo>
                  <a:lnTo>
                    <a:pt x="843953" y="4113669"/>
                  </a:lnTo>
                  <a:close/>
                </a:path>
                <a:path w="6401434" h="4228465">
                  <a:moveTo>
                    <a:pt x="844296" y="3961307"/>
                  </a:moveTo>
                  <a:lnTo>
                    <a:pt x="806196" y="3961219"/>
                  </a:lnTo>
                  <a:lnTo>
                    <a:pt x="805942" y="4075493"/>
                  </a:lnTo>
                  <a:lnTo>
                    <a:pt x="844042" y="4075569"/>
                  </a:lnTo>
                  <a:lnTo>
                    <a:pt x="844296" y="3961307"/>
                  </a:lnTo>
                  <a:close/>
                </a:path>
                <a:path w="6401434" h="4228465">
                  <a:moveTo>
                    <a:pt x="844638" y="3808958"/>
                  </a:moveTo>
                  <a:lnTo>
                    <a:pt x="806538" y="3808869"/>
                  </a:lnTo>
                  <a:lnTo>
                    <a:pt x="806284" y="3923131"/>
                  </a:lnTo>
                  <a:lnTo>
                    <a:pt x="844384" y="3923220"/>
                  </a:lnTo>
                  <a:lnTo>
                    <a:pt x="844638" y="3808958"/>
                  </a:lnTo>
                  <a:close/>
                </a:path>
                <a:path w="6401434" h="4228465">
                  <a:moveTo>
                    <a:pt x="844969" y="3656596"/>
                  </a:moveTo>
                  <a:lnTo>
                    <a:pt x="806869" y="3656520"/>
                  </a:lnTo>
                  <a:lnTo>
                    <a:pt x="806615" y="3770782"/>
                  </a:lnTo>
                  <a:lnTo>
                    <a:pt x="844715" y="3770871"/>
                  </a:lnTo>
                  <a:lnTo>
                    <a:pt x="844969" y="3656596"/>
                  </a:lnTo>
                  <a:close/>
                </a:path>
                <a:path w="6401434" h="4228465">
                  <a:moveTo>
                    <a:pt x="845312" y="3504247"/>
                  </a:moveTo>
                  <a:lnTo>
                    <a:pt x="807212" y="3504158"/>
                  </a:lnTo>
                  <a:lnTo>
                    <a:pt x="806958" y="3618420"/>
                  </a:lnTo>
                  <a:lnTo>
                    <a:pt x="845058" y="3618509"/>
                  </a:lnTo>
                  <a:lnTo>
                    <a:pt x="845312" y="3504247"/>
                  </a:lnTo>
                  <a:close/>
                </a:path>
                <a:path w="6401434" h="4228465">
                  <a:moveTo>
                    <a:pt x="845654" y="3351885"/>
                  </a:moveTo>
                  <a:lnTo>
                    <a:pt x="807554" y="3351809"/>
                  </a:lnTo>
                  <a:lnTo>
                    <a:pt x="807300" y="3466071"/>
                  </a:lnTo>
                  <a:lnTo>
                    <a:pt x="845400" y="3466160"/>
                  </a:lnTo>
                  <a:lnTo>
                    <a:pt x="845654" y="3351885"/>
                  </a:lnTo>
                  <a:close/>
                </a:path>
                <a:path w="6401434" h="4228465">
                  <a:moveTo>
                    <a:pt x="845997" y="3199536"/>
                  </a:moveTo>
                  <a:lnTo>
                    <a:pt x="807897" y="3199447"/>
                  </a:lnTo>
                  <a:lnTo>
                    <a:pt x="807643" y="3313722"/>
                  </a:lnTo>
                  <a:lnTo>
                    <a:pt x="845743" y="3313798"/>
                  </a:lnTo>
                  <a:lnTo>
                    <a:pt x="845997" y="3199536"/>
                  </a:lnTo>
                  <a:close/>
                </a:path>
                <a:path w="6401434" h="4228465">
                  <a:moveTo>
                    <a:pt x="846328" y="3047187"/>
                  </a:moveTo>
                  <a:lnTo>
                    <a:pt x="808228" y="3047098"/>
                  </a:lnTo>
                  <a:lnTo>
                    <a:pt x="807974" y="3161360"/>
                  </a:lnTo>
                  <a:lnTo>
                    <a:pt x="846074" y="3161449"/>
                  </a:lnTo>
                  <a:lnTo>
                    <a:pt x="846328" y="3047187"/>
                  </a:lnTo>
                  <a:close/>
                </a:path>
                <a:path w="6401434" h="4228465">
                  <a:moveTo>
                    <a:pt x="846670" y="2894825"/>
                  </a:moveTo>
                  <a:lnTo>
                    <a:pt x="808570" y="2894736"/>
                  </a:lnTo>
                  <a:lnTo>
                    <a:pt x="808316" y="3009011"/>
                  </a:lnTo>
                  <a:lnTo>
                    <a:pt x="846416" y="3009087"/>
                  </a:lnTo>
                  <a:lnTo>
                    <a:pt x="846670" y="2894825"/>
                  </a:lnTo>
                  <a:close/>
                </a:path>
                <a:path w="6401434" h="4228465">
                  <a:moveTo>
                    <a:pt x="847013" y="2742476"/>
                  </a:moveTo>
                  <a:lnTo>
                    <a:pt x="808913" y="2742387"/>
                  </a:lnTo>
                  <a:lnTo>
                    <a:pt x="808659" y="2856649"/>
                  </a:lnTo>
                  <a:lnTo>
                    <a:pt x="846759" y="2856738"/>
                  </a:lnTo>
                  <a:lnTo>
                    <a:pt x="847013" y="2742476"/>
                  </a:lnTo>
                  <a:close/>
                </a:path>
                <a:path w="6401434" h="4228465">
                  <a:moveTo>
                    <a:pt x="847344" y="2590114"/>
                  </a:moveTo>
                  <a:lnTo>
                    <a:pt x="809244" y="2590038"/>
                  </a:lnTo>
                  <a:lnTo>
                    <a:pt x="808990" y="2704300"/>
                  </a:lnTo>
                  <a:lnTo>
                    <a:pt x="847090" y="2704388"/>
                  </a:lnTo>
                  <a:lnTo>
                    <a:pt x="847344" y="2590114"/>
                  </a:lnTo>
                  <a:close/>
                </a:path>
                <a:path w="6401434" h="4228465">
                  <a:moveTo>
                    <a:pt x="847686" y="2437765"/>
                  </a:moveTo>
                  <a:lnTo>
                    <a:pt x="809586" y="2437676"/>
                  </a:lnTo>
                  <a:lnTo>
                    <a:pt x="809332" y="2551950"/>
                  </a:lnTo>
                  <a:lnTo>
                    <a:pt x="847432" y="2552027"/>
                  </a:lnTo>
                  <a:lnTo>
                    <a:pt x="847686" y="2437765"/>
                  </a:lnTo>
                  <a:close/>
                </a:path>
                <a:path w="6401434" h="4228465">
                  <a:moveTo>
                    <a:pt x="848029" y="2285403"/>
                  </a:moveTo>
                  <a:lnTo>
                    <a:pt x="809929" y="2285327"/>
                  </a:lnTo>
                  <a:lnTo>
                    <a:pt x="809675" y="2399588"/>
                  </a:lnTo>
                  <a:lnTo>
                    <a:pt x="847775" y="2399677"/>
                  </a:lnTo>
                  <a:lnTo>
                    <a:pt x="848029" y="2285403"/>
                  </a:lnTo>
                  <a:close/>
                </a:path>
                <a:path w="6401434" h="4228465">
                  <a:moveTo>
                    <a:pt x="848372" y="2133054"/>
                  </a:moveTo>
                  <a:lnTo>
                    <a:pt x="810272" y="2132965"/>
                  </a:lnTo>
                  <a:lnTo>
                    <a:pt x="810018" y="2247239"/>
                  </a:lnTo>
                  <a:lnTo>
                    <a:pt x="848118" y="2247315"/>
                  </a:lnTo>
                  <a:lnTo>
                    <a:pt x="848372" y="2133054"/>
                  </a:lnTo>
                  <a:close/>
                </a:path>
                <a:path w="6401434" h="4228465">
                  <a:moveTo>
                    <a:pt x="848702" y="1980704"/>
                  </a:moveTo>
                  <a:lnTo>
                    <a:pt x="810602" y="1980615"/>
                  </a:lnTo>
                  <a:lnTo>
                    <a:pt x="810348" y="2094877"/>
                  </a:lnTo>
                  <a:lnTo>
                    <a:pt x="848448" y="2094966"/>
                  </a:lnTo>
                  <a:lnTo>
                    <a:pt x="848702" y="1980704"/>
                  </a:lnTo>
                  <a:close/>
                </a:path>
                <a:path w="6401434" h="4228465">
                  <a:moveTo>
                    <a:pt x="849045" y="1828342"/>
                  </a:moveTo>
                  <a:lnTo>
                    <a:pt x="810945" y="1828266"/>
                  </a:lnTo>
                  <a:lnTo>
                    <a:pt x="810691" y="1942528"/>
                  </a:lnTo>
                  <a:lnTo>
                    <a:pt x="848791" y="1942617"/>
                  </a:lnTo>
                  <a:lnTo>
                    <a:pt x="849045" y="1828342"/>
                  </a:lnTo>
                  <a:close/>
                </a:path>
                <a:path w="6401434" h="4228465">
                  <a:moveTo>
                    <a:pt x="849388" y="1675993"/>
                  </a:moveTo>
                  <a:lnTo>
                    <a:pt x="811288" y="1675904"/>
                  </a:lnTo>
                  <a:lnTo>
                    <a:pt x="811034" y="1790166"/>
                  </a:lnTo>
                  <a:lnTo>
                    <a:pt x="849134" y="1790255"/>
                  </a:lnTo>
                  <a:lnTo>
                    <a:pt x="849388" y="1675993"/>
                  </a:lnTo>
                  <a:close/>
                </a:path>
                <a:path w="6401434" h="4228465">
                  <a:moveTo>
                    <a:pt x="849718" y="1523631"/>
                  </a:moveTo>
                  <a:lnTo>
                    <a:pt x="811618" y="1523555"/>
                  </a:lnTo>
                  <a:lnTo>
                    <a:pt x="811364" y="1637817"/>
                  </a:lnTo>
                  <a:lnTo>
                    <a:pt x="849464" y="1637906"/>
                  </a:lnTo>
                  <a:lnTo>
                    <a:pt x="849718" y="1523631"/>
                  </a:lnTo>
                  <a:close/>
                </a:path>
                <a:path w="6401434" h="4228465">
                  <a:moveTo>
                    <a:pt x="850061" y="1371282"/>
                  </a:moveTo>
                  <a:lnTo>
                    <a:pt x="811961" y="1371193"/>
                  </a:lnTo>
                  <a:lnTo>
                    <a:pt x="811707" y="1485468"/>
                  </a:lnTo>
                  <a:lnTo>
                    <a:pt x="849807" y="1485544"/>
                  </a:lnTo>
                  <a:lnTo>
                    <a:pt x="850061" y="1371282"/>
                  </a:lnTo>
                  <a:close/>
                </a:path>
                <a:path w="6401434" h="4228465">
                  <a:moveTo>
                    <a:pt x="850404" y="1218933"/>
                  </a:moveTo>
                  <a:lnTo>
                    <a:pt x="812304" y="1218844"/>
                  </a:lnTo>
                  <a:lnTo>
                    <a:pt x="812050" y="1333106"/>
                  </a:lnTo>
                  <a:lnTo>
                    <a:pt x="850150" y="1333195"/>
                  </a:lnTo>
                  <a:lnTo>
                    <a:pt x="850404" y="1218933"/>
                  </a:lnTo>
                  <a:close/>
                </a:path>
                <a:path w="6401434" h="4228465">
                  <a:moveTo>
                    <a:pt x="850747" y="1066571"/>
                  </a:moveTo>
                  <a:lnTo>
                    <a:pt x="812647" y="1066482"/>
                  </a:lnTo>
                  <a:lnTo>
                    <a:pt x="812380" y="1180757"/>
                  </a:lnTo>
                  <a:lnTo>
                    <a:pt x="850480" y="1180833"/>
                  </a:lnTo>
                  <a:lnTo>
                    <a:pt x="850747" y="1066571"/>
                  </a:lnTo>
                  <a:close/>
                </a:path>
                <a:path w="6401434" h="4228465">
                  <a:moveTo>
                    <a:pt x="851077" y="914222"/>
                  </a:moveTo>
                  <a:lnTo>
                    <a:pt x="812977" y="914133"/>
                  </a:lnTo>
                  <a:lnTo>
                    <a:pt x="812723" y="1028395"/>
                  </a:lnTo>
                  <a:lnTo>
                    <a:pt x="850823" y="1028484"/>
                  </a:lnTo>
                  <a:lnTo>
                    <a:pt x="851077" y="914222"/>
                  </a:lnTo>
                  <a:close/>
                </a:path>
                <a:path w="6401434" h="4228465">
                  <a:moveTo>
                    <a:pt x="851420" y="761860"/>
                  </a:moveTo>
                  <a:lnTo>
                    <a:pt x="813320" y="761784"/>
                  </a:lnTo>
                  <a:lnTo>
                    <a:pt x="813066" y="876046"/>
                  </a:lnTo>
                  <a:lnTo>
                    <a:pt x="851166" y="876134"/>
                  </a:lnTo>
                  <a:lnTo>
                    <a:pt x="851420" y="761860"/>
                  </a:lnTo>
                  <a:close/>
                </a:path>
                <a:path w="6401434" h="4228465">
                  <a:moveTo>
                    <a:pt x="851763" y="609511"/>
                  </a:moveTo>
                  <a:lnTo>
                    <a:pt x="813663" y="609422"/>
                  </a:lnTo>
                  <a:lnTo>
                    <a:pt x="813409" y="723684"/>
                  </a:lnTo>
                  <a:lnTo>
                    <a:pt x="851509" y="723773"/>
                  </a:lnTo>
                  <a:lnTo>
                    <a:pt x="851763" y="609511"/>
                  </a:lnTo>
                  <a:close/>
                </a:path>
                <a:path w="6401434" h="4228465">
                  <a:moveTo>
                    <a:pt x="852093" y="457149"/>
                  </a:moveTo>
                  <a:lnTo>
                    <a:pt x="813993" y="457073"/>
                  </a:lnTo>
                  <a:lnTo>
                    <a:pt x="813739" y="571334"/>
                  </a:lnTo>
                  <a:lnTo>
                    <a:pt x="851839" y="571423"/>
                  </a:lnTo>
                  <a:lnTo>
                    <a:pt x="852093" y="457149"/>
                  </a:lnTo>
                  <a:close/>
                </a:path>
                <a:path w="6401434" h="4228465">
                  <a:moveTo>
                    <a:pt x="852779" y="152450"/>
                  </a:moveTo>
                  <a:lnTo>
                    <a:pt x="814679" y="152361"/>
                  </a:lnTo>
                  <a:lnTo>
                    <a:pt x="814425" y="266623"/>
                  </a:lnTo>
                  <a:lnTo>
                    <a:pt x="852525" y="266712"/>
                  </a:lnTo>
                  <a:lnTo>
                    <a:pt x="852779" y="152450"/>
                  </a:lnTo>
                  <a:close/>
                </a:path>
                <a:path w="6401434" h="4228465">
                  <a:moveTo>
                    <a:pt x="853109" y="88"/>
                  </a:moveTo>
                  <a:lnTo>
                    <a:pt x="815009" y="0"/>
                  </a:lnTo>
                  <a:lnTo>
                    <a:pt x="814755" y="114274"/>
                  </a:lnTo>
                  <a:lnTo>
                    <a:pt x="852855" y="114350"/>
                  </a:lnTo>
                  <a:lnTo>
                    <a:pt x="853109" y="88"/>
                  </a:lnTo>
                  <a:close/>
                </a:path>
                <a:path w="6401434" h="4228465">
                  <a:moveTo>
                    <a:pt x="876541" y="330606"/>
                  </a:moveTo>
                  <a:lnTo>
                    <a:pt x="876249" y="292506"/>
                  </a:lnTo>
                  <a:lnTo>
                    <a:pt x="761949" y="293382"/>
                  </a:lnTo>
                  <a:lnTo>
                    <a:pt x="762241" y="331482"/>
                  </a:lnTo>
                  <a:lnTo>
                    <a:pt x="814273" y="331089"/>
                  </a:lnTo>
                  <a:lnTo>
                    <a:pt x="814082" y="418985"/>
                  </a:lnTo>
                  <a:lnTo>
                    <a:pt x="852182" y="419061"/>
                  </a:lnTo>
                  <a:lnTo>
                    <a:pt x="852373" y="330796"/>
                  </a:lnTo>
                  <a:lnTo>
                    <a:pt x="876541" y="330606"/>
                  </a:lnTo>
                  <a:close/>
                </a:path>
                <a:path w="6401434" h="4228465">
                  <a:moveTo>
                    <a:pt x="1028928" y="329425"/>
                  </a:moveTo>
                  <a:lnTo>
                    <a:pt x="1028636" y="291325"/>
                  </a:lnTo>
                  <a:lnTo>
                    <a:pt x="914336" y="292201"/>
                  </a:lnTo>
                  <a:lnTo>
                    <a:pt x="914641" y="330301"/>
                  </a:lnTo>
                  <a:lnTo>
                    <a:pt x="1028928" y="329425"/>
                  </a:lnTo>
                  <a:close/>
                </a:path>
                <a:path w="6401434" h="4228465">
                  <a:moveTo>
                    <a:pt x="1181315" y="328244"/>
                  </a:moveTo>
                  <a:lnTo>
                    <a:pt x="1181023" y="290144"/>
                  </a:lnTo>
                  <a:lnTo>
                    <a:pt x="1066736" y="291033"/>
                  </a:lnTo>
                  <a:lnTo>
                    <a:pt x="1067028" y="329133"/>
                  </a:lnTo>
                  <a:lnTo>
                    <a:pt x="1181315" y="328244"/>
                  </a:lnTo>
                  <a:close/>
                </a:path>
                <a:path w="6401434" h="4228465">
                  <a:moveTo>
                    <a:pt x="1333703" y="327063"/>
                  </a:moveTo>
                  <a:lnTo>
                    <a:pt x="1333411" y="288975"/>
                  </a:lnTo>
                  <a:lnTo>
                    <a:pt x="1219123" y="289852"/>
                  </a:lnTo>
                  <a:lnTo>
                    <a:pt x="1219415" y="327952"/>
                  </a:lnTo>
                  <a:lnTo>
                    <a:pt x="1333703" y="327063"/>
                  </a:lnTo>
                  <a:close/>
                </a:path>
                <a:path w="6401434" h="4228465">
                  <a:moveTo>
                    <a:pt x="1486103" y="325894"/>
                  </a:moveTo>
                  <a:lnTo>
                    <a:pt x="1485798" y="287794"/>
                  </a:lnTo>
                  <a:lnTo>
                    <a:pt x="1371511" y="288671"/>
                  </a:lnTo>
                  <a:lnTo>
                    <a:pt x="1371803" y="326771"/>
                  </a:lnTo>
                  <a:lnTo>
                    <a:pt x="1486103" y="325894"/>
                  </a:lnTo>
                  <a:close/>
                </a:path>
                <a:path w="6401434" h="4228465">
                  <a:moveTo>
                    <a:pt x="1638490" y="324713"/>
                  </a:moveTo>
                  <a:lnTo>
                    <a:pt x="1638198" y="286613"/>
                  </a:lnTo>
                  <a:lnTo>
                    <a:pt x="1523898" y="287502"/>
                  </a:lnTo>
                  <a:lnTo>
                    <a:pt x="1524190" y="325602"/>
                  </a:lnTo>
                  <a:lnTo>
                    <a:pt x="1638490" y="324713"/>
                  </a:lnTo>
                  <a:close/>
                </a:path>
                <a:path w="6401434" h="4228465">
                  <a:moveTo>
                    <a:pt x="1790877" y="323532"/>
                  </a:moveTo>
                  <a:lnTo>
                    <a:pt x="1790585" y="285432"/>
                  </a:lnTo>
                  <a:lnTo>
                    <a:pt x="1676285" y="286321"/>
                  </a:lnTo>
                  <a:lnTo>
                    <a:pt x="1676590" y="324421"/>
                  </a:lnTo>
                  <a:lnTo>
                    <a:pt x="1790877" y="323532"/>
                  </a:lnTo>
                  <a:close/>
                </a:path>
                <a:path w="6401434" h="4228465">
                  <a:moveTo>
                    <a:pt x="1943265" y="322364"/>
                  </a:moveTo>
                  <a:lnTo>
                    <a:pt x="1942973" y="284264"/>
                  </a:lnTo>
                  <a:lnTo>
                    <a:pt x="1828685" y="285140"/>
                  </a:lnTo>
                  <a:lnTo>
                    <a:pt x="1828977" y="323240"/>
                  </a:lnTo>
                  <a:lnTo>
                    <a:pt x="1943265" y="322364"/>
                  </a:lnTo>
                  <a:close/>
                </a:path>
                <a:path w="6401434" h="4228465">
                  <a:moveTo>
                    <a:pt x="2095665" y="321183"/>
                  </a:moveTo>
                  <a:lnTo>
                    <a:pt x="2095360" y="283083"/>
                  </a:lnTo>
                  <a:lnTo>
                    <a:pt x="1981073" y="283959"/>
                  </a:lnTo>
                  <a:lnTo>
                    <a:pt x="1981365" y="322059"/>
                  </a:lnTo>
                  <a:lnTo>
                    <a:pt x="2095665" y="321183"/>
                  </a:lnTo>
                  <a:close/>
                </a:path>
                <a:path w="6401434" h="4228465">
                  <a:moveTo>
                    <a:pt x="2248052" y="320001"/>
                  </a:moveTo>
                  <a:lnTo>
                    <a:pt x="2247760" y="281901"/>
                  </a:lnTo>
                  <a:lnTo>
                    <a:pt x="2133460" y="282790"/>
                  </a:lnTo>
                  <a:lnTo>
                    <a:pt x="2133752" y="320890"/>
                  </a:lnTo>
                  <a:lnTo>
                    <a:pt x="2248052" y="320001"/>
                  </a:lnTo>
                  <a:close/>
                </a:path>
                <a:path w="6401434" h="4228465">
                  <a:moveTo>
                    <a:pt x="2400439" y="318820"/>
                  </a:moveTo>
                  <a:lnTo>
                    <a:pt x="2400147" y="280720"/>
                  </a:lnTo>
                  <a:lnTo>
                    <a:pt x="2285847" y="281609"/>
                  </a:lnTo>
                  <a:lnTo>
                    <a:pt x="2286152" y="319709"/>
                  </a:lnTo>
                  <a:lnTo>
                    <a:pt x="2400439" y="318820"/>
                  </a:lnTo>
                  <a:close/>
                </a:path>
                <a:path w="6401434" h="4228465">
                  <a:moveTo>
                    <a:pt x="2552827" y="317652"/>
                  </a:moveTo>
                  <a:lnTo>
                    <a:pt x="2552535" y="279552"/>
                  </a:lnTo>
                  <a:lnTo>
                    <a:pt x="2438247" y="280428"/>
                  </a:lnTo>
                  <a:lnTo>
                    <a:pt x="2438539" y="318528"/>
                  </a:lnTo>
                  <a:lnTo>
                    <a:pt x="2552827" y="317652"/>
                  </a:lnTo>
                  <a:close/>
                </a:path>
                <a:path w="6401434" h="4228465">
                  <a:moveTo>
                    <a:pt x="2705214" y="316471"/>
                  </a:moveTo>
                  <a:lnTo>
                    <a:pt x="2704922" y="278371"/>
                  </a:lnTo>
                  <a:lnTo>
                    <a:pt x="2590635" y="279260"/>
                  </a:lnTo>
                  <a:lnTo>
                    <a:pt x="2590927" y="317360"/>
                  </a:lnTo>
                  <a:lnTo>
                    <a:pt x="2705214" y="316471"/>
                  </a:lnTo>
                  <a:close/>
                </a:path>
                <a:path w="6401434" h="4228465">
                  <a:moveTo>
                    <a:pt x="2857614" y="315290"/>
                  </a:moveTo>
                  <a:lnTo>
                    <a:pt x="2857309" y="277190"/>
                  </a:lnTo>
                  <a:lnTo>
                    <a:pt x="2743022" y="278079"/>
                  </a:lnTo>
                  <a:lnTo>
                    <a:pt x="2743314" y="316179"/>
                  </a:lnTo>
                  <a:lnTo>
                    <a:pt x="2857614" y="315290"/>
                  </a:lnTo>
                  <a:close/>
                </a:path>
                <a:path w="6401434" h="4228465">
                  <a:moveTo>
                    <a:pt x="3010001" y="314121"/>
                  </a:moveTo>
                  <a:lnTo>
                    <a:pt x="3009709" y="276021"/>
                  </a:lnTo>
                  <a:lnTo>
                    <a:pt x="2895409" y="276898"/>
                  </a:lnTo>
                  <a:lnTo>
                    <a:pt x="2895701" y="314998"/>
                  </a:lnTo>
                  <a:lnTo>
                    <a:pt x="3010001" y="314121"/>
                  </a:lnTo>
                  <a:close/>
                </a:path>
                <a:path w="6401434" h="4228465">
                  <a:moveTo>
                    <a:pt x="3162389" y="312940"/>
                  </a:moveTo>
                  <a:lnTo>
                    <a:pt x="3162096" y="274840"/>
                  </a:lnTo>
                  <a:lnTo>
                    <a:pt x="3047796" y="275717"/>
                  </a:lnTo>
                  <a:lnTo>
                    <a:pt x="3048101" y="313817"/>
                  </a:lnTo>
                  <a:lnTo>
                    <a:pt x="3162389" y="312940"/>
                  </a:lnTo>
                  <a:close/>
                </a:path>
                <a:path w="6401434" h="4228465">
                  <a:moveTo>
                    <a:pt x="3314776" y="311759"/>
                  </a:moveTo>
                  <a:lnTo>
                    <a:pt x="3314484" y="273659"/>
                  </a:lnTo>
                  <a:lnTo>
                    <a:pt x="3200196" y="274548"/>
                  </a:lnTo>
                  <a:lnTo>
                    <a:pt x="3200489" y="312648"/>
                  </a:lnTo>
                  <a:lnTo>
                    <a:pt x="3314776" y="311759"/>
                  </a:lnTo>
                  <a:close/>
                </a:path>
                <a:path w="6401434" h="4228465">
                  <a:moveTo>
                    <a:pt x="3467176" y="310578"/>
                  </a:moveTo>
                  <a:lnTo>
                    <a:pt x="3466871" y="272478"/>
                  </a:lnTo>
                  <a:lnTo>
                    <a:pt x="3352584" y="273367"/>
                  </a:lnTo>
                  <a:lnTo>
                    <a:pt x="3352876" y="311467"/>
                  </a:lnTo>
                  <a:lnTo>
                    <a:pt x="3467176" y="310578"/>
                  </a:lnTo>
                  <a:close/>
                </a:path>
                <a:path w="6401434" h="4228465">
                  <a:moveTo>
                    <a:pt x="3619563" y="309410"/>
                  </a:moveTo>
                  <a:lnTo>
                    <a:pt x="3619271" y="271310"/>
                  </a:lnTo>
                  <a:lnTo>
                    <a:pt x="3504971" y="272186"/>
                  </a:lnTo>
                  <a:lnTo>
                    <a:pt x="3505263" y="310286"/>
                  </a:lnTo>
                  <a:lnTo>
                    <a:pt x="3619563" y="309410"/>
                  </a:lnTo>
                  <a:close/>
                </a:path>
                <a:path w="6401434" h="4228465">
                  <a:moveTo>
                    <a:pt x="3771950" y="308229"/>
                  </a:moveTo>
                  <a:lnTo>
                    <a:pt x="3771658" y="270129"/>
                  </a:lnTo>
                  <a:lnTo>
                    <a:pt x="3657358" y="271018"/>
                  </a:lnTo>
                  <a:lnTo>
                    <a:pt x="3657663" y="309105"/>
                  </a:lnTo>
                  <a:lnTo>
                    <a:pt x="3771950" y="308229"/>
                  </a:lnTo>
                  <a:close/>
                </a:path>
                <a:path w="6401434" h="4228465">
                  <a:moveTo>
                    <a:pt x="3924338" y="307047"/>
                  </a:moveTo>
                  <a:lnTo>
                    <a:pt x="3924046" y="268947"/>
                  </a:lnTo>
                  <a:lnTo>
                    <a:pt x="3809758" y="269836"/>
                  </a:lnTo>
                  <a:lnTo>
                    <a:pt x="3810050" y="307936"/>
                  </a:lnTo>
                  <a:lnTo>
                    <a:pt x="3924338" y="307047"/>
                  </a:lnTo>
                  <a:close/>
                </a:path>
                <a:path w="6401434" h="4228465">
                  <a:moveTo>
                    <a:pt x="4076725" y="305879"/>
                  </a:moveTo>
                  <a:lnTo>
                    <a:pt x="4076433" y="267779"/>
                  </a:lnTo>
                  <a:lnTo>
                    <a:pt x="3962146" y="268655"/>
                  </a:lnTo>
                  <a:lnTo>
                    <a:pt x="3962438" y="306755"/>
                  </a:lnTo>
                  <a:lnTo>
                    <a:pt x="4076725" y="305879"/>
                  </a:lnTo>
                  <a:close/>
                </a:path>
                <a:path w="6401434" h="4228465">
                  <a:moveTo>
                    <a:pt x="4229125" y="304698"/>
                  </a:moveTo>
                  <a:lnTo>
                    <a:pt x="4228820" y="266598"/>
                  </a:lnTo>
                  <a:lnTo>
                    <a:pt x="4114533" y="267474"/>
                  </a:lnTo>
                  <a:lnTo>
                    <a:pt x="4114825" y="305574"/>
                  </a:lnTo>
                  <a:lnTo>
                    <a:pt x="4229125" y="304698"/>
                  </a:lnTo>
                  <a:close/>
                </a:path>
                <a:path w="6401434" h="4228465">
                  <a:moveTo>
                    <a:pt x="4381512" y="303517"/>
                  </a:moveTo>
                  <a:lnTo>
                    <a:pt x="4381220" y="265417"/>
                  </a:lnTo>
                  <a:lnTo>
                    <a:pt x="4266920" y="266306"/>
                  </a:lnTo>
                  <a:lnTo>
                    <a:pt x="4267212" y="304406"/>
                  </a:lnTo>
                  <a:lnTo>
                    <a:pt x="4381512" y="303517"/>
                  </a:lnTo>
                  <a:close/>
                </a:path>
                <a:path w="6401434" h="4228465">
                  <a:moveTo>
                    <a:pt x="4533900" y="302336"/>
                  </a:moveTo>
                  <a:lnTo>
                    <a:pt x="4533608" y="264236"/>
                  </a:lnTo>
                  <a:lnTo>
                    <a:pt x="4419308" y="265125"/>
                  </a:lnTo>
                  <a:lnTo>
                    <a:pt x="4419612" y="303225"/>
                  </a:lnTo>
                  <a:lnTo>
                    <a:pt x="4533900" y="302336"/>
                  </a:lnTo>
                  <a:close/>
                </a:path>
                <a:path w="6401434" h="4228465">
                  <a:moveTo>
                    <a:pt x="4686287" y="301167"/>
                  </a:moveTo>
                  <a:lnTo>
                    <a:pt x="4685995" y="263067"/>
                  </a:lnTo>
                  <a:lnTo>
                    <a:pt x="4571708" y="263944"/>
                  </a:lnTo>
                  <a:lnTo>
                    <a:pt x="4572000" y="302044"/>
                  </a:lnTo>
                  <a:lnTo>
                    <a:pt x="4686287" y="301167"/>
                  </a:lnTo>
                  <a:close/>
                </a:path>
                <a:path w="6401434" h="4228465">
                  <a:moveTo>
                    <a:pt x="4838687" y="299986"/>
                  </a:moveTo>
                  <a:lnTo>
                    <a:pt x="4838382" y="261886"/>
                  </a:lnTo>
                  <a:lnTo>
                    <a:pt x="4724095" y="262775"/>
                  </a:lnTo>
                  <a:lnTo>
                    <a:pt x="4724387" y="300863"/>
                  </a:lnTo>
                  <a:lnTo>
                    <a:pt x="4838687" y="299986"/>
                  </a:lnTo>
                  <a:close/>
                </a:path>
                <a:path w="6401434" h="4228465">
                  <a:moveTo>
                    <a:pt x="4991074" y="298805"/>
                  </a:moveTo>
                  <a:lnTo>
                    <a:pt x="4990782" y="260705"/>
                  </a:lnTo>
                  <a:lnTo>
                    <a:pt x="4876482" y="261594"/>
                  </a:lnTo>
                  <a:lnTo>
                    <a:pt x="4876774" y="299694"/>
                  </a:lnTo>
                  <a:lnTo>
                    <a:pt x="4991074" y="298805"/>
                  </a:lnTo>
                  <a:close/>
                </a:path>
                <a:path w="6401434" h="4228465">
                  <a:moveTo>
                    <a:pt x="5143462" y="297637"/>
                  </a:moveTo>
                  <a:lnTo>
                    <a:pt x="5143170" y="259537"/>
                  </a:lnTo>
                  <a:lnTo>
                    <a:pt x="5028870" y="260413"/>
                  </a:lnTo>
                  <a:lnTo>
                    <a:pt x="5029174" y="298513"/>
                  </a:lnTo>
                  <a:lnTo>
                    <a:pt x="5143462" y="297637"/>
                  </a:lnTo>
                  <a:close/>
                </a:path>
                <a:path w="6401434" h="4228465">
                  <a:moveTo>
                    <a:pt x="5295849" y="296456"/>
                  </a:moveTo>
                  <a:lnTo>
                    <a:pt x="5295557" y="258356"/>
                  </a:lnTo>
                  <a:lnTo>
                    <a:pt x="5181270" y="259232"/>
                  </a:lnTo>
                  <a:lnTo>
                    <a:pt x="5181562" y="297332"/>
                  </a:lnTo>
                  <a:lnTo>
                    <a:pt x="5295849" y="296456"/>
                  </a:lnTo>
                  <a:close/>
                </a:path>
                <a:path w="6401434" h="4228465">
                  <a:moveTo>
                    <a:pt x="5448236" y="295275"/>
                  </a:moveTo>
                  <a:lnTo>
                    <a:pt x="5447944" y="257175"/>
                  </a:lnTo>
                  <a:lnTo>
                    <a:pt x="5333657" y="258064"/>
                  </a:lnTo>
                  <a:lnTo>
                    <a:pt x="5333949" y="296164"/>
                  </a:lnTo>
                  <a:lnTo>
                    <a:pt x="5448236" y="295275"/>
                  </a:lnTo>
                  <a:close/>
                </a:path>
                <a:path w="6401434" h="4228465">
                  <a:moveTo>
                    <a:pt x="5600636" y="294093"/>
                  </a:moveTo>
                  <a:lnTo>
                    <a:pt x="5600331" y="255993"/>
                  </a:lnTo>
                  <a:lnTo>
                    <a:pt x="5486044" y="256882"/>
                  </a:lnTo>
                  <a:lnTo>
                    <a:pt x="5486336" y="294982"/>
                  </a:lnTo>
                  <a:lnTo>
                    <a:pt x="5600636" y="294093"/>
                  </a:lnTo>
                  <a:close/>
                </a:path>
                <a:path w="6401434" h="4228465">
                  <a:moveTo>
                    <a:pt x="5753024" y="292925"/>
                  </a:moveTo>
                  <a:lnTo>
                    <a:pt x="5752731" y="254825"/>
                  </a:lnTo>
                  <a:lnTo>
                    <a:pt x="5638431" y="255701"/>
                  </a:lnTo>
                  <a:lnTo>
                    <a:pt x="5638724" y="293801"/>
                  </a:lnTo>
                  <a:lnTo>
                    <a:pt x="5753024" y="292925"/>
                  </a:lnTo>
                  <a:close/>
                </a:path>
                <a:path w="6401434" h="4228465">
                  <a:moveTo>
                    <a:pt x="5905411" y="291744"/>
                  </a:moveTo>
                  <a:lnTo>
                    <a:pt x="5905119" y="253644"/>
                  </a:lnTo>
                  <a:lnTo>
                    <a:pt x="5790819" y="254533"/>
                  </a:lnTo>
                  <a:lnTo>
                    <a:pt x="5791124" y="292620"/>
                  </a:lnTo>
                  <a:lnTo>
                    <a:pt x="5905411" y="291744"/>
                  </a:lnTo>
                  <a:close/>
                </a:path>
                <a:path w="6401434" h="4228465">
                  <a:moveTo>
                    <a:pt x="6057798" y="290563"/>
                  </a:moveTo>
                  <a:lnTo>
                    <a:pt x="6057506" y="252463"/>
                  </a:lnTo>
                  <a:lnTo>
                    <a:pt x="5943219" y="253352"/>
                  </a:lnTo>
                  <a:lnTo>
                    <a:pt x="5943511" y="291452"/>
                  </a:lnTo>
                  <a:lnTo>
                    <a:pt x="6057798" y="290563"/>
                  </a:lnTo>
                  <a:close/>
                </a:path>
                <a:path w="6401434" h="4228465">
                  <a:moveTo>
                    <a:pt x="6210198" y="289382"/>
                  </a:moveTo>
                  <a:lnTo>
                    <a:pt x="6209893" y="251294"/>
                  </a:lnTo>
                  <a:lnTo>
                    <a:pt x="6095606" y="252171"/>
                  </a:lnTo>
                  <a:lnTo>
                    <a:pt x="6095898" y="290271"/>
                  </a:lnTo>
                  <a:lnTo>
                    <a:pt x="6210198" y="289382"/>
                  </a:lnTo>
                  <a:close/>
                </a:path>
                <a:path w="6401434" h="4228465">
                  <a:moveTo>
                    <a:pt x="6362586" y="288213"/>
                  </a:moveTo>
                  <a:lnTo>
                    <a:pt x="6362293" y="250113"/>
                  </a:lnTo>
                  <a:lnTo>
                    <a:pt x="6247993" y="250990"/>
                  </a:lnTo>
                  <a:lnTo>
                    <a:pt x="6248285" y="289090"/>
                  </a:lnTo>
                  <a:lnTo>
                    <a:pt x="6362586" y="288213"/>
                  </a:lnTo>
                  <a:close/>
                </a:path>
                <a:path w="6401434" h="4228465">
                  <a:moveTo>
                    <a:pt x="6401371" y="287909"/>
                  </a:moveTo>
                  <a:lnTo>
                    <a:pt x="6401067" y="249809"/>
                  </a:lnTo>
                  <a:lnTo>
                    <a:pt x="6400381" y="249821"/>
                  </a:lnTo>
                  <a:lnTo>
                    <a:pt x="6400686" y="287921"/>
                  </a:lnTo>
                  <a:lnTo>
                    <a:pt x="6401371" y="287909"/>
                  </a:lnTo>
                  <a:close/>
                </a:path>
              </a:pathLst>
            </a:custGeom>
            <a:solidFill>
              <a:srgbClr val="8138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672088" y="1569224"/>
              <a:ext cx="48260" cy="4440555"/>
            </a:xfrm>
            <a:custGeom>
              <a:avLst/>
              <a:gdLst/>
              <a:ahLst/>
              <a:cxnLst/>
              <a:rect l="l" t="t" r="r" b="b"/>
              <a:pathLst>
                <a:path w="48259" h="4440555">
                  <a:moveTo>
                    <a:pt x="38354" y="4325734"/>
                  </a:moveTo>
                  <a:lnTo>
                    <a:pt x="254" y="4325645"/>
                  </a:lnTo>
                  <a:lnTo>
                    <a:pt x="0" y="4439920"/>
                  </a:lnTo>
                  <a:lnTo>
                    <a:pt x="38100" y="4439996"/>
                  </a:lnTo>
                  <a:lnTo>
                    <a:pt x="38354" y="4325734"/>
                  </a:lnTo>
                  <a:close/>
                </a:path>
                <a:path w="48259" h="4440555">
                  <a:moveTo>
                    <a:pt x="38696" y="4173385"/>
                  </a:moveTo>
                  <a:lnTo>
                    <a:pt x="596" y="4173296"/>
                  </a:lnTo>
                  <a:lnTo>
                    <a:pt x="342" y="4287558"/>
                  </a:lnTo>
                  <a:lnTo>
                    <a:pt x="38442" y="4287647"/>
                  </a:lnTo>
                  <a:lnTo>
                    <a:pt x="38696" y="4173385"/>
                  </a:lnTo>
                  <a:close/>
                </a:path>
                <a:path w="48259" h="4440555">
                  <a:moveTo>
                    <a:pt x="39039" y="4021023"/>
                  </a:moveTo>
                  <a:lnTo>
                    <a:pt x="939" y="4020947"/>
                  </a:lnTo>
                  <a:lnTo>
                    <a:pt x="685" y="4135209"/>
                  </a:lnTo>
                  <a:lnTo>
                    <a:pt x="38785" y="4135297"/>
                  </a:lnTo>
                  <a:lnTo>
                    <a:pt x="39039" y="4021023"/>
                  </a:lnTo>
                  <a:close/>
                </a:path>
                <a:path w="48259" h="4440555">
                  <a:moveTo>
                    <a:pt x="39382" y="3868674"/>
                  </a:moveTo>
                  <a:lnTo>
                    <a:pt x="1282" y="3868585"/>
                  </a:lnTo>
                  <a:lnTo>
                    <a:pt x="1028" y="3982859"/>
                  </a:lnTo>
                  <a:lnTo>
                    <a:pt x="39128" y="3982936"/>
                  </a:lnTo>
                  <a:lnTo>
                    <a:pt x="39382" y="3868674"/>
                  </a:lnTo>
                  <a:close/>
                </a:path>
                <a:path w="48259" h="4440555">
                  <a:moveTo>
                    <a:pt x="39712" y="3716312"/>
                  </a:moveTo>
                  <a:lnTo>
                    <a:pt x="1612" y="3716236"/>
                  </a:lnTo>
                  <a:lnTo>
                    <a:pt x="1358" y="3830497"/>
                  </a:lnTo>
                  <a:lnTo>
                    <a:pt x="39458" y="3830586"/>
                  </a:lnTo>
                  <a:lnTo>
                    <a:pt x="39712" y="3716312"/>
                  </a:lnTo>
                  <a:close/>
                </a:path>
                <a:path w="48259" h="4440555">
                  <a:moveTo>
                    <a:pt x="40055" y="3563963"/>
                  </a:moveTo>
                  <a:lnTo>
                    <a:pt x="1955" y="3563874"/>
                  </a:lnTo>
                  <a:lnTo>
                    <a:pt x="1701" y="3678148"/>
                  </a:lnTo>
                  <a:lnTo>
                    <a:pt x="39801" y="3678224"/>
                  </a:lnTo>
                  <a:lnTo>
                    <a:pt x="40055" y="3563963"/>
                  </a:lnTo>
                  <a:close/>
                </a:path>
                <a:path w="48259" h="4440555">
                  <a:moveTo>
                    <a:pt x="40398" y="3411613"/>
                  </a:moveTo>
                  <a:lnTo>
                    <a:pt x="2298" y="3411524"/>
                  </a:lnTo>
                  <a:lnTo>
                    <a:pt x="2044" y="3525786"/>
                  </a:lnTo>
                  <a:lnTo>
                    <a:pt x="40144" y="3525875"/>
                  </a:lnTo>
                  <a:lnTo>
                    <a:pt x="40398" y="3411613"/>
                  </a:lnTo>
                  <a:close/>
                </a:path>
                <a:path w="48259" h="4440555">
                  <a:moveTo>
                    <a:pt x="40728" y="3259251"/>
                  </a:moveTo>
                  <a:lnTo>
                    <a:pt x="2628" y="3259175"/>
                  </a:lnTo>
                  <a:lnTo>
                    <a:pt x="2374" y="3373437"/>
                  </a:lnTo>
                  <a:lnTo>
                    <a:pt x="40474" y="3373526"/>
                  </a:lnTo>
                  <a:lnTo>
                    <a:pt x="40728" y="3259251"/>
                  </a:lnTo>
                  <a:close/>
                </a:path>
                <a:path w="48259" h="4440555">
                  <a:moveTo>
                    <a:pt x="41071" y="3106902"/>
                  </a:moveTo>
                  <a:lnTo>
                    <a:pt x="2971" y="3106813"/>
                  </a:lnTo>
                  <a:lnTo>
                    <a:pt x="2717" y="3221075"/>
                  </a:lnTo>
                  <a:lnTo>
                    <a:pt x="40817" y="3221164"/>
                  </a:lnTo>
                  <a:lnTo>
                    <a:pt x="41071" y="3106902"/>
                  </a:lnTo>
                  <a:close/>
                </a:path>
                <a:path w="48259" h="4440555">
                  <a:moveTo>
                    <a:pt x="41414" y="2954540"/>
                  </a:moveTo>
                  <a:lnTo>
                    <a:pt x="3314" y="2954464"/>
                  </a:lnTo>
                  <a:lnTo>
                    <a:pt x="3060" y="3068726"/>
                  </a:lnTo>
                  <a:lnTo>
                    <a:pt x="41160" y="3068815"/>
                  </a:lnTo>
                  <a:lnTo>
                    <a:pt x="41414" y="2954540"/>
                  </a:lnTo>
                  <a:close/>
                </a:path>
                <a:path w="48259" h="4440555">
                  <a:moveTo>
                    <a:pt x="41757" y="2802191"/>
                  </a:moveTo>
                  <a:lnTo>
                    <a:pt x="3657" y="2802102"/>
                  </a:lnTo>
                  <a:lnTo>
                    <a:pt x="3403" y="2916377"/>
                  </a:lnTo>
                  <a:lnTo>
                    <a:pt x="41503" y="2916453"/>
                  </a:lnTo>
                  <a:lnTo>
                    <a:pt x="41757" y="2802191"/>
                  </a:lnTo>
                  <a:close/>
                </a:path>
                <a:path w="48259" h="4440555">
                  <a:moveTo>
                    <a:pt x="42087" y="2649842"/>
                  </a:moveTo>
                  <a:lnTo>
                    <a:pt x="3987" y="2649753"/>
                  </a:lnTo>
                  <a:lnTo>
                    <a:pt x="3733" y="2764015"/>
                  </a:lnTo>
                  <a:lnTo>
                    <a:pt x="41833" y="2764104"/>
                  </a:lnTo>
                  <a:lnTo>
                    <a:pt x="42087" y="2649842"/>
                  </a:lnTo>
                  <a:close/>
                </a:path>
                <a:path w="48259" h="4440555">
                  <a:moveTo>
                    <a:pt x="42430" y="2497480"/>
                  </a:moveTo>
                  <a:lnTo>
                    <a:pt x="4330" y="2497391"/>
                  </a:lnTo>
                  <a:lnTo>
                    <a:pt x="4076" y="2611666"/>
                  </a:lnTo>
                  <a:lnTo>
                    <a:pt x="42176" y="2611742"/>
                  </a:lnTo>
                  <a:lnTo>
                    <a:pt x="42430" y="2497480"/>
                  </a:lnTo>
                  <a:close/>
                </a:path>
                <a:path w="48259" h="4440555">
                  <a:moveTo>
                    <a:pt x="42773" y="2345131"/>
                  </a:moveTo>
                  <a:lnTo>
                    <a:pt x="4673" y="2345042"/>
                  </a:lnTo>
                  <a:lnTo>
                    <a:pt x="4419" y="2459304"/>
                  </a:lnTo>
                  <a:lnTo>
                    <a:pt x="42519" y="2459393"/>
                  </a:lnTo>
                  <a:lnTo>
                    <a:pt x="42773" y="2345131"/>
                  </a:lnTo>
                  <a:close/>
                </a:path>
                <a:path w="48259" h="4440555">
                  <a:moveTo>
                    <a:pt x="43103" y="2192769"/>
                  </a:moveTo>
                  <a:lnTo>
                    <a:pt x="5003" y="2192693"/>
                  </a:lnTo>
                  <a:lnTo>
                    <a:pt x="4749" y="2306955"/>
                  </a:lnTo>
                  <a:lnTo>
                    <a:pt x="42849" y="2307044"/>
                  </a:lnTo>
                  <a:lnTo>
                    <a:pt x="43103" y="2192769"/>
                  </a:lnTo>
                  <a:close/>
                </a:path>
                <a:path w="48259" h="4440555">
                  <a:moveTo>
                    <a:pt x="43446" y="2040420"/>
                  </a:moveTo>
                  <a:lnTo>
                    <a:pt x="5346" y="2040331"/>
                  </a:lnTo>
                  <a:lnTo>
                    <a:pt x="5092" y="2154593"/>
                  </a:lnTo>
                  <a:lnTo>
                    <a:pt x="43192" y="2154682"/>
                  </a:lnTo>
                  <a:lnTo>
                    <a:pt x="43446" y="2040420"/>
                  </a:lnTo>
                  <a:close/>
                </a:path>
                <a:path w="48259" h="4440555">
                  <a:moveTo>
                    <a:pt x="43789" y="1888058"/>
                  </a:moveTo>
                  <a:lnTo>
                    <a:pt x="5689" y="1887982"/>
                  </a:lnTo>
                  <a:lnTo>
                    <a:pt x="5435" y="2002243"/>
                  </a:lnTo>
                  <a:lnTo>
                    <a:pt x="43535" y="2002332"/>
                  </a:lnTo>
                  <a:lnTo>
                    <a:pt x="43789" y="1888058"/>
                  </a:lnTo>
                  <a:close/>
                </a:path>
                <a:path w="48259" h="4440555">
                  <a:moveTo>
                    <a:pt x="44132" y="1735709"/>
                  </a:moveTo>
                  <a:lnTo>
                    <a:pt x="6032" y="1735620"/>
                  </a:lnTo>
                  <a:lnTo>
                    <a:pt x="5778" y="1849894"/>
                  </a:lnTo>
                  <a:lnTo>
                    <a:pt x="43865" y="1849970"/>
                  </a:lnTo>
                  <a:lnTo>
                    <a:pt x="44132" y="1735709"/>
                  </a:lnTo>
                  <a:close/>
                </a:path>
                <a:path w="48259" h="4440555">
                  <a:moveTo>
                    <a:pt x="44462" y="1583359"/>
                  </a:moveTo>
                  <a:lnTo>
                    <a:pt x="6362" y="1583270"/>
                  </a:lnTo>
                  <a:lnTo>
                    <a:pt x="6108" y="1697532"/>
                  </a:lnTo>
                  <a:lnTo>
                    <a:pt x="44208" y="1697621"/>
                  </a:lnTo>
                  <a:lnTo>
                    <a:pt x="44462" y="1583359"/>
                  </a:lnTo>
                  <a:close/>
                </a:path>
                <a:path w="48259" h="4440555">
                  <a:moveTo>
                    <a:pt x="44805" y="1430997"/>
                  </a:moveTo>
                  <a:lnTo>
                    <a:pt x="6705" y="1430909"/>
                  </a:lnTo>
                  <a:lnTo>
                    <a:pt x="6451" y="1545183"/>
                  </a:lnTo>
                  <a:lnTo>
                    <a:pt x="44551" y="1545259"/>
                  </a:lnTo>
                  <a:lnTo>
                    <a:pt x="44805" y="1430997"/>
                  </a:lnTo>
                  <a:close/>
                </a:path>
                <a:path w="48259" h="4440555">
                  <a:moveTo>
                    <a:pt x="45148" y="1278648"/>
                  </a:moveTo>
                  <a:lnTo>
                    <a:pt x="7048" y="1278559"/>
                  </a:lnTo>
                  <a:lnTo>
                    <a:pt x="6794" y="1392821"/>
                  </a:lnTo>
                  <a:lnTo>
                    <a:pt x="44894" y="1392910"/>
                  </a:lnTo>
                  <a:lnTo>
                    <a:pt x="45148" y="1278648"/>
                  </a:lnTo>
                  <a:close/>
                </a:path>
                <a:path w="48259" h="4440555">
                  <a:moveTo>
                    <a:pt x="45478" y="1126286"/>
                  </a:moveTo>
                  <a:lnTo>
                    <a:pt x="7378" y="1126210"/>
                  </a:lnTo>
                  <a:lnTo>
                    <a:pt x="7124" y="1240472"/>
                  </a:lnTo>
                  <a:lnTo>
                    <a:pt x="45224" y="1240561"/>
                  </a:lnTo>
                  <a:lnTo>
                    <a:pt x="45478" y="1126286"/>
                  </a:lnTo>
                  <a:close/>
                </a:path>
                <a:path w="48259" h="4440555">
                  <a:moveTo>
                    <a:pt x="45821" y="973937"/>
                  </a:moveTo>
                  <a:lnTo>
                    <a:pt x="7721" y="973848"/>
                  </a:lnTo>
                  <a:lnTo>
                    <a:pt x="7467" y="1088123"/>
                  </a:lnTo>
                  <a:lnTo>
                    <a:pt x="45567" y="1088199"/>
                  </a:lnTo>
                  <a:lnTo>
                    <a:pt x="45821" y="973937"/>
                  </a:lnTo>
                  <a:close/>
                </a:path>
                <a:path w="48259" h="4440555">
                  <a:moveTo>
                    <a:pt x="46164" y="821575"/>
                  </a:moveTo>
                  <a:lnTo>
                    <a:pt x="8064" y="821499"/>
                  </a:lnTo>
                  <a:lnTo>
                    <a:pt x="7810" y="935761"/>
                  </a:lnTo>
                  <a:lnTo>
                    <a:pt x="45910" y="935850"/>
                  </a:lnTo>
                  <a:lnTo>
                    <a:pt x="46164" y="821575"/>
                  </a:lnTo>
                  <a:close/>
                </a:path>
                <a:path w="48259" h="4440555">
                  <a:moveTo>
                    <a:pt x="46494" y="669226"/>
                  </a:moveTo>
                  <a:lnTo>
                    <a:pt x="8394" y="669137"/>
                  </a:lnTo>
                  <a:lnTo>
                    <a:pt x="8140" y="783412"/>
                  </a:lnTo>
                  <a:lnTo>
                    <a:pt x="46240" y="783488"/>
                  </a:lnTo>
                  <a:lnTo>
                    <a:pt x="46494" y="669226"/>
                  </a:lnTo>
                  <a:close/>
                </a:path>
                <a:path w="48259" h="4440555">
                  <a:moveTo>
                    <a:pt x="46837" y="516877"/>
                  </a:moveTo>
                  <a:lnTo>
                    <a:pt x="8737" y="516788"/>
                  </a:lnTo>
                  <a:lnTo>
                    <a:pt x="8483" y="631050"/>
                  </a:lnTo>
                  <a:lnTo>
                    <a:pt x="46583" y="631139"/>
                  </a:lnTo>
                  <a:lnTo>
                    <a:pt x="46837" y="516877"/>
                  </a:lnTo>
                  <a:close/>
                </a:path>
                <a:path w="48259" h="4440555">
                  <a:moveTo>
                    <a:pt x="47180" y="364515"/>
                  </a:moveTo>
                  <a:lnTo>
                    <a:pt x="9080" y="364439"/>
                  </a:lnTo>
                  <a:lnTo>
                    <a:pt x="8826" y="478701"/>
                  </a:lnTo>
                  <a:lnTo>
                    <a:pt x="46926" y="478790"/>
                  </a:lnTo>
                  <a:lnTo>
                    <a:pt x="47180" y="364515"/>
                  </a:lnTo>
                  <a:close/>
                </a:path>
                <a:path w="48259" h="4440555">
                  <a:moveTo>
                    <a:pt x="47523" y="212166"/>
                  </a:moveTo>
                  <a:lnTo>
                    <a:pt x="9423" y="212077"/>
                  </a:lnTo>
                  <a:lnTo>
                    <a:pt x="9169" y="326339"/>
                  </a:lnTo>
                  <a:lnTo>
                    <a:pt x="47269" y="326428"/>
                  </a:lnTo>
                  <a:lnTo>
                    <a:pt x="47523" y="212166"/>
                  </a:lnTo>
                  <a:close/>
                </a:path>
                <a:path w="48259" h="4440555">
                  <a:moveTo>
                    <a:pt x="47853" y="59804"/>
                  </a:moveTo>
                  <a:lnTo>
                    <a:pt x="9753" y="59728"/>
                  </a:lnTo>
                  <a:lnTo>
                    <a:pt x="9499" y="173990"/>
                  </a:lnTo>
                  <a:lnTo>
                    <a:pt x="47599" y="174078"/>
                  </a:lnTo>
                  <a:lnTo>
                    <a:pt x="47853" y="59804"/>
                  </a:lnTo>
                  <a:close/>
                </a:path>
                <a:path w="48259" h="4440555">
                  <a:moveTo>
                    <a:pt x="47993" y="88"/>
                  </a:moveTo>
                  <a:lnTo>
                    <a:pt x="9893" y="0"/>
                  </a:lnTo>
                  <a:lnTo>
                    <a:pt x="9842" y="21640"/>
                  </a:lnTo>
                  <a:lnTo>
                    <a:pt x="47942" y="21717"/>
                  </a:lnTo>
                  <a:lnTo>
                    <a:pt x="47993" y="88"/>
                  </a:lnTo>
                  <a:close/>
                </a:path>
              </a:pathLst>
            </a:custGeom>
            <a:solidFill>
              <a:srgbClr val="8138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6344" y="2508259"/>
              <a:ext cx="95250" cy="95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6344" y="2936884"/>
              <a:ext cx="95250" cy="952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6344" y="3365509"/>
              <a:ext cx="95250" cy="952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718684" y="2070636"/>
            <a:ext cx="1217295" cy="61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lvl="0" indent="-384810" algn="l" defTabSz="914400" rtl="0" eaLnBrk="1" fontAlgn="auto" latinLnBrk="0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Пневмония  28%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3085" y="5166404"/>
            <a:ext cx="3906213" cy="28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3010" marR="5080" lvl="0" indent="-1210945" algn="l" defTabSz="914400" rtl="0" eaLnBrk="1" fontAlgn="auto" latinLnBrk="0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prstClr val="black"/>
                </a:solidFill>
                <a:latin typeface="Arial"/>
                <a:cs typeface="Arial"/>
              </a:rPr>
              <a:t>Хромосомные </a:t>
            </a:r>
            <a:r>
              <a:rPr kumimoji="0" sz="16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заболевания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22%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1967" y="3546547"/>
            <a:ext cx="4120515" cy="61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8485" marR="5080" lvl="0" indent="-1836420" algn="l" defTabSz="914400" rtl="0" eaLnBrk="1" fontAlgn="auto" latinLnBrk="0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Врожденные пороки сердца </a:t>
            </a:r>
            <a:r>
              <a:rPr kumimoji="0" sz="1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сосудов </a:t>
            </a:r>
            <a:r>
              <a:rPr kumimoji="0" sz="1650" b="1" i="0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17%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5497" y="4551321"/>
            <a:ext cx="2390775" cy="132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7475" marR="5080" lvl="0" indent="-567690" algn="l" defTabSz="914400" rtl="0" eaLnBrk="1" fontAlgn="auto" latinLnBrk="0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РДС/Ателектаз  12%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83870" marR="1122045" lvl="0" indent="-471805" algn="l" defTabSz="914400" rtl="0" eaLnBrk="1" fontAlgn="auto" latinLnBrk="0" hangingPunct="1">
              <a:lnSpc>
                <a:spcPct val="117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Болезни</a:t>
            </a:r>
            <a:r>
              <a:rPr kumimoji="0" sz="165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ГМ </a:t>
            </a:r>
            <a:r>
              <a:rPr kumimoji="0" sz="1650" b="1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6%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34049" y="2039920"/>
            <a:ext cx="2971677" cy="3310548"/>
            <a:chOff x="6759012" y="1818286"/>
            <a:chExt cx="2971677" cy="3310548"/>
          </a:xfrm>
        </p:grpSpPr>
        <p:sp>
          <p:nvSpPr>
            <p:cNvPr id="23" name="object 23"/>
            <p:cNvSpPr/>
            <p:nvPr/>
          </p:nvSpPr>
          <p:spPr>
            <a:xfrm>
              <a:off x="8244789" y="2156370"/>
              <a:ext cx="1485900" cy="1837055"/>
            </a:xfrm>
            <a:custGeom>
              <a:avLst/>
              <a:gdLst/>
              <a:ahLst/>
              <a:cxnLst/>
              <a:rect l="l" t="t" r="r" b="b"/>
              <a:pathLst>
                <a:path w="1485900" h="1837054">
                  <a:moveTo>
                    <a:pt x="1443868" y="1836966"/>
                  </a:moveTo>
                  <a:lnTo>
                    <a:pt x="0" y="1485928"/>
                  </a:lnTo>
                  <a:lnTo>
                    <a:pt x="9" y="0"/>
                  </a:lnTo>
                  <a:lnTo>
                    <a:pt x="42019" y="593"/>
                  </a:lnTo>
                  <a:lnTo>
                    <a:pt x="83970" y="2372"/>
                  </a:lnTo>
                  <a:lnTo>
                    <a:pt x="125854" y="5338"/>
                  </a:lnTo>
                  <a:lnTo>
                    <a:pt x="167672" y="9490"/>
                  </a:lnTo>
                  <a:lnTo>
                    <a:pt x="209355" y="14821"/>
                  </a:lnTo>
                  <a:lnTo>
                    <a:pt x="250838" y="21322"/>
                  </a:lnTo>
                  <a:lnTo>
                    <a:pt x="292120" y="28995"/>
                  </a:lnTo>
                  <a:lnTo>
                    <a:pt x="333202" y="37840"/>
                  </a:lnTo>
                  <a:lnTo>
                    <a:pt x="374017" y="47840"/>
                  </a:lnTo>
                  <a:lnTo>
                    <a:pt x="414502" y="58981"/>
                  </a:lnTo>
                  <a:lnTo>
                    <a:pt x="454655" y="71263"/>
                  </a:lnTo>
                  <a:lnTo>
                    <a:pt x="494476" y="84687"/>
                  </a:lnTo>
                  <a:lnTo>
                    <a:pt x="533902" y="99229"/>
                  </a:lnTo>
                  <a:lnTo>
                    <a:pt x="572870" y="114867"/>
                  </a:lnTo>
                  <a:lnTo>
                    <a:pt x="611380" y="131602"/>
                  </a:lnTo>
                  <a:lnTo>
                    <a:pt x="649433" y="149433"/>
                  </a:lnTo>
                  <a:lnTo>
                    <a:pt x="686967" y="168331"/>
                  </a:lnTo>
                  <a:lnTo>
                    <a:pt x="723922" y="188266"/>
                  </a:lnTo>
                  <a:lnTo>
                    <a:pt x="760298" y="209240"/>
                  </a:lnTo>
                  <a:lnTo>
                    <a:pt x="796095" y="231251"/>
                  </a:lnTo>
                  <a:lnTo>
                    <a:pt x="831257" y="254263"/>
                  </a:lnTo>
                  <a:lnTo>
                    <a:pt x="865726" y="278242"/>
                  </a:lnTo>
                  <a:lnTo>
                    <a:pt x="899504" y="303186"/>
                  </a:lnTo>
                  <a:lnTo>
                    <a:pt x="932589" y="329096"/>
                  </a:lnTo>
                  <a:lnTo>
                    <a:pt x="964929" y="355929"/>
                  </a:lnTo>
                  <a:lnTo>
                    <a:pt x="996473" y="383644"/>
                  </a:lnTo>
                  <a:lnTo>
                    <a:pt x="1027219" y="412240"/>
                  </a:lnTo>
                  <a:lnTo>
                    <a:pt x="1057169" y="441718"/>
                  </a:lnTo>
                  <a:lnTo>
                    <a:pt x="1086275" y="472029"/>
                  </a:lnTo>
                  <a:lnTo>
                    <a:pt x="1114490" y="503126"/>
                  </a:lnTo>
                  <a:lnTo>
                    <a:pt x="1141813" y="535009"/>
                  </a:lnTo>
                  <a:lnTo>
                    <a:pt x="1168245" y="567678"/>
                  </a:lnTo>
                  <a:lnTo>
                    <a:pt x="1193745" y="601080"/>
                  </a:lnTo>
                  <a:lnTo>
                    <a:pt x="1218271" y="635162"/>
                  </a:lnTo>
                  <a:lnTo>
                    <a:pt x="1241822" y="669924"/>
                  </a:lnTo>
                  <a:lnTo>
                    <a:pt x="1264400" y="705367"/>
                  </a:lnTo>
                  <a:lnTo>
                    <a:pt x="1285967" y="741433"/>
                  </a:lnTo>
                  <a:lnTo>
                    <a:pt x="1306490" y="778065"/>
                  </a:lnTo>
                  <a:lnTo>
                    <a:pt x="1325968" y="815263"/>
                  </a:lnTo>
                  <a:lnTo>
                    <a:pt x="1344402" y="853027"/>
                  </a:lnTo>
                  <a:lnTo>
                    <a:pt x="1361763" y="891296"/>
                  </a:lnTo>
                  <a:lnTo>
                    <a:pt x="1378022" y="930010"/>
                  </a:lnTo>
                  <a:lnTo>
                    <a:pt x="1393179" y="969169"/>
                  </a:lnTo>
                  <a:lnTo>
                    <a:pt x="1407234" y="1008772"/>
                  </a:lnTo>
                  <a:lnTo>
                    <a:pt x="1420164" y="1048755"/>
                  </a:lnTo>
                  <a:lnTo>
                    <a:pt x="1431950" y="1089057"/>
                  </a:lnTo>
                  <a:lnTo>
                    <a:pt x="1442591" y="1129675"/>
                  </a:lnTo>
                  <a:lnTo>
                    <a:pt x="1452087" y="1170611"/>
                  </a:lnTo>
                  <a:lnTo>
                    <a:pt x="1460423" y="1211799"/>
                  </a:lnTo>
                  <a:lnTo>
                    <a:pt x="1467587" y="1253173"/>
                  </a:lnTo>
                  <a:lnTo>
                    <a:pt x="1473577" y="1294733"/>
                  </a:lnTo>
                  <a:lnTo>
                    <a:pt x="1478393" y="1336479"/>
                  </a:lnTo>
                  <a:lnTo>
                    <a:pt x="1482029" y="1378344"/>
                  </a:lnTo>
                  <a:lnTo>
                    <a:pt x="1484478" y="1420262"/>
                  </a:lnTo>
                  <a:lnTo>
                    <a:pt x="1485740" y="1462232"/>
                  </a:lnTo>
                  <a:lnTo>
                    <a:pt x="1485815" y="1504255"/>
                  </a:lnTo>
                  <a:lnTo>
                    <a:pt x="1484704" y="1546263"/>
                  </a:lnTo>
                  <a:lnTo>
                    <a:pt x="1482407" y="1588190"/>
                  </a:lnTo>
                  <a:lnTo>
                    <a:pt x="1478925" y="1630035"/>
                  </a:lnTo>
                  <a:lnTo>
                    <a:pt x="1474258" y="1671798"/>
                  </a:lnTo>
                  <a:lnTo>
                    <a:pt x="1468413" y="1713412"/>
                  </a:lnTo>
                  <a:lnTo>
                    <a:pt x="1461400" y="1754812"/>
                  </a:lnTo>
                  <a:lnTo>
                    <a:pt x="1453219" y="1795996"/>
                  </a:lnTo>
                  <a:lnTo>
                    <a:pt x="1443868" y="1836966"/>
                  </a:lnTo>
                  <a:close/>
                </a:path>
              </a:pathLst>
            </a:custGeom>
            <a:solidFill>
              <a:srgbClr val="F1605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244789" y="3642299"/>
              <a:ext cx="1459865" cy="1244600"/>
            </a:xfrm>
            <a:custGeom>
              <a:avLst/>
              <a:gdLst/>
              <a:ahLst/>
              <a:cxnLst/>
              <a:rect l="l" t="t" r="r" b="b"/>
              <a:pathLst>
                <a:path w="1459865" h="1244600">
                  <a:moveTo>
                    <a:pt x="812233" y="1244291"/>
                  </a:moveTo>
                  <a:lnTo>
                    <a:pt x="0" y="0"/>
                  </a:lnTo>
                  <a:lnTo>
                    <a:pt x="1459608" y="278435"/>
                  </a:lnTo>
                  <a:lnTo>
                    <a:pt x="1449449" y="327258"/>
                  </a:lnTo>
                  <a:lnTo>
                    <a:pt x="1437689" y="375605"/>
                  </a:lnTo>
                  <a:lnTo>
                    <a:pt x="1424327" y="423476"/>
                  </a:lnTo>
                  <a:lnTo>
                    <a:pt x="1409365" y="470871"/>
                  </a:lnTo>
                  <a:lnTo>
                    <a:pt x="1392801" y="517790"/>
                  </a:lnTo>
                  <a:lnTo>
                    <a:pt x="1374637" y="564233"/>
                  </a:lnTo>
                  <a:lnTo>
                    <a:pt x="1354934" y="610045"/>
                  </a:lnTo>
                  <a:lnTo>
                    <a:pt x="1333758" y="655071"/>
                  </a:lnTo>
                  <a:lnTo>
                    <a:pt x="1311108" y="699311"/>
                  </a:lnTo>
                  <a:lnTo>
                    <a:pt x="1286984" y="742764"/>
                  </a:lnTo>
                  <a:lnTo>
                    <a:pt x="1261387" y="785432"/>
                  </a:lnTo>
                  <a:lnTo>
                    <a:pt x="1234315" y="827313"/>
                  </a:lnTo>
                  <a:lnTo>
                    <a:pt x="1205864" y="868269"/>
                  </a:lnTo>
                  <a:lnTo>
                    <a:pt x="1176125" y="908161"/>
                  </a:lnTo>
                  <a:lnTo>
                    <a:pt x="1145099" y="946988"/>
                  </a:lnTo>
                  <a:lnTo>
                    <a:pt x="1112786" y="984751"/>
                  </a:lnTo>
                  <a:lnTo>
                    <a:pt x="1079185" y="1021449"/>
                  </a:lnTo>
                  <a:lnTo>
                    <a:pt x="1044298" y="1057082"/>
                  </a:lnTo>
                  <a:lnTo>
                    <a:pt x="1008242" y="1091534"/>
                  </a:lnTo>
                  <a:lnTo>
                    <a:pt x="971138" y="1124685"/>
                  </a:lnTo>
                  <a:lnTo>
                    <a:pt x="932985" y="1156537"/>
                  </a:lnTo>
                  <a:lnTo>
                    <a:pt x="893783" y="1187088"/>
                  </a:lnTo>
                  <a:lnTo>
                    <a:pt x="853532" y="1216340"/>
                  </a:lnTo>
                  <a:lnTo>
                    <a:pt x="812233" y="1244291"/>
                  </a:lnTo>
                  <a:close/>
                </a:path>
              </a:pathLst>
            </a:custGeom>
            <a:solidFill>
              <a:srgbClr val="C82D6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244789" y="3642299"/>
              <a:ext cx="873760" cy="1456055"/>
            </a:xfrm>
            <a:custGeom>
              <a:avLst/>
              <a:gdLst/>
              <a:ahLst/>
              <a:cxnLst/>
              <a:rect l="l" t="t" r="r" b="b"/>
              <a:pathLst>
                <a:path w="873759" h="1456054">
                  <a:moveTo>
                    <a:pt x="297141" y="1455915"/>
                  </a:moveTo>
                  <a:lnTo>
                    <a:pt x="0" y="0"/>
                  </a:lnTo>
                  <a:lnTo>
                    <a:pt x="873406" y="1202141"/>
                  </a:lnTo>
                  <a:lnTo>
                    <a:pt x="832985" y="1230533"/>
                  </a:lnTo>
                  <a:lnTo>
                    <a:pt x="791912" y="1257447"/>
                  </a:lnTo>
                  <a:lnTo>
                    <a:pt x="750188" y="1282882"/>
                  </a:lnTo>
                  <a:lnTo>
                    <a:pt x="707814" y="1306839"/>
                  </a:lnTo>
                  <a:lnTo>
                    <a:pt x="664788" y="1329317"/>
                  </a:lnTo>
                  <a:lnTo>
                    <a:pt x="621111" y="1350316"/>
                  </a:lnTo>
                  <a:lnTo>
                    <a:pt x="576782" y="1369837"/>
                  </a:lnTo>
                  <a:lnTo>
                    <a:pt x="531803" y="1387880"/>
                  </a:lnTo>
                  <a:lnTo>
                    <a:pt x="486173" y="1404444"/>
                  </a:lnTo>
                  <a:lnTo>
                    <a:pt x="439891" y="1419530"/>
                  </a:lnTo>
                  <a:lnTo>
                    <a:pt x="392959" y="1433137"/>
                  </a:lnTo>
                  <a:lnTo>
                    <a:pt x="345375" y="1445265"/>
                  </a:lnTo>
                  <a:lnTo>
                    <a:pt x="297141" y="1455915"/>
                  </a:lnTo>
                  <a:close/>
                </a:path>
              </a:pathLst>
            </a:custGeom>
            <a:solidFill>
              <a:srgbClr val="9400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870340" y="3642299"/>
              <a:ext cx="1744345" cy="1486535"/>
            </a:xfrm>
            <a:custGeom>
              <a:avLst/>
              <a:gdLst/>
              <a:ahLst/>
              <a:cxnLst/>
              <a:rect l="l" t="t" r="r" b="b"/>
              <a:pathLst>
                <a:path w="1744345" h="1486535">
                  <a:moveTo>
                    <a:pt x="1382111" y="1485909"/>
                  </a:moveTo>
                  <a:lnTo>
                    <a:pt x="1315600" y="1484763"/>
                  </a:lnTo>
                  <a:lnTo>
                    <a:pt x="1249241" y="1480645"/>
                  </a:lnTo>
                  <a:lnTo>
                    <a:pt x="1183100" y="1473557"/>
                  </a:lnTo>
                  <a:lnTo>
                    <a:pt x="1117374" y="1463522"/>
                  </a:lnTo>
                  <a:lnTo>
                    <a:pt x="1052130" y="1450550"/>
                  </a:lnTo>
                  <a:lnTo>
                    <a:pt x="987565" y="1434680"/>
                  </a:lnTo>
                  <a:lnTo>
                    <a:pt x="923743" y="1415927"/>
                  </a:lnTo>
                  <a:lnTo>
                    <a:pt x="860855" y="1394348"/>
                  </a:lnTo>
                  <a:lnTo>
                    <a:pt x="798964" y="1369965"/>
                  </a:lnTo>
                  <a:lnTo>
                    <a:pt x="738257" y="1342850"/>
                  </a:lnTo>
                  <a:lnTo>
                    <a:pt x="678794" y="1313031"/>
                  </a:lnTo>
                  <a:lnTo>
                    <a:pt x="620754" y="1280598"/>
                  </a:lnTo>
                  <a:lnTo>
                    <a:pt x="564196" y="1245583"/>
                  </a:lnTo>
                  <a:lnTo>
                    <a:pt x="509288" y="1208091"/>
                  </a:lnTo>
                  <a:lnTo>
                    <a:pt x="456086" y="1168159"/>
                  </a:lnTo>
                  <a:lnTo>
                    <a:pt x="404750" y="1125909"/>
                  </a:lnTo>
                  <a:lnTo>
                    <a:pt x="355331" y="1081381"/>
                  </a:lnTo>
                  <a:lnTo>
                    <a:pt x="307978" y="1034710"/>
                  </a:lnTo>
                  <a:lnTo>
                    <a:pt x="262737" y="985943"/>
                  </a:lnTo>
                  <a:lnTo>
                    <a:pt x="219746" y="935226"/>
                  </a:lnTo>
                  <a:lnTo>
                    <a:pt x="179046" y="882609"/>
                  </a:lnTo>
                  <a:lnTo>
                    <a:pt x="140761" y="828251"/>
                  </a:lnTo>
                  <a:lnTo>
                    <a:pt x="104928" y="772207"/>
                  </a:lnTo>
                  <a:lnTo>
                    <a:pt x="71656" y="714644"/>
                  </a:lnTo>
                  <a:lnTo>
                    <a:pt x="40977" y="655620"/>
                  </a:lnTo>
                  <a:lnTo>
                    <a:pt x="12983" y="595313"/>
                  </a:lnTo>
                  <a:lnTo>
                    <a:pt x="0" y="564690"/>
                  </a:lnTo>
                  <a:lnTo>
                    <a:pt x="1374449" y="0"/>
                  </a:lnTo>
                  <a:lnTo>
                    <a:pt x="1743984" y="1439245"/>
                  </a:lnTo>
                  <a:lnTo>
                    <a:pt x="1711676" y="1447157"/>
                  </a:lnTo>
                  <a:lnTo>
                    <a:pt x="1646603" y="1460794"/>
                  </a:lnTo>
                  <a:lnTo>
                    <a:pt x="1580951" y="1471510"/>
                  </a:lnTo>
                  <a:lnTo>
                    <a:pt x="1514919" y="1479275"/>
                  </a:lnTo>
                  <a:lnTo>
                    <a:pt x="1448573" y="1484079"/>
                  </a:lnTo>
                  <a:lnTo>
                    <a:pt x="1382111" y="1485909"/>
                  </a:lnTo>
                  <a:close/>
                </a:path>
              </a:pathLst>
            </a:custGeom>
            <a:solidFill>
              <a:srgbClr val="57006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759012" y="2709901"/>
              <a:ext cx="1485900" cy="1565275"/>
            </a:xfrm>
            <a:custGeom>
              <a:avLst/>
              <a:gdLst/>
              <a:ahLst/>
              <a:cxnLst/>
              <a:rect l="l" t="t" r="r" b="b"/>
              <a:pathLst>
                <a:path w="1485900" h="1565275">
                  <a:moveTo>
                    <a:pt x="141268" y="1565075"/>
                  </a:moveTo>
                  <a:lnTo>
                    <a:pt x="119971" y="1517690"/>
                  </a:lnTo>
                  <a:lnTo>
                    <a:pt x="100367" y="1469649"/>
                  </a:lnTo>
                  <a:lnTo>
                    <a:pt x="82456" y="1420951"/>
                  </a:lnTo>
                  <a:lnTo>
                    <a:pt x="66238" y="1371597"/>
                  </a:lnTo>
                  <a:lnTo>
                    <a:pt x="51750" y="1321707"/>
                  </a:lnTo>
                  <a:lnTo>
                    <a:pt x="39031" y="1271404"/>
                  </a:lnTo>
                  <a:lnTo>
                    <a:pt x="28079" y="1220686"/>
                  </a:lnTo>
                  <a:lnTo>
                    <a:pt x="18895" y="1169554"/>
                  </a:lnTo>
                  <a:lnTo>
                    <a:pt x="11499" y="1118133"/>
                  </a:lnTo>
                  <a:lnTo>
                    <a:pt x="5911" y="1066548"/>
                  </a:lnTo>
                  <a:lnTo>
                    <a:pt x="2131" y="1014798"/>
                  </a:lnTo>
                  <a:lnTo>
                    <a:pt x="160" y="962885"/>
                  </a:lnTo>
                  <a:lnTo>
                    <a:pt x="0" y="910935"/>
                  </a:lnTo>
                  <a:lnTo>
                    <a:pt x="1653" y="859075"/>
                  </a:lnTo>
                  <a:lnTo>
                    <a:pt x="5120" y="807304"/>
                  </a:lnTo>
                  <a:lnTo>
                    <a:pt x="10400" y="755623"/>
                  </a:lnTo>
                  <a:lnTo>
                    <a:pt x="17479" y="704157"/>
                  </a:lnTo>
                  <a:lnTo>
                    <a:pt x="26340" y="653032"/>
                  </a:lnTo>
                  <a:lnTo>
                    <a:pt x="36985" y="602249"/>
                  </a:lnTo>
                  <a:lnTo>
                    <a:pt x="49413" y="551807"/>
                  </a:lnTo>
                  <a:lnTo>
                    <a:pt x="63593" y="501829"/>
                  </a:lnTo>
                  <a:lnTo>
                    <a:pt x="79491" y="452438"/>
                  </a:lnTo>
                  <a:lnTo>
                    <a:pt x="97107" y="403633"/>
                  </a:lnTo>
                  <a:lnTo>
                    <a:pt x="116442" y="355415"/>
                  </a:lnTo>
                  <a:lnTo>
                    <a:pt x="137445" y="307900"/>
                  </a:lnTo>
                  <a:lnTo>
                    <a:pt x="160068" y="261205"/>
                  </a:lnTo>
                  <a:lnTo>
                    <a:pt x="184312" y="215330"/>
                  </a:lnTo>
                  <a:lnTo>
                    <a:pt x="210175" y="170275"/>
                  </a:lnTo>
                  <a:lnTo>
                    <a:pt x="237594" y="126149"/>
                  </a:lnTo>
                  <a:lnTo>
                    <a:pt x="266502" y="83061"/>
                  </a:lnTo>
                  <a:lnTo>
                    <a:pt x="296901" y="41012"/>
                  </a:lnTo>
                  <a:lnTo>
                    <a:pt x="328789" y="0"/>
                  </a:lnTo>
                  <a:lnTo>
                    <a:pt x="1485777" y="932397"/>
                  </a:lnTo>
                  <a:lnTo>
                    <a:pt x="141268" y="1565075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77186" y="2110609"/>
              <a:ext cx="1191670" cy="1311062"/>
            </a:xfrm>
            <a:custGeom>
              <a:avLst/>
              <a:gdLst/>
              <a:ahLst/>
              <a:cxnLst/>
              <a:rect l="l" t="t" r="r" b="b"/>
              <a:pathLst>
                <a:path w="1202690" h="1292860">
                  <a:moveTo>
                    <a:pt x="1202141" y="1292836"/>
                  </a:moveTo>
                  <a:lnTo>
                    <a:pt x="0" y="419429"/>
                  </a:lnTo>
                  <a:lnTo>
                    <a:pt x="29669" y="379935"/>
                  </a:lnTo>
                  <a:lnTo>
                    <a:pt x="60415" y="341647"/>
                  </a:lnTo>
                  <a:lnTo>
                    <a:pt x="92236" y="304563"/>
                  </a:lnTo>
                  <a:lnTo>
                    <a:pt x="125134" y="268685"/>
                  </a:lnTo>
                  <a:lnTo>
                    <a:pt x="159108" y="234011"/>
                  </a:lnTo>
                  <a:lnTo>
                    <a:pt x="194158" y="200542"/>
                  </a:lnTo>
                  <a:lnTo>
                    <a:pt x="230284" y="168278"/>
                  </a:lnTo>
                  <a:lnTo>
                    <a:pt x="267487" y="137220"/>
                  </a:lnTo>
                  <a:lnTo>
                    <a:pt x="305765" y="107366"/>
                  </a:lnTo>
                  <a:lnTo>
                    <a:pt x="345120" y="78717"/>
                  </a:lnTo>
                  <a:lnTo>
                    <a:pt x="385550" y="51273"/>
                  </a:lnTo>
                  <a:lnTo>
                    <a:pt x="427057" y="25034"/>
                  </a:lnTo>
                  <a:lnTo>
                    <a:pt x="469640" y="0"/>
                  </a:lnTo>
                  <a:lnTo>
                    <a:pt x="1202141" y="1292836"/>
                  </a:lnTo>
                  <a:close/>
                </a:path>
              </a:pathLst>
            </a:custGeom>
            <a:solidFill>
              <a:srgbClr val="3320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488593" y="1818286"/>
              <a:ext cx="716280" cy="1486535"/>
            </a:xfrm>
            <a:custGeom>
              <a:avLst/>
              <a:gdLst/>
              <a:ahLst/>
              <a:cxnLst/>
              <a:rect l="l" t="t" r="r" b="b"/>
              <a:pathLst>
                <a:path w="716279" h="1486535">
                  <a:moveTo>
                    <a:pt x="715852" y="1485928"/>
                  </a:moveTo>
                  <a:lnTo>
                    <a:pt x="0" y="183799"/>
                  </a:lnTo>
                  <a:lnTo>
                    <a:pt x="44777" y="160114"/>
                  </a:lnTo>
                  <a:lnTo>
                    <a:pt x="89974" y="138062"/>
                  </a:lnTo>
                  <a:lnTo>
                    <a:pt x="135591" y="117643"/>
                  </a:lnTo>
                  <a:lnTo>
                    <a:pt x="181627" y="98858"/>
                  </a:lnTo>
                  <a:lnTo>
                    <a:pt x="228082" y="81705"/>
                  </a:lnTo>
                  <a:lnTo>
                    <a:pt x="274957" y="66185"/>
                  </a:lnTo>
                  <a:lnTo>
                    <a:pt x="322251" y="52299"/>
                  </a:lnTo>
                  <a:lnTo>
                    <a:pt x="369965" y="40046"/>
                  </a:lnTo>
                  <a:lnTo>
                    <a:pt x="418098" y="29426"/>
                  </a:lnTo>
                  <a:lnTo>
                    <a:pt x="466650" y="20438"/>
                  </a:lnTo>
                  <a:lnTo>
                    <a:pt x="515622" y="13084"/>
                  </a:lnTo>
                  <a:lnTo>
                    <a:pt x="565013" y="7364"/>
                  </a:lnTo>
                  <a:lnTo>
                    <a:pt x="614824" y="3276"/>
                  </a:lnTo>
                  <a:lnTo>
                    <a:pt x="665053" y="821"/>
                  </a:lnTo>
                  <a:lnTo>
                    <a:pt x="715703" y="0"/>
                  </a:lnTo>
                  <a:lnTo>
                    <a:pt x="715852" y="1485928"/>
                  </a:lnTo>
                  <a:close/>
                </a:path>
              </a:pathLst>
            </a:custGeom>
            <a:solidFill>
              <a:srgbClr val="8566C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59312" y="1431781"/>
            <a:ext cx="4998085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2825" marR="5080" lvl="0" indent="-1127125" algn="l" defTabSz="914400" rtl="0" eaLnBrk="1" fontAlgn="auto" latinLnBrk="0" hangingPunct="1">
              <a:lnSpc>
                <a:spcPct val="117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Инфекционные болезни </a:t>
            </a:r>
            <a:r>
              <a:rPr kumimoji="0" sz="1650" b="1" i="0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8%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99540" marR="1890395" lvl="0" indent="-1387475" algn="l" defTabSz="914400" rtl="0" eaLnBrk="1" fontAlgn="auto" latinLnBrk="0" hangingPunct="1">
              <a:lnSpc>
                <a:spcPct val="11399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Внезапная смерть младенца </a:t>
            </a:r>
            <a:r>
              <a:rPr kumimoji="0" sz="1700" b="1" i="0" u="none" strike="noStrike" kern="1200" cap="none" spc="-4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6%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9665" y="3261795"/>
            <a:ext cx="536575" cy="1042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69665" y="7200451"/>
            <a:ext cx="536575" cy="1042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559906" y="1464288"/>
            <a:ext cx="3915410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структуре</a:t>
            </a:r>
            <a:r>
              <a:rPr kumimoji="0" sz="2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98995" y="1833134"/>
            <a:ext cx="6003468" cy="5507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4670" marR="1790064" lvl="0" indent="1275080" algn="l" defTabSz="914400" rtl="0" eaLnBrk="1" fontAlgn="auto" latinLnBrk="0" hangingPunct="1">
              <a:lnSpc>
                <a:spcPct val="1172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превалируют:  пневмонии;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4670" marR="1080770" lvl="0" indent="0" algn="l" defTabSz="914400" rtl="0" eaLnBrk="1" fontAlgn="auto" latinLnBrk="0" hangingPunct="1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хромосомные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заболевания; </a:t>
            </a:r>
            <a:r>
              <a:rPr kumimoji="0" sz="2400" b="0" i="1" u="none" strike="noStrike" kern="1200" cap="none" spc="-6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ВПР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сердца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сосудов.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целью снижение инвалидизации путем </a:t>
            </a:r>
            <a:r>
              <a:rPr kumimoji="0" sz="2100" b="1" i="1" u="none" strike="noStrike" kern="1200" cap="none" spc="-57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качественного пренатального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скрининга,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ранней коррекции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врожденных пороков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динамического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наблюдение на 3 уровне открыт "Центр </a:t>
            </a:r>
            <a:r>
              <a:rPr kumimoji="0" sz="2100" b="1" i="1" u="none" strike="noStrike" kern="1200" cap="none" spc="-57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охраны плода"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реабилитационный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</a:t>
            </a:r>
            <a:r>
              <a:rPr kumimoji="0" sz="2100" b="1" i="1" u="none" strike="noStrike" kern="1200" cap="none" spc="-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10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100" b="1" i="1" u="none" strike="noStrike" kern="1200" cap="none" spc="-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кабинетов</a:t>
            </a:r>
            <a:r>
              <a:rPr kumimoji="0" sz="2100" b="1" i="1" u="none" strike="noStrike" kern="1200" cap="none" spc="-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1" u="none" strike="noStrike" kern="1200" cap="none" spc="5" normalizeH="0" baseline="0" noProof="0" dirty="0" err="1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катамнеза</a:t>
            </a:r>
            <a:r>
              <a:rPr kumimoji="0" sz="2100" b="1" i="1" u="none" strike="noStrike" kern="1200" cap="none" spc="5" normalizeH="0" baseline="0" noProof="0" dirty="0">
                <a:ln>
                  <a:noFill/>
                </a:ln>
                <a:solidFill>
                  <a:srgbClr val="8138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sz="2100" b="1" i="1" u="none" strike="noStrike" kern="1200" cap="none" spc="5" normalizeH="0" baseline="0" noProof="0" dirty="0">
              <a:ln>
                <a:noFill/>
              </a:ln>
              <a:solidFill>
                <a:srgbClr val="8138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i="1" spc="5" dirty="0">
              <a:solidFill>
                <a:srgbClr val="813894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1" u="none" strike="noStrike" kern="1200" cap="none" spc="5" normalizeH="0" baseline="0" noProof="0" dirty="0">
              <a:ln>
                <a:noFill/>
              </a:ln>
              <a:solidFill>
                <a:srgbClr val="8138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i="1" spc="5" dirty="0">
                <a:solidFill>
                  <a:srgbClr val="FF0000"/>
                </a:solidFill>
                <a:latin typeface="Arial"/>
                <a:cs typeface="Arial"/>
              </a:rPr>
              <a:t>ПЕРЕЧИСЛИТЬ ГДЕ ????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701192" y="7483539"/>
            <a:ext cx="95250" cy="1352550"/>
            <a:chOff x="12701192" y="7483539"/>
            <a:chExt cx="95250" cy="135255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1192" y="7483539"/>
              <a:ext cx="95250" cy="952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1192" y="7902639"/>
              <a:ext cx="95250" cy="952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1192" y="8740839"/>
              <a:ext cx="95250" cy="9524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939862" y="7246049"/>
            <a:ext cx="3288665" cy="1707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4915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пневмонии;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Arial"/>
                <a:cs typeface="Arial"/>
              </a:rPr>
              <a:t>хромосомные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заболевания;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ВПР</a:t>
            </a:r>
            <a:r>
              <a:rPr kumimoji="0" sz="24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сердца</a:t>
            </a:r>
            <a:r>
              <a:rPr kumimoji="0" sz="2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4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сосудов.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621073" y="6407849"/>
            <a:ext cx="38830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 marR="5080" lvl="0" indent="-937894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структуре</a:t>
            </a: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 </a:t>
            </a:r>
            <a:r>
              <a:rPr kumimoji="0" sz="2400" b="0" i="1" u="none" strike="noStrike" kern="1200" cap="none" spc="-6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превалируют: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7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33"/>
          <p:cNvGrpSpPr/>
          <p:nvPr/>
        </p:nvGrpSpPr>
        <p:grpSpPr>
          <a:xfrm>
            <a:off x="457200" y="1092664"/>
            <a:ext cx="2313812" cy="2457976"/>
            <a:chOff x="7206145" y="1382551"/>
            <a:chExt cx="1361206" cy="1500438"/>
          </a:xfrm>
        </p:grpSpPr>
        <p:sp>
          <p:nvSpPr>
            <p:cNvPr id="35" name="object 35"/>
            <p:cNvSpPr/>
            <p:nvPr/>
          </p:nvSpPr>
          <p:spPr>
            <a:xfrm>
              <a:off x="7795037" y="1382551"/>
              <a:ext cx="636270" cy="361315"/>
            </a:xfrm>
            <a:custGeom>
              <a:avLst/>
              <a:gdLst/>
              <a:ahLst/>
              <a:cxnLst/>
              <a:rect l="l" t="t" r="r" b="b"/>
              <a:pathLst>
                <a:path w="636270" h="361314">
                  <a:moveTo>
                    <a:pt x="555238" y="361088"/>
                  </a:moveTo>
                  <a:lnTo>
                    <a:pt x="367936" y="354783"/>
                  </a:lnTo>
                  <a:lnTo>
                    <a:pt x="155623" y="302884"/>
                  </a:lnTo>
                  <a:lnTo>
                    <a:pt x="0" y="171527"/>
                  </a:lnTo>
                  <a:lnTo>
                    <a:pt x="19645" y="164867"/>
                  </a:lnTo>
                  <a:lnTo>
                    <a:pt x="69839" y="144917"/>
                  </a:lnTo>
                  <a:lnTo>
                    <a:pt x="137472" y="111727"/>
                  </a:lnTo>
                  <a:lnTo>
                    <a:pt x="209430" y="65344"/>
                  </a:lnTo>
                  <a:lnTo>
                    <a:pt x="231038" y="50337"/>
                  </a:lnTo>
                  <a:lnTo>
                    <a:pt x="253642" y="37221"/>
                  </a:lnTo>
                  <a:lnTo>
                    <a:pt x="301842" y="16664"/>
                  </a:lnTo>
                  <a:lnTo>
                    <a:pt x="352718" y="4111"/>
                  </a:lnTo>
                  <a:lnTo>
                    <a:pt x="404960" y="0"/>
                  </a:lnTo>
                  <a:lnTo>
                    <a:pt x="634621" y="8272"/>
                  </a:lnTo>
                  <a:lnTo>
                    <a:pt x="635827" y="355665"/>
                  </a:lnTo>
                  <a:lnTo>
                    <a:pt x="555238" y="361088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216203" y="1386170"/>
              <a:ext cx="1214755" cy="1487805"/>
            </a:xfrm>
            <a:custGeom>
              <a:avLst/>
              <a:gdLst/>
              <a:ahLst/>
              <a:cxnLst/>
              <a:rect l="l" t="t" r="r" b="b"/>
              <a:pathLst>
                <a:path w="1214754" h="1487805">
                  <a:moveTo>
                    <a:pt x="928541" y="1487613"/>
                  </a:moveTo>
                  <a:lnTo>
                    <a:pt x="254509" y="1487613"/>
                  </a:lnTo>
                  <a:lnTo>
                    <a:pt x="212709" y="1461330"/>
                  </a:lnTo>
                  <a:lnTo>
                    <a:pt x="173927" y="1432873"/>
                  </a:lnTo>
                  <a:lnTo>
                    <a:pt x="138318" y="1402132"/>
                  </a:lnTo>
                  <a:lnTo>
                    <a:pt x="106037" y="1368994"/>
                  </a:lnTo>
                  <a:lnTo>
                    <a:pt x="77241" y="1333348"/>
                  </a:lnTo>
                  <a:lnTo>
                    <a:pt x="52083" y="1295082"/>
                  </a:lnTo>
                  <a:lnTo>
                    <a:pt x="30721" y="1254084"/>
                  </a:lnTo>
                  <a:lnTo>
                    <a:pt x="13307" y="1210241"/>
                  </a:lnTo>
                  <a:lnTo>
                    <a:pt x="0" y="1163444"/>
                  </a:lnTo>
                  <a:lnTo>
                    <a:pt x="47686" y="854537"/>
                  </a:lnTo>
                  <a:lnTo>
                    <a:pt x="183293" y="638707"/>
                  </a:lnTo>
                  <a:lnTo>
                    <a:pt x="324802" y="512062"/>
                  </a:lnTo>
                  <a:lnTo>
                    <a:pt x="390198" y="470712"/>
                  </a:lnTo>
                  <a:lnTo>
                    <a:pt x="346363" y="339720"/>
                  </a:lnTo>
                  <a:lnTo>
                    <a:pt x="419352" y="244929"/>
                  </a:lnTo>
                  <a:lnTo>
                    <a:pt x="524923" y="187328"/>
                  </a:lnTo>
                  <a:lnTo>
                    <a:pt x="578834" y="167908"/>
                  </a:lnTo>
                  <a:lnTo>
                    <a:pt x="594703" y="176825"/>
                  </a:lnTo>
                  <a:lnTo>
                    <a:pt x="611106" y="184478"/>
                  </a:lnTo>
                  <a:lnTo>
                    <a:pt x="663310" y="199801"/>
                  </a:lnTo>
                  <a:lnTo>
                    <a:pt x="699313" y="203324"/>
                  </a:lnTo>
                  <a:lnTo>
                    <a:pt x="717515" y="203038"/>
                  </a:lnTo>
                  <a:lnTo>
                    <a:pt x="760131" y="197361"/>
                  </a:lnTo>
                  <a:lnTo>
                    <a:pt x="801187" y="184604"/>
                  </a:lnTo>
                  <a:lnTo>
                    <a:pt x="839560" y="165222"/>
                  </a:lnTo>
                  <a:lnTo>
                    <a:pt x="874128" y="139669"/>
                  </a:lnTo>
                  <a:lnTo>
                    <a:pt x="1008692" y="47522"/>
                  </a:lnTo>
                  <a:lnTo>
                    <a:pt x="1116578" y="8062"/>
                  </a:lnTo>
                  <a:lnTo>
                    <a:pt x="1188280" y="0"/>
                  </a:lnTo>
                  <a:lnTo>
                    <a:pt x="1214294" y="2043"/>
                  </a:lnTo>
                  <a:lnTo>
                    <a:pt x="1205012" y="65835"/>
                  </a:lnTo>
                  <a:lnTo>
                    <a:pt x="1167923" y="323154"/>
                  </a:lnTo>
                  <a:lnTo>
                    <a:pt x="1149366" y="451090"/>
                  </a:lnTo>
                  <a:lnTo>
                    <a:pt x="1140075" y="514374"/>
                  </a:lnTo>
                  <a:lnTo>
                    <a:pt x="1130774" y="577008"/>
                  </a:lnTo>
                  <a:lnTo>
                    <a:pt x="1121459" y="638851"/>
                  </a:lnTo>
                  <a:lnTo>
                    <a:pt x="1112128" y="699757"/>
                  </a:lnTo>
                  <a:lnTo>
                    <a:pt x="1102779" y="759583"/>
                  </a:lnTo>
                  <a:lnTo>
                    <a:pt x="1093409" y="818184"/>
                  </a:lnTo>
                  <a:lnTo>
                    <a:pt x="1084015" y="875418"/>
                  </a:lnTo>
                  <a:lnTo>
                    <a:pt x="1074596" y="931139"/>
                  </a:lnTo>
                  <a:lnTo>
                    <a:pt x="1065148" y="985204"/>
                  </a:lnTo>
                  <a:lnTo>
                    <a:pt x="1055670" y="1037469"/>
                  </a:lnTo>
                  <a:lnTo>
                    <a:pt x="1046158" y="1087790"/>
                  </a:lnTo>
                  <a:lnTo>
                    <a:pt x="1036611" y="1136023"/>
                  </a:lnTo>
                  <a:lnTo>
                    <a:pt x="1027026" y="1182025"/>
                  </a:lnTo>
                  <a:lnTo>
                    <a:pt x="1017400" y="1225650"/>
                  </a:lnTo>
                  <a:lnTo>
                    <a:pt x="1007731" y="1266756"/>
                  </a:lnTo>
                  <a:lnTo>
                    <a:pt x="998017" y="1305197"/>
                  </a:lnTo>
                  <a:lnTo>
                    <a:pt x="978443" y="1373514"/>
                  </a:lnTo>
                  <a:lnTo>
                    <a:pt x="958658" y="1429448"/>
                  </a:lnTo>
                  <a:lnTo>
                    <a:pt x="938641" y="1471849"/>
                  </a:lnTo>
                  <a:lnTo>
                    <a:pt x="928541" y="1487613"/>
                  </a:lnTo>
                  <a:close/>
                </a:path>
              </a:pathLst>
            </a:custGeom>
            <a:solidFill>
              <a:srgbClr val="79AE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206145" y="2549614"/>
              <a:ext cx="375920" cy="333375"/>
            </a:xfrm>
            <a:custGeom>
              <a:avLst/>
              <a:gdLst/>
              <a:ahLst/>
              <a:cxnLst/>
              <a:rect l="l" t="t" r="r" b="b"/>
              <a:pathLst>
                <a:path w="375920" h="333375">
                  <a:moveTo>
                    <a:pt x="220481" y="332774"/>
                  </a:moveTo>
                  <a:lnTo>
                    <a:pt x="178534" y="327506"/>
                  </a:lnTo>
                  <a:lnTo>
                    <a:pt x="138368" y="314321"/>
                  </a:lnTo>
                  <a:lnTo>
                    <a:pt x="101509" y="293744"/>
                  </a:lnTo>
                  <a:lnTo>
                    <a:pt x="69245" y="266525"/>
                  </a:lnTo>
                  <a:lnTo>
                    <a:pt x="12705" y="170804"/>
                  </a:lnTo>
                  <a:lnTo>
                    <a:pt x="0" y="87798"/>
                  </a:lnTo>
                  <a:lnTo>
                    <a:pt x="4734" y="24921"/>
                  </a:lnTo>
                  <a:lnTo>
                    <a:pt x="10057" y="0"/>
                  </a:lnTo>
                  <a:lnTo>
                    <a:pt x="44780" y="50438"/>
                  </a:lnTo>
                  <a:lnTo>
                    <a:pt x="79727" y="76858"/>
                  </a:lnTo>
                  <a:lnTo>
                    <a:pt x="113098" y="84951"/>
                  </a:lnTo>
                  <a:lnTo>
                    <a:pt x="143095" y="80410"/>
                  </a:lnTo>
                  <a:lnTo>
                    <a:pt x="167916" y="68926"/>
                  </a:lnTo>
                  <a:lnTo>
                    <a:pt x="172090" y="66408"/>
                  </a:lnTo>
                  <a:lnTo>
                    <a:pt x="176576" y="64719"/>
                  </a:lnTo>
                  <a:lnTo>
                    <a:pt x="186172" y="63001"/>
                  </a:lnTo>
                  <a:lnTo>
                    <a:pt x="190966" y="63029"/>
                  </a:lnTo>
                  <a:lnTo>
                    <a:pt x="200542" y="64857"/>
                  </a:lnTo>
                  <a:lnTo>
                    <a:pt x="227493" y="95517"/>
                  </a:lnTo>
                  <a:lnTo>
                    <a:pt x="228072" y="100071"/>
                  </a:lnTo>
                  <a:lnTo>
                    <a:pt x="227619" y="109381"/>
                  </a:lnTo>
                  <a:lnTo>
                    <a:pt x="226602" y="113857"/>
                  </a:lnTo>
                  <a:lnTo>
                    <a:pt x="222986" y="122449"/>
                  </a:lnTo>
                  <a:lnTo>
                    <a:pt x="220496" y="126305"/>
                  </a:lnTo>
                  <a:lnTo>
                    <a:pt x="204598" y="143433"/>
                  </a:lnTo>
                  <a:lnTo>
                    <a:pt x="234125" y="126938"/>
                  </a:lnTo>
                  <a:lnTo>
                    <a:pt x="275620" y="115284"/>
                  </a:lnTo>
                  <a:lnTo>
                    <a:pt x="282846" y="115297"/>
                  </a:lnTo>
                  <a:lnTo>
                    <a:pt x="324352" y="127077"/>
                  </a:lnTo>
                  <a:lnTo>
                    <a:pt x="366069" y="173094"/>
                  </a:lnTo>
                  <a:lnTo>
                    <a:pt x="375665" y="211094"/>
                  </a:lnTo>
                  <a:lnTo>
                    <a:pt x="371099" y="249501"/>
                  </a:lnTo>
                  <a:lnTo>
                    <a:pt x="352821" y="283956"/>
                  </a:lnTo>
                  <a:lnTo>
                    <a:pt x="321284" y="310103"/>
                  </a:lnTo>
                  <a:lnTo>
                    <a:pt x="277888" y="326800"/>
                  </a:lnTo>
                  <a:lnTo>
                    <a:pt x="234553" y="332736"/>
                  </a:lnTo>
                  <a:lnTo>
                    <a:pt x="220481" y="332774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350219" y="2258376"/>
              <a:ext cx="310515" cy="238125"/>
            </a:xfrm>
            <a:custGeom>
              <a:avLst/>
              <a:gdLst/>
              <a:ahLst/>
              <a:cxnLst/>
              <a:rect l="l" t="t" r="r" b="b"/>
              <a:pathLst>
                <a:path w="310515" h="238125">
                  <a:moveTo>
                    <a:pt x="155146" y="237768"/>
                  </a:moveTo>
                  <a:lnTo>
                    <a:pt x="148062" y="230308"/>
                  </a:lnTo>
                  <a:lnTo>
                    <a:pt x="127292" y="210089"/>
                  </a:lnTo>
                  <a:lnTo>
                    <a:pt x="93556" y="180350"/>
                  </a:lnTo>
                  <a:lnTo>
                    <a:pt x="47573" y="144333"/>
                  </a:lnTo>
                  <a:lnTo>
                    <a:pt x="35198" y="134554"/>
                  </a:lnTo>
                  <a:lnTo>
                    <a:pt x="12251" y="108150"/>
                  </a:lnTo>
                  <a:lnTo>
                    <a:pt x="0" y="69527"/>
                  </a:lnTo>
                  <a:lnTo>
                    <a:pt x="19713" y="23088"/>
                  </a:lnTo>
                  <a:lnTo>
                    <a:pt x="63728" y="0"/>
                  </a:lnTo>
                  <a:lnTo>
                    <a:pt x="107744" y="9548"/>
                  </a:lnTo>
                  <a:lnTo>
                    <a:pt x="141602" y="30701"/>
                  </a:lnTo>
                  <a:lnTo>
                    <a:pt x="155146" y="42426"/>
                  </a:lnTo>
                  <a:lnTo>
                    <a:pt x="168689" y="30701"/>
                  </a:lnTo>
                  <a:lnTo>
                    <a:pt x="202547" y="9548"/>
                  </a:lnTo>
                  <a:lnTo>
                    <a:pt x="246563" y="0"/>
                  </a:lnTo>
                  <a:lnTo>
                    <a:pt x="290579" y="23088"/>
                  </a:lnTo>
                  <a:lnTo>
                    <a:pt x="310292" y="69525"/>
                  </a:lnTo>
                  <a:lnTo>
                    <a:pt x="298041" y="108148"/>
                  </a:lnTo>
                  <a:lnTo>
                    <a:pt x="275093" y="134552"/>
                  </a:lnTo>
                  <a:lnTo>
                    <a:pt x="262718" y="144333"/>
                  </a:lnTo>
                  <a:lnTo>
                    <a:pt x="216735" y="180350"/>
                  </a:lnTo>
                  <a:lnTo>
                    <a:pt x="182999" y="210089"/>
                  </a:lnTo>
                  <a:lnTo>
                    <a:pt x="162229" y="230308"/>
                  </a:lnTo>
                  <a:lnTo>
                    <a:pt x="155146" y="237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430516" y="1513610"/>
              <a:ext cx="960755" cy="1360805"/>
            </a:xfrm>
            <a:custGeom>
              <a:avLst/>
              <a:gdLst/>
              <a:ahLst/>
              <a:cxnLst/>
              <a:rect l="l" t="t" r="r" b="b"/>
              <a:pathLst>
                <a:path w="960754" h="1360805">
                  <a:moveTo>
                    <a:pt x="960462" y="1342377"/>
                  </a:moveTo>
                  <a:lnTo>
                    <a:pt x="956564" y="1292110"/>
                  </a:lnTo>
                  <a:lnTo>
                    <a:pt x="939749" y="1214170"/>
                  </a:lnTo>
                  <a:lnTo>
                    <a:pt x="901623" y="1113294"/>
                  </a:lnTo>
                  <a:lnTo>
                    <a:pt x="889762" y="1085113"/>
                  </a:lnTo>
                  <a:lnTo>
                    <a:pt x="880084" y="1056284"/>
                  </a:lnTo>
                  <a:lnTo>
                    <a:pt x="872617" y="1026807"/>
                  </a:lnTo>
                  <a:lnTo>
                    <a:pt x="867346" y="996683"/>
                  </a:lnTo>
                  <a:lnTo>
                    <a:pt x="864323" y="966254"/>
                  </a:lnTo>
                  <a:lnTo>
                    <a:pt x="863587" y="935850"/>
                  </a:lnTo>
                  <a:lnTo>
                    <a:pt x="865136" y="905484"/>
                  </a:lnTo>
                  <a:lnTo>
                    <a:pt x="878509" y="825906"/>
                  </a:lnTo>
                  <a:lnTo>
                    <a:pt x="890714" y="777417"/>
                  </a:lnTo>
                  <a:lnTo>
                    <a:pt x="905598" y="729691"/>
                  </a:lnTo>
                  <a:lnTo>
                    <a:pt x="923150" y="682713"/>
                  </a:lnTo>
                  <a:lnTo>
                    <a:pt x="858202" y="669378"/>
                  </a:lnTo>
                  <a:lnTo>
                    <a:pt x="501878" y="576884"/>
                  </a:lnTo>
                  <a:lnTo>
                    <a:pt x="120611" y="443077"/>
                  </a:lnTo>
                  <a:lnTo>
                    <a:pt x="105930" y="444398"/>
                  </a:lnTo>
                  <a:lnTo>
                    <a:pt x="71424" y="453364"/>
                  </a:lnTo>
                  <a:lnTo>
                    <a:pt x="31343" y="477418"/>
                  </a:lnTo>
                  <a:lnTo>
                    <a:pt x="0" y="523989"/>
                  </a:lnTo>
                  <a:lnTo>
                    <a:pt x="47891" y="529031"/>
                  </a:lnTo>
                  <a:lnTo>
                    <a:pt x="94729" y="538048"/>
                  </a:lnTo>
                  <a:lnTo>
                    <a:pt x="140411" y="550926"/>
                  </a:lnTo>
                  <a:lnTo>
                    <a:pt x="184797" y="567524"/>
                  </a:lnTo>
                  <a:lnTo>
                    <a:pt x="227761" y="587730"/>
                  </a:lnTo>
                  <a:lnTo>
                    <a:pt x="269201" y="611416"/>
                  </a:lnTo>
                  <a:lnTo>
                    <a:pt x="308991" y="638441"/>
                  </a:lnTo>
                  <a:lnTo>
                    <a:pt x="346989" y="668693"/>
                  </a:lnTo>
                  <a:lnTo>
                    <a:pt x="383082" y="702043"/>
                  </a:lnTo>
                  <a:lnTo>
                    <a:pt x="417144" y="738352"/>
                  </a:lnTo>
                  <a:lnTo>
                    <a:pt x="449059" y="777519"/>
                  </a:lnTo>
                  <a:lnTo>
                    <a:pt x="478002" y="818438"/>
                  </a:lnTo>
                  <a:lnTo>
                    <a:pt x="504012" y="861085"/>
                  </a:lnTo>
                  <a:lnTo>
                    <a:pt x="526986" y="905306"/>
                  </a:lnTo>
                  <a:lnTo>
                    <a:pt x="546798" y="950937"/>
                  </a:lnTo>
                  <a:lnTo>
                    <a:pt x="563359" y="997839"/>
                  </a:lnTo>
                  <a:lnTo>
                    <a:pt x="576554" y="1045819"/>
                  </a:lnTo>
                  <a:lnTo>
                    <a:pt x="586282" y="1094740"/>
                  </a:lnTo>
                  <a:lnTo>
                    <a:pt x="592442" y="1144435"/>
                  </a:lnTo>
                  <a:lnTo>
                    <a:pt x="594220" y="1234795"/>
                  </a:lnTo>
                  <a:lnTo>
                    <a:pt x="586803" y="1302664"/>
                  </a:lnTo>
                  <a:lnTo>
                    <a:pt x="577202" y="1345361"/>
                  </a:lnTo>
                  <a:lnTo>
                    <a:pt x="572439" y="1360182"/>
                  </a:lnTo>
                  <a:lnTo>
                    <a:pt x="959891" y="1360182"/>
                  </a:lnTo>
                  <a:lnTo>
                    <a:pt x="960462" y="1342377"/>
                  </a:lnTo>
                  <a:close/>
                </a:path>
                <a:path w="960754" h="1360805">
                  <a:moveTo>
                    <a:pt x="960513" y="147777"/>
                  </a:moveTo>
                  <a:lnTo>
                    <a:pt x="857262" y="0"/>
                  </a:lnTo>
                  <a:lnTo>
                    <a:pt x="703313" y="366991"/>
                  </a:lnTo>
                  <a:lnTo>
                    <a:pt x="700455" y="372414"/>
                  </a:lnTo>
                  <a:lnTo>
                    <a:pt x="667296" y="408216"/>
                  </a:lnTo>
                  <a:lnTo>
                    <a:pt x="627684" y="424319"/>
                  </a:lnTo>
                  <a:lnTo>
                    <a:pt x="609333" y="426059"/>
                  </a:lnTo>
                  <a:lnTo>
                    <a:pt x="597027" y="425437"/>
                  </a:lnTo>
                  <a:lnTo>
                    <a:pt x="590956" y="424586"/>
                  </a:lnTo>
                  <a:lnTo>
                    <a:pt x="520687" y="408444"/>
                  </a:lnTo>
                  <a:lnTo>
                    <a:pt x="535254" y="395617"/>
                  </a:lnTo>
                  <a:lnTo>
                    <a:pt x="558241" y="362064"/>
                  </a:lnTo>
                  <a:lnTo>
                    <a:pt x="571766" y="330073"/>
                  </a:lnTo>
                  <a:lnTo>
                    <a:pt x="572655" y="327304"/>
                  </a:lnTo>
                  <a:lnTo>
                    <a:pt x="572617" y="324535"/>
                  </a:lnTo>
                  <a:lnTo>
                    <a:pt x="570674" y="319036"/>
                  </a:lnTo>
                  <a:lnTo>
                    <a:pt x="568972" y="316865"/>
                  </a:lnTo>
                  <a:lnTo>
                    <a:pt x="564108" y="313651"/>
                  </a:lnTo>
                  <a:lnTo>
                    <a:pt x="561428" y="312940"/>
                  </a:lnTo>
                  <a:lnTo>
                    <a:pt x="555612" y="313321"/>
                  </a:lnTo>
                  <a:lnTo>
                    <a:pt x="553059" y="314363"/>
                  </a:lnTo>
                  <a:lnTo>
                    <a:pt x="550849" y="316280"/>
                  </a:lnTo>
                  <a:lnTo>
                    <a:pt x="462648" y="367601"/>
                  </a:lnTo>
                  <a:lnTo>
                    <a:pt x="378371" y="383768"/>
                  </a:lnTo>
                  <a:lnTo>
                    <a:pt x="315188" y="381342"/>
                  </a:lnTo>
                  <a:lnTo>
                    <a:pt x="290322" y="376859"/>
                  </a:lnTo>
                  <a:lnTo>
                    <a:pt x="421220" y="436397"/>
                  </a:lnTo>
                  <a:lnTo>
                    <a:pt x="412699" y="443077"/>
                  </a:lnTo>
                  <a:lnTo>
                    <a:pt x="822693" y="641032"/>
                  </a:lnTo>
                  <a:lnTo>
                    <a:pt x="960513" y="147777"/>
                  </a:lnTo>
                  <a:close/>
                </a:path>
              </a:pathLst>
            </a:custGeom>
            <a:solidFill>
              <a:srgbClr val="497EC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331006" y="1383948"/>
              <a:ext cx="1236345" cy="958215"/>
            </a:xfrm>
            <a:custGeom>
              <a:avLst/>
              <a:gdLst/>
              <a:ahLst/>
              <a:cxnLst/>
              <a:rect l="l" t="t" r="r" b="b"/>
              <a:pathLst>
                <a:path w="1236345" h="958214">
                  <a:moveTo>
                    <a:pt x="904036" y="958117"/>
                  </a:moveTo>
                  <a:lnTo>
                    <a:pt x="858574" y="952148"/>
                  </a:lnTo>
                  <a:lnTo>
                    <a:pt x="784188" y="925321"/>
                  </a:lnTo>
                  <a:lnTo>
                    <a:pt x="731101" y="902987"/>
                  </a:lnTo>
                  <a:lnTo>
                    <a:pt x="681421" y="879972"/>
                  </a:lnTo>
                  <a:lnTo>
                    <a:pt x="634837" y="856463"/>
                  </a:lnTo>
                  <a:lnTo>
                    <a:pt x="591038" y="832645"/>
                  </a:lnTo>
                  <a:lnTo>
                    <a:pt x="549715" y="808706"/>
                  </a:lnTo>
                  <a:lnTo>
                    <a:pt x="510557" y="784830"/>
                  </a:lnTo>
                  <a:lnTo>
                    <a:pt x="473253" y="761205"/>
                  </a:lnTo>
                  <a:lnTo>
                    <a:pt x="437493" y="738017"/>
                  </a:lnTo>
                  <a:lnTo>
                    <a:pt x="402966" y="715451"/>
                  </a:lnTo>
                  <a:lnTo>
                    <a:pt x="369362" y="693694"/>
                  </a:lnTo>
                  <a:lnTo>
                    <a:pt x="324757" y="668120"/>
                  </a:lnTo>
                  <a:lnTo>
                    <a:pt x="284115" y="650202"/>
                  </a:lnTo>
                  <a:lnTo>
                    <a:pt x="247654" y="638747"/>
                  </a:lnTo>
                  <a:lnTo>
                    <a:pt x="187533" y="631071"/>
                  </a:lnTo>
                  <a:lnTo>
                    <a:pt x="160120" y="633522"/>
                  </a:lnTo>
                  <a:lnTo>
                    <a:pt x="133352" y="639918"/>
                  </a:lnTo>
                  <a:lnTo>
                    <a:pt x="107229" y="650259"/>
                  </a:lnTo>
                  <a:lnTo>
                    <a:pt x="99890" y="653523"/>
                  </a:lnTo>
                  <a:lnTo>
                    <a:pt x="92426" y="656441"/>
                  </a:lnTo>
                  <a:lnTo>
                    <a:pt x="59006" y="663283"/>
                  </a:lnTo>
                  <a:lnTo>
                    <a:pt x="56401" y="663125"/>
                  </a:lnTo>
                  <a:lnTo>
                    <a:pt x="20910" y="648080"/>
                  </a:lnTo>
                  <a:lnTo>
                    <a:pt x="1377" y="614857"/>
                  </a:lnTo>
                  <a:lnTo>
                    <a:pt x="0" y="601884"/>
                  </a:lnTo>
                  <a:lnTo>
                    <a:pt x="57" y="599276"/>
                  </a:lnTo>
                  <a:lnTo>
                    <a:pt x="16156" y="554960"/>
                  </a:lnTo>
                  <a:lnTo>
                    <a:pt x="126737" y="482833"/>
                  </a:lnTo>
                  <a:lnTo>
                    <a:pt x="201397" y="467641"/>
                  </a:lnTo>
                  <a:lnTo>
                    <a:pt x="254913" y="469180"/>
                  </a:lnTo>
                  <a:lnTo>
                    <a:pt x="309360" y="482054"/>
                  </a:lnTo>
                  <a:lnTo>
                    <a:pt x="346875" y="493068"/>
                  </a:lnTo>
                  <a:lnTo>
                    <a:pt x="387601" y="505782"/>
                  </a:lnTo>
                  <a:lnTo>
                    <a:pt x="431202" y="520017"/>
                  </a:lnTo>
                  <a:lnTo>
                    <a:pt x="477337" y="535594"/>
                  </a:lnTo>
                  <a:lnTo>
                    <a:pt x="525669" y="552335"/>
                  </a:lnTo>
                  <a:lnTo>
                    <a:pt x="575859" y="570059"/>
                  </a:lnTo>
                  <a:lnTo>
                    <a:pt x="627570" y="588589"/>
                  </a:lnTo>
                  <a:lnTo>
                    <a:pt x="680463" y="607744"/>
                  </a:lnTo>
                  <a:lnTo>
                    <a:pt x="734199" y="627346"/>
                  </a:lnTo>
                  <a:lnTo>
                    <a:pt x="788441" y="647215"/>
                  </a:lnTo>
                  <a:lnTo>
                    <a:pt x="793859" y="649056"/>
                  </a:lnTo>
                  <a:lnTo>
                    <a:pt x="799411" y="650289"/>
                  </a:lnTo>
                  <a:lnTo>
                    <a:pt x="810786" y="651543"/>
                  </a:lnTo>
                  <a:lnTo>
                    <a:pt x="816474" y="651548"/>
                  </a:lnTo>
                  <a:lnTo>
                    <a:pt x="827852" y="650314"/>
                  </a:lnTo>
                  <a:lnTo>
                    <a:pt x="863720" y="633662"/>
                  </a:lnTo>
                  <a:lnTo>
                    <a:pt x="888867" y="596237"/>
                  </a:lnTo>
                  <a:lnTo>
                    <a:pt x="955308" y="137327"/>
                  </a:lnTo>
                  <a:lnTo>
                    <a:pt x="969454" y="86953"/>
                  </a:lnTo>
                  <a:lnTo>
                    <a:pt x="991588" y="47931"/>
                  </a:lnTo>
                  <a:lnTo>
                    <a:pt x="1021104" y="20364"/>
                  </a:lnTo>
                  <a:lnTo>
                    <a:pt x="1057398" y="4352"/>
                  </a:lnTo>
                  <a:lnTo>
                    <a:pt x="1099865" y="0"/>
                  </a:lnTo>
                  <a:lnTo>
                    <a:pt x="1147445" y="7805"/>
                  </a:lnTo>
                  <a:lnTo>
                    <a:pt x="1186219" y="26720"/>
                  </a:lnTo>
                  <a:lnTo>
                    <a:pt x="1214804" y="55144"/>
                  </a:lnTo>
                  <a:lnTo>
                    <a:pt x="1231812" y="91476"/>
                  </a:lnTo>
                  <a:lnTo>
                    <a:pt x="1235857" y="134116"/>
                  </a:lnTo>
                  <a:lnTo>
                    <a:pt x="1231672" y="186956"/>
                  </a:lnTo>
                  <a:lnTo>
                    <a:pt x="1225845" y="241691"/>
                  </a:lnTo>
                  <a:lnTo>
                    <a:pt x="1218534" y="297753"/>
                  </a:lnTo>
                  <a:lnTo>
                    <a:pt x="1209898" y="354574"/>
                  </a:lnTo>
                  <a:lnTo>
                    <a:pt x="1200097" y="411588"/>
                  </a:lnTo>
                  <a:lnTo>
                    <a:pt x="1189287" y="468226"/>
                  </a:lnTo>
                  <a:lnTo>
                    <a:pt x="1177629" y="523922"/>
                  </a:lnTo>
                  <a:lnTo>
                    <a:pt x="1165279" y="578109"/>
                  </a:lnTo>
                  <a:lnTo>
                    <a:pt x="1152399" y="630219"/>
                  </a:lnTo>
                  <a:lnTo>
                    <a:pt x="1139144" y="679685"/>
                  </a:lnTo>
                  <a:lnTo>
                    <a:pt x="1125675" y="725940"/>
                  </a:lnTo>
                  <a:lnTo>
                    <a:pt x="1112150" y="768416"/>
                  </a:lnTo>
                  <a:lnTo>
                    <a:pt x="1098728" y="806547"/>
                  </a:lnTo>
                  <a:lnTo>
                    <a:pt x="1081764" y="848142"/>
                  </a:lnTo>
                  <a:lnTo>
                    <a:pt x="1057108" y="886787"/>
                  </a:lnTo>
                  <a:lnTo>
                    <a:pt x="1024092" y="918592"/>
                  </a:lnTo>
                  <a:lnTo>
                    <a:pt x="984530" y="941802"/>
                  </a:lnTo>
                  <a:lnTo>
                    <a:pt x="940633" y="955113"/>
                  </a:lnTo>
                  <a:lnTo>
                    <a:pt x="913238" y="958014"/>
                  </a:lnTo>
                  <a:lnTo>
                    <a:pt x="904036" y="958117"/>
                  </a:lnTo>
                  <a:close/>
                </a:path>
              </a:pathLst>
            </a:custGeom>
            <a:solidFill>
              <a:srgbClr val="FFCD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862791" y="151363"/>
            <a:ext cx="5247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3585" algn="l"/>
              </a:tabLst>
            </a:pPr>
            <a:r>
              <a:rPr sz="4200" u="heavy" dirty="0">
                <a:uFill>
                  <a:solidFill>
                    <a:srgbClr val="000000"/>
                  </a:solidFill>
                </a:uFill>
              </a:rPr>
              <a:t>СТРУКТУРА	РО</a:t>
            </a:r>
            <a:r>
              <a:rPr sz="4200" dirty="0"/>
              <a:t>ДО</a:t>
            </a:r>
            <a:r>
              <a:rPr sz="4200" u="heavy" dirty="0">
                <a:uFill>
                  <a:solidFill>
                    <a:srgbClr val="000000"/>
                  </a:solidFill>
                </a:uFill>
              </a:rPr>
              <a:t>В</a:t>
            </a:r>
            <a:endParaRPr sz="4200"/>
          </a:p>
        </p:txBody>
      </p:sp>
      <p:sp>
        <p:nvSpPr>
          <p:cNvPr id="59" name="object 59"/>
          <p:cNvSpPr txBox="1"/>
          <p:nvPr/>
        </p:nvSpPr>
        <p:spPr>
          <a:xfrm>
            <a:off x="3428225" y="1149200"/>
            <a:ext cx="16573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3745" algn="l"/>
              </a:tabLst>
              <a:defRPr/>
            </a:pPr>
            <a:r>
              <a:rPr kumimoji="0" sz="42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	881</a:t>
            </a:r>
            <a:endParaRPr kumimoji="0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52403" y="1744012"/>
            <a:ext cx="2101570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беременных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</a:t>
            </a:r>
            <a:r>
              <a:rPr kumimoji="0" sz="23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наблюдением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2021г.</a:t>
            </a: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572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05900" y="1105431"/>
            <a:ext cx="2313753" cy="2002471"/>
          </a:xfrm>
          <a:prstGeom prst="rect">
            <a:avLst/>
          </a:prstGeom>
        </p:spPr>
        <p:txBody>
          <a:bodyPr vert="horz" wrap="square" lIns="0" tIns="32448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5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sz="42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	523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rgbClr val="D6653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3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ЭГЗ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2021г.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083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697798" y="1245503"/>
            <a:ext cx="1975604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99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123</a:t>
            </a:r>
            <a:endParaRPr kumimoji="0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" marR="0" lvl="0" indent="0" algn="l" defTabSz="914400" rtl="0" eaLnBrk="1" fontAlgn="auto" latinLnBrk="0" hangingPunct="1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1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абсолютными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противопоказаниями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2021г.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122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17345" y="2009857"/>
            <a:ext cx="8889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</a:t>
            </a:r>
            <a:r>
              <a:rPr kumimoji="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них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68424" y="1961754"/>
            <a:ext cx="8858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</a:t>
            </a:r>
            <a:r>
              <a:rPr kumimoji="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них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215582" y="497559"/>
            <a:ext cx="5778500" cy="4763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319405" lvl="0" indent="-140335" algn="l" defTabSz="914400" rtl="0" eaLnBrk="1" fontAlgn="auto" latinLnBrk="0" hangingPunct="1">
              <a:lnSpc>
                <a:spcPct val="114599"/>
              </a:lnSpc>
              <a:spcBef>
                <a:spcPts val="2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целью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снижение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младенческой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материнской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плану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развития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7770" marR="1062990" lvl="0" indent="421005" algn="l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Алматы ожидается: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12326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ЦПиДКХ;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197485" lvl="0" indent="0" algn="ctr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Снос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строительство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родовспомогательных </a:t>
            </a:r>
            <a:r>
              <a:rPr kumimoji="0" sz="1800" b="1" i="0" u="none" strike="noStrike" kern="1200" cap="none" spc="-49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стационаров;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49860" marR="5080" lvl="0" indent="0" algn="ctr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Строительство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многопрофильного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стационара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1800" b="1" i="0" u="none" strike="noStrike" kern="1200" cap="none" spc="-49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родильным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домом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500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коек;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0655" marR="15240" lvl="0" indent="-635" algn="ctr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многопрофильного кластера с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родильным домом и детскими корпусами;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Объединение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ГПЦ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Родильного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дома</a:t>
            </a:r>
            <a:r>
              <a:rPr kumimoji="0" sz="1800" b="1" i="0" u="none" strike="noStrike" kern="1200" cap="none" spc="46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уровня;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Реорганизация Родильного дома 2 уровня в 3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уровень;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1930" marR="120014" lvl="0" indent="0" algn="ctr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Открытие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дополнительного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филиала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ДГКИБ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250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коек.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8BA1B2B-F24C-442B-B2B7-3D6AADBD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9" y="5227843"/>
            <a:ext cx="15005160" cy="5143946"/>
          </a:xfrm>
          <a:prstGeom prst="rect">
            <a:avLst/>
          </a:prstGeom>
        </p:spPr>
      </p:pic>
      <p:sp>
        <p:nvSpPr>
          <p:cNvPr id="95" name="object 2">
            <a:extLst>
              <a:ext uri="{FF2B5EF4-FFF2-40B4-BE49-F238E27FC236}">
                <a16:creationId xmlns:a16="http://schemas.microsoft.com/office/drawing/2014/main" id="{E868BEA1-B41B-4748-9705-E7E1659D6A03}"/>
              </a:ext>
            </a:extLst>
          </p:cNvPr>
          <p:cNvSpPr txBox="1">
            <a:spLocks/>
          </p:cNvSpPr>
          <p:nvPr/>
        </p:nvSpPr>
        <p:spPr>
          <a:xfrm>
            <a:off x="776699" y="4968287"/>
            <a:ext cx="11523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СТРУКТУРА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МЛА</a:t>
            </a:r>
            <a:r>
              <a:rPr lang="ru-RU" sz="3000" kern="0"/>
              <a:t>ДЕ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НЧЕСКОЙ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СМЕРТНОСТИ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ОТ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0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ДО</a:t>
            </a:r>
            <a:r>
              <a:rPr lang="ru-RU" sz="3000" u="heavy" kern="0" spc="-1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1</a:t>
            </a:r>
            <a:r>
              <a:rPr lang="ru-RU" sz="3000" u="heavy" kern="0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000" u="heavy" kern="0">
                <a:uFill>
                  <a:solidFill>
                    <a:srgbClr val="000000"/>
                  </a:solidFill>
                </a:uFill>
              </a:rPr>
              <a:t>ГОДА</a:t>
            </a:r>
            <a:endParaRPr lang="ru-RU" sz="3000" kern="0" dirty="0"/>
          </a:p>
        </p:txBody>
      </p:sp>
    </p:spTree>
    <p:extLst>
      <p:ext uri="{BB962C8B-B14F-4D97-AF65-F5344CB8AC3E}">
        <p14:creationId xmlns:p14="http://schemas.microsoft.com/office/powerpoint/2010/main" val="378852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588" y="1976101"/>
            <a:ext cx="12477749" cy="36099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81861" y="1975674"/>
            <a:ext cx="2285365" cy="2044700"/>
          </a:xfrm>
          <a:custGeom>
            <a:avLst/>
            <a:gdLst/>
            <a:ahLst/>
            <a:cxnLst/>
            <a:rect l="l" t="t" r="r" b="b"/>
            <a:pathLst>
              <a:path w="2285365" h="2044700">
                <a:moveTo>
                  <a:pt x="1868170" y="1183119"/>
                </a:moveTo>
                <a:lnTo>
                  <a:pt x="1866226" y="1173518"/>
                </a:lnTo>
                <a:lnTo>
                  <a:pt x="1860956" y="1165694"/>
                </a:lnTo>
                <a:lnTo>
                  <a:pt x="1853120" y="1160411"/>
                </a:lnTo>
                <a:lnTo>
                  <a:pt x="1843519" y="1158468"/>
                </a:lnTo>
                <a:lnTo>
                  <a:pt x="1554988" y="1158468"/>
                </a:lnTo>
                <a:lnTo>
                  <a:pt x="1349971" y="717423"/>
                </a:lnTo>
                <a:lnTo>
                  <a:pt x="1345831" y="711212"/>
                </a:lnTo>
                <a:lnTo>
                  <a:pt x="1340142" y="706615"/>
                </a:lnTo>
                <a:lnTo>
                  <a:pt x="1333385" y="703859"/>
                </a:lnTo>
                <a:lnTo>
                  <a:pt x="1325994" y="703224"/>
                </a:lnTo>
                <a:lnTo>
                  <a:pt x="1318717" y="704824"/>
                </a:lnTo>
                <a:lnTo>
                  <a:pt x="1312379" y="708444"/>
                </a:lnTo>
                <a:lnTo>
                  <a:pt x="1307376" y="713752"/>
                </a:lnTo>
                <a:lnTo>
                  <a:pt x="1304099" y="720458"/>
                </a:lnTo>
                <a:lnTo>
                  <a:pt x="1133284" y="1265847"/>
                </a:lnTo>
                <a:lnTo>
                  <a:pt x="960551" y="978712"/>
                </a:lnTo>
                <a:lnTo>
                  <a:pt x="952309" y="974128"/>
                </a:lnTo>
                <a:lnTo>
                  <a:pt x="934567" y="974572"/>
                </a:lnTo>
                <a:lnTo>
                  <a:pt x="926503" y="979500"/>
                </a:lnTo>
                <a:lnTo>
                  <a:pt x="830072" y="1158481"/>
                </a:lnTo>
                <a:lnTo>
                  <a:pt x="441337" y="1158481"/>
                </a:lnTo>
                <a:lnTo>
                  <a:pt x="431736" y="1160411"/>
                </a:lnTo>
                <a:lnTo>
                  <a:pt x="423913" y="1165694"/>
                </a:lnTo>
                <a:lnTo>
                  <a:pt x="418630" y="1173530"/>
                </a:lnTo>
                <a:lnTo>
                  <a:pt x="416687" y="1183132"/>
                </a:lnTo>
                <a:lnTo>
                  <a:pt x="418630" y="1192720"/>
                </a:lnTo>
                <a:lnTo>
                  <a:pt x="423913" y="1200556"/>
                </a:lnTo>
                <a:lnTo>
                  <a:pt x="431736" y="1205839"/>
                </a:lnTo>
                <a:lnTo>
                  <a:pt x="441337" y="1207770"/>
                </a:lnTo>
                <a:lnTo>
                  <a:pt x="853859" y="1207770"/>
                </a:lnTo>
                <a:lnTo>
                  <a:pt x="862190" y="1202791"/>
                </a:lnTo>
                <a:lnTo>
                  <a:pt x="945184" y="1048766"/>
                </a:lnTo>
                <a:lnTo>
                  <a:pt x="1123797" y="1345692"/>
                </a:lnTo>
                <a:lnTo>
                  <a:pt x="1131836" y="1350162"/>
                </a:lnTo>
                <a:lnTo>
                  <a:pt x="1140421" y="1350162"/>
                </a:lnTo>
                <a:lnTo>
                  <a:pt x="1332115" y="795934"/>
                </a:lnTo>
                <a:lnTo>
                  <a:pt x="1516926" y="1193507"/>
                </a:lnTo>
                <a:lnTo>
                  <a:pt x="1520774" y="1199400"/>
                </a:lnTo>
                <a:lnTo>
                  <a:pt x="1526019" y="1203896"/>
                </a:lnTo>
                <a:lnTo>
                  <a:pt x="1532293" y="1206754"/>
                </a:lnTo>
                <a:lnTo>
                  <a:pt x="1539265" y="1207757"/>
                </a:lnTo>
                <a:lnTo>
                  <a:pt x="1843519" y="1207757"/>
                </a:lnTo>
                <a:lnTo>
                  <a:pt x="1853120" y="1205826"/>
                </a:lnTo>
                <a:lnTo>
                  <a:pt x="1860956" y="1200543"/>
                </a:lnTo>
                <a:lnTo>
                  <a:pt x="1866226" y="1192707"/>
                </a:lnTo>
                <a:lnTo>
                  <a:pt x="1868170" y="1183119"/>
                </a:lnTo>
                <a:close/>
              </a:path>
              <a:path w="2285365" h="2044700">
                <a:moveTo>
                  <a:pt x="2284831" y="571500"/>
                </a:moveTo>
                <a:lnTo>
                  <a:pt x="2282888" y="533400"/>
                </a:lnTo>
                <a:lnTo>
                  <a:pt x="2277186" y="482600"/>
                </a:lnTo>
                <a:lnTo>
                  <a:pt x="2267839" y="431800"/>
                </a:lnTo>
                <a:lnTo>
                  <a:pt x="2255037" y="393700"/>
                </a:lnTo>
                <a:lnTo>
                  <a:pt x="2238908" y="355600"/>
                </a:lnTo>
                <a:lnTo>
                  <a:pt x="2235555" y="346786"/>
                </a:lnTo>
                <a:lnTo>
                  <a:pt x="2235555" y="571500"/>
                </a:lnTo>
                <a:lnTo>
                  <a:pt x="2235098" y="596900"/>
                </a:lnTo>
                <a:lnTo>
                  <a:pt x="2233714" y="622300"/>
                </a:lnTo>
                <a:lnTo>
                  <a:pt x="2231390" y="647700"/>
                </a:lnTo>
                <a:lnTo>
                  <a:pt x="2228138" y="660400"/>
                </a:lnTo>
                <a:lnTo>
                  <a:pt x="2220176" y="711200"/>
                </a:lnTo>
                <a:lnTo>
                  <a:pt x="2209596" y="762000"/>
                </a:lnTo>
                <a:lnTo>
                  <a:pt x="2196541" y="812800"/>
                </a:lnTo>
                <a:lnTo>
                  <a:pt x="2181148" y="863600"/>
                </a:lnTo>
                <a:lnTo>
                  <a:pt x="2163597" y="914400"/>
                </a:lnTo>
                <a:lnTo>
                  <a:pt x="2144001" y="965200"/>
                </a:lnTo>
                <a:lnTo>
                  <a:pt x="2122525" y="1003300"/>
                </a:lnTo>
                <a:lnTo>
                  <a:pt x="2099322" y="1054100"/>
                </a:lnTo>
                <a:lnTo>
                  <a:pt x="2074532" y="1092200"/>
                </a:lnTo>
                <a:lnTo>
                  <a:pt x="2048306" y="1143000"/>
                </a:lnTo>
                <a:lnTo>
                  <a:pt x="2020798" y="1181100"/>
                </a:lnTo>
                <a:lnTo>
                  <a:pt x="1992147" y="1231900"/>
                </a:lnTo>
                <a:lnTo>
                  <a:pt x="1962505" y="1270000"/>
                </a:lnTo>
                <a:lnTo>
                  <a:pt x="1932012" y="1308100"/>
                </a:lnTo>
                <a:lnTo>
                  <a:pt x="1900834" y="1346200"/>
                </a:lnTo>
                <a:lnTo>
                  <a:pt x="1869109" y="1384300"/>
                </a:lnTo>
                <a:lnTo>
                  <a:pt x="1804606" y="1460500"/>
                </a:lnTo>
                <a:lnTo>
                  <a:pt x="1772132" y="1485900"/>
                </a:lnTo>
                <a:lnTo>
                  <a:pt x="1707464" y="1562100"/>
                </a:lnTo>
                <a:lnTo>
                  <a:pt x="1675574" y="1587500"/>
                </a:lnTo>
                <a:lnTo>
                  <a:pt x="1644167" y="1612900"/>
                </a:lnTo>
                <a:lnTo>
                  <a:pt x="1587576" y="1663700"/>
                </a:lnTo>
                <a:lnTo>
                  <a:pt x="1531797" y="1714500"/>
                </a:lnTo>
                <a:lnTo>
                  <a:pt x="1477429" y="1752600"/>
                </a:lnTo>
                <a:lnTo>
                  <a:pt x="1424990" y="1803400"/>
                </a:lnTo>
                <a:lnTo>
                  <a:pt x="1375054" y="1841500"/>
                </a:lnTo>
                <a:lnTo>
                  <a:pt x="1328191" y="1866900"/>
                </a:lnTo>
                <a:lnTo>
                  <a:pt x="1284935" y="1905000"/>
                </a:lnTo>
                <a:lnTo>
                  <a:pt x="1245857" y="1930400"/>
                </a:lnTo>
                <a:lnTo>
                  <a:pt x="1211516" y="1955800"/>
                </a:lnTo>
                <a:lnTo>
                  <a:pt x="1182458" y="1968500"/>
                </a:lnTo>
                <a:lnTo>
                  <a:pt x="1159243" y="1981200"/>
                </a:lnTo>
                <a:lnTo>
                  <a:pt x="1142441" y="1993900"/>
                </a:lnTo>
                <a:lnTo>
                  <a:pt x="1131481" y="1981200"/>
                </a:lnTo>
                <a:lnTo>
                  <a:pt x="1117358" y="1981200"/>
                </a:lnTo>
                <a:lnTo>
                  <a:pt x="1100239" y="1968500"/>
                </a:lnTo>
                <a:lnTo>
                  <a:pt x="1080325" y="1955800"/>
                </a:lnTo>
                <a:lnTo>
                  <a:pt x="1057808" y="1943100"/>
                </a:lnTo>
                <a:lnTo>
                  <a:pt x="1032852" y="1917700"/>
                </a:lnTo>
                <a:lnTo>
                  <a:pt x="1005636" y="1905000"/>
                </a:lnTo>
                <a:lnTo>
                  <a:pt x="976376" y="1879600"/>
                </a:lnTo>
                <a:lnTo>
                  <a:pt x="945222" y="1866900"/>
                </a:lnTo>
                <a:lnTo>
                  <a:pt x="912380" y="1841500"/>
                </a:lnTo>
                <a:lnTo>
                  <a:pt x="878027" y="1816100"/>
                </a:lnTo>
                <a:lnTo>
                  <a:pt x="842340" y="1790700"/>
                </a:lnTo>
                <a:lnTo>
                  <a:pt x="805510" y="1752600"/>
                </a:lnTo>
                <a:lnTo>
                  <a:pt x="767715" y="1727200"/>
                </a:lnTo>
                <a:lnTo>
                  <a:pt x="729157" y="1689100"/>
                </a:lnTo>
                <a:lnTo>
                  <a:pt x="689991" y="1663700"/>
                </a:lnTo>
                <a:lnTo>
                  <a:pt x="491756" y="1473200"/>
                </a:lnTo>
                <a:lnTo>
                  <a:pt x="452907" y="1422400"/>
                </a:lnTo>
                <a:lnTo>
                  <a:pt x="414756" y="1384300"/>
                </a:lnTo>
                <a:lnTo>
                  <a:pt x="377482" y="1333500"/>
                </a:lnTo>
                <a:lnTo>
                  <a:pt x="341261" y="1295400"/>
                </a:lnTo>
                <a:lnTo>
                  <a:pt x="306298" y="1244600"/>
                </a:lnTo>
                <a:lnTo>
                  <a:pt x="272770" y="1193800"/>
                </a:lnTo>
                <a:lnTo>
                  <a:pt x="240842" y="1143000"/>
                </a:lnTo>
                <a:lnTo>
                  <a:pt x="210731" y="1092200"/>
                </a:lnTo>
                <a:lnTo>
                  <a:pt x="182587" y="1041400"/>
                </a:lnTo>
                <a:lnTo>
                  <a:pt x="156616" y="990600"/>
                </a:lnTo>
                <a:lnTo>
                  <a:pt x="132994" y="939800"/>
                </a:lnTo>
                <a:lnTo>
                  <a:pt x="111912" y="889000"/>
                </a:lnTo>
                <a:lnTo>
                  <a:pt x="93548" y="838200"/>
                </a:lnTo>
                <a:lnTo>
                  <a:pt x="65709" y="723900"/>
                </a:lnTo>
                <a:lnTo>
                  <a:pt x="56603" y="660400"/>
                </a:lnTo>
                <a:lnTo>
                  <a:pt x="53416" y="647700"/>
                </a:lnTo>
                <a:lnTo>
                  <a:pt x="51142" y="622300"/>
                </a:lnTo>
                <a:lnTo>
                  <a:pt x="49771" y="596900"/>
                </a:lnTo>
                <a:lnTo>
                  <a:pt x="49301" y="571500"/>
                </a:lnTo>
                <a:lnTo>
                  <a:pt x="51498" y="533400"/>
                </a:lnTo>
                <a:lnTo>
                  <a:pt x="57924" y="482600"/>
                </a:lnTo>
                <a:lnTo>
                  <a:pt x="68427" y="431800"/>
                </a:lnTo>
                <a:lnTo>
                  <a:pt x="82778" y="393700"/>
                </a:lnTo>
                <a:lnTo>
                  <a:pt x="100825" y="342900"/>
                </a:lnTo>
                <a:lnTo>
                  <a:pt x="122351" y="304800"/>
                </a:lnTo>
                <a:lnTo>
                  <a:pt x="147180" y="266700"/>
                </a:lnTo>
                <a:lnTo>
                  <a:pt x="175107" y="228600"/>
                </a:lnTo>
                <a:lnTo>
                  <a:pt x="205955" y="203200"/>
                </a:lnTo>
                <a:lnTo>
                  <a:pt x="239534" y="165100"/>
                </a:lnTo>
                <a:lnTo>
                  <a:pt x="275653" y="139700"/>
                </a:lnTo>
                <a:lnTo>
                  <a:pt x="314121" y="114300"/>
                </a:lnTo>
                <a:lnTo>
                  <a:pt x="354736" y="88900"/>
                </a:lnTo>
                <a:lnTo>
                  <a:pt x="397319" y="76200"/>
                </a:lnTo>
                <a:lnTo>
                  <a:pt x="487641" y="50800"/>
                </a:lnTo>
                <a:lnTo>
                  <a:pt x="534987" y="50800"/>
                </a:lnTo>
                <a:lnTo>
                  <a:pt x="583552" y="38100"/>
                </a:lnTo>
                <a:lnTo>
                  <a:pt x="632104" y="50800"/>
                </a:lnTo>
                <a:lnTo>
                  <a:pt x="679450" y="50800"/>
                </a:lnTo>
                <a:lnTo>
                  <a:pt x="769772" y="76200"/>
                </a:lnTo>
                <a:lnTo>
                  <a:pt x="812355" y="88900"/>
                </a:lnTo>
                <a:lnTo>
                  <a:pt x="852970" y="114300"/>
                </a:lnTo>
                <a:lnTo>
                  <a:pt x="891438" y="139700"/>
                </a:lnTo>
                <a:lnTo>
                  <a:pt x="927544" y="165100"/>
                </a:lnTo>
                <a:lnTo>
                  <a:pt x="961123" y="203200"/>
                </a:lnTo>
                <a:lnTo>
                  <a:pt x="991971" y="228600"/>
                </a:lnTo>
                <a:lnTo>
                  <a:pt x="1019911" y="266700"/>
                </a:lnTo>
                <a:lnTo>
                  <a:pt x="1044740" y="304800"/>
                </a:lnTo>
                <a:lnTo>
                  <a:pt x="1066266" y="342900"/>
                </a:lnTo>
                <a:lnTo>
                  <a:pt x="1084300" y="393700"/>
                </a:lnTo>
                <a:lnTo>
                  <a:pt x="1098664" y="431800"/>
                </a:lnTo>
                <a:lnTo>
                  <a:pt x="1109154" y="482600"/>
                </a:lnTo>
                <a:lnTo>
                  <a:pt x="1115593" y="533400"/>
                </a:lnTo>
                <a:lnTo>
                  <a:pt x="1117777" y="571500"/>
                </a:lnTo>
                <a:lnTo>
                  <a:pt x="1167079" y="571500"/>
                </a:lnTo>
                <a:lnTo>
                  <a:pt x="1169263" y="533400"/>
                </a:lnTo>
                <a:lnTo>
                  <a:pt x="1175702" y="482600"/>
                </a:lnTo>
                <a:lnTo>
                  <a:pt x="1186192" y="431800"/>
                </a:lnTo>
                <a:lnTo>
                  <a:pt x="1195768" y="406400"/>
                </a:lnTo>
                <a:lnTo>
                  <a:pt x="1200556" y="393700"/>
                </a:lnTo>
                <a:lnTo>
                  <a:pt x="1218590" y="342900"/>
                </a:lnTo>
                <a:lnTo>
                  <a:pt x="1240116" y="304800"/>
                </a:lnTo>
                <a:lnTo>
                  <a:pt x="1264945" y="266700"/>
                </a:lnTo>
                <a:lnTo>
                  <a:pt x="1292872" y="228600"/>
                </a:lnTo>
                <a:lnTo>
                  <a:pt x="1323733" y="203200"/>
                </a:lnTo>
                <a:lnTo>
                  <a:pt x="1357312" y="165100"/>
                </a:lnTo>
                <a:lnTo>
                  <a:pt x="1393418" y="139700"/>
                </a:lnTo>
                <a:lnTo>
                  <a:pt x="1431886" y="114300"/>
                </a:lnTo>
                <a:lnTo>
                  <a:pt x="1472501" y="88900"/>
                </a:lnTo>
                <a:lnTo>
                  <a:pt x="1515097" y="76200"/>
                </a:lnTo>
                <a:lnTo>
                  <a:pt x="1605407" y="50800"/>
                </a:lnTo>
                <a:lnTo>
                  <a:pt x="1652765" y="50800"/>
                </a:lnTo>
                <a:lnTo>
                  <a:pt x="1701317" y="38100"/>
                </a:lnTo>
                <a:lnTo>
                  <a:pt x="1749869" y="50800"/>
                </a:lnTo>
                <a:lnTo>
                  <a:pt x="1797227" y="50800"/>
                </a:lnTo>
                <a:lnTo>
                  <a:pt x="1887537" y="76200"/>
                </a:lnTo>
                <a:lnTo>
                  <a:pt x="1930133" y="88900"/>
                </a:lnTo>
                <a:lnTo>
                  <a:pt x="1970747" y="114300"/>
                </a:lnTo>
                <a:lnTo>
                  <a:pt x="2009216" y="139700"/>
                </a:lnTo>
                <a:lnTo>
                  <a:pt x="2045335" y="165100"/>
                </a:lnTo>
                <a:lnTo>
                  <a:pt x="2078913" y="203200"/>
                </a:lnTo>
                <a:lnTo>
                  <a:pt x="2109762" y="228600"/>
                </a:lnTo>
                <a:lnTo>
                  <a:pt x="2137689" y="266700"/>
                </a:lnTo>
                <a:lnTo>
                  <a:pt x="2162518" y="304800"/>
                </a:lnTo>
                <a:lnTo>
                  <a:pt x="2184044" y="342900"/>
                </a:lnTo>
                <a:lnTo>
                  <a:pt x="2202078" y="393700"/>
                </a:lnTo>
                <a:lnTo>
                  <a:pt x="2216442" y="431800"/>
                </a:lnTo>
                <a:lnTo>
                  <a:pt x="2226945" y="482600"/>
                </a:lnTo>
                <a:lnTo>
                  <a:pt x="2233371" y="533400"/>
                </a:lnTo>
                <a:lnTo>
                  <a:pt x="2235555" y="571500"/>
                </a:lnTo>
                <a:lnTo>
                  <a:pt x="2235555" y="346786"/>
                </a:lnTo>
                <a:lnTo>
                  <a:pt x="2219604" y="304800"/>
                </a:lnTo>
                <a:lnTo>
                  <a:pt x="2197277" y="266700"/>
                </a:lnTo>
                <a:lnTo>
                  <a:pt x="2172093" y="228600"/>
                </a:lnTo>
                <a:lnTo>
                  <a:pt x="2144191" y="203200"/>
                </a:lnTo>
                <a:lnTo>
                  <a:pt x="2113724" y="165100"/>
                </a:lnTo>
                <a:lnTo>
                  <a:pt x="2080844" y="139700"/>
                </a:lnTo>
                <a:lnTo>
                  <a:pt x="2045703" y="101600"/>
                </a:lnTo>
                <a:lnTo>
                  <a:pt x="2008454" y="76200"/>
                </a:lnTo>
                <a:lnTo>
                  <a:pt x="1969236" y="63500"/>
                </a:lnTo>
                <a:lnTo>
                  <a:pt x="1928215" y="38100"/>
                </a:lnTo>
                <a:lnTo>
                  <a:pt x="1885543" y="25400"/>
                </a:lnTo>
                <a:lnTo>
                  <a:pt x="1795830" y="0"/>
                </a:lnTo>
                <a:lnTo>
                  <a:pt x="1604632" y="0"/>
                </a:lnTo>
                <a:lnTo>
                  <a:pt x="1513027" y="25400"/>
                </a:lnTo>
                <a:lnTo>
                  <a:pt x="1469529" y="38100"/>
                </a:lnTo>
                <a:lnTo>
                  <a:pt x="1427797" y="63500"/>
                </a:lnTo>
                <a:lnTo>
                  <a:pt x="1387957" y="88900"/>
                </a:lnTo>
                <a:lnTo>
                  <a:pt x="1350213" y="114300"/>
                </a:lnTo>
                <a:lnTo>
                  <a:pt x="1314691" y="139700"/>
                </a:lnTo>
                <a:lnTo>
                  <a:pt x="1281582" y="177800"/>
                </a:lnTo>
                <a:lnTo>
                  <a:pt x="1251038" y="203200"/>
                </a:lnTo>
                <a:lnTo>
                  <a:pt x="1223213" y="241300"/>
                </a:lnTo>
                <a:lnTo>
                  <a:pt x="1198270" y="279400"/>
                </a:lnTo>
                <a:lnTo>
                  <a:pt x="1176388" y="317500"/>
                </a:lnTo>
                <a:lnTo>
                  <a:pt x="1157706" y="368300"/>
                </a:lnTo>
                <a:lnTo>
                  <a:pt x="1142403" y="406400"/>
                </a:lnTo>
                <a:lnTo>
                  <a:pt x="1127112" y="368300"/>
                </a:lnTo>
                <a:lnTo>
                  <a:pt x="1108430" y="317500"/>
                </a:lnTo>
                <a:lnTo>
                  <a:pt x="1086548" y="279400"/>
                </a:lnTo>
                <a:lnTo>
                  <a:pt x="1061618" y="241300"/>
                </a:lnTo>
                <a:lnTo>
                  <a:pt x="1033792" y="203200"/>
                </a:lnTo>
                <a:lnTo>
                  <a:pt x="1003236" y="177800"/>
                </a:lnTo>
                <a:lnTo>
                  <a:pt x="970127" y="139700"/>
                </a:lnTo>
                <a:lnTo>
                  <a:pt x="934618" y="114300"/>
                </a:lnTo>
                <a:lnTo>
                  <a:pt x="896874" y="88900"/>
                </a:lnTo>
                <a:lnTo>
                  <a:pt x="857034" y="63500"/>
                </a:lnTo>
                <a:lnTo>
                  <a:pt x="815301" y="38100"/>
                </a:lnTo>
                <a:lnTo>
                  <a:pt x="771804" y="25400"/>
                </a:lnTo>
                <a:lnTo>
                  <a:pt x="680199" y="0"/>
                </a:lnTo>
                <a:lnTo>
                  <a:pt x="489013" y="0"/>
                </a:lnTo>
                <a:lnTo>
                  <a:pt x="399300" y="25400"/>
                </a:lnTo>
                <a:lnTo>
                  <a:pt x="356616" y="38100"/>
                </a:lnTo>
                <a:lnTo>
                  <a:pt x="315595" y="63500"/>
                </a:lnTo>
                <a:lnTo>
                  <a:pt x="276390" y="76200"/>
                </a:lnTo>
                <a:lnTo>
                  <a:pt x="239141" y="101600"/>
                </a:lnTo>
                <a:lnTo>
                  <a:pt x="203987" y="139700"/>
                </a:lnTo>
                <a:lnTo>
                  <a:pt x="171107" y="165100"/>
                </a:lnTo>
                <a:lnTo>
                  <a:pt x="140639" y="203200"/>
                </a:lnTo>
                <a:lnTo>
                  <a:pt x="112737" y="228600"/>
                </a:lnTo>
                <a:lnTo>
                  <a:pt x="87553" y="266700"/>
                </a:lnTo>
                <a:lnTo>
                  <a:pt x="65239" y="304800"/>
                </a:lnTo>
                <a:lnTo>
                  <a:pt x="45935" y="355600"/>
                </a:lnTo>
                <a:lnTo>
                  <a:pt x="29806" y="393700"/>
                </a:lnTo>
                <a:lnTo>
                  <a:pt x="16992" y="431800"/>
                </a:lnTo>
                <a:lnTo>
                  <a:pt x="7658" y="482600"/>
                </a:lnTo>
                <a:lnTo>
                  <a:pt x="1943" y="533400"/>
                </a:lnTo>
                <a:lnTo>
                  <a:pt x="0" y="571500"/>
                </a:lnTo>
                <a:lnTo>
                  <a:pt x="508" y="596900"/>
                </a:lnTo>
                <a:lnTo>
                  <a:pt x="4432" y="647700"/>
                </a:lnTo>
                <a:lnTo>
                  <a:pt x="15684" y="723900"/>
                </a:lnTo>
                <a:lnTo>
                  <a:pt x="26009" y="774700"/>
                </a:lnTo>
                <a:lnTo>
                  <a:pt x="38671" y="825500"/>
                </a:lnTo>
                <a:lnTo>
                  <a:pt x="53543" y="876300"/>
                </a:lnTo>
                <a:lnTo>
                  <a:pt x="70485" y="914400"/>
                </a:lnTo>
                <a:lnTo>
                  <a:pt x="89369" y="965200"/>
                </a:lnTo>
                <a:lnTo>
                  <a:pt x="110058" y="1016000"/>
                </a:lnTo>
                <a:lnTo>
                  <a:pt x="132422" y="1054100"/>
                </a:lnTo>
                <a:lnTo>
                  <a:pt x="156324" y="1104900"/>
                </a:lnTo>
                <a:lnTo>
                  <a:pt x="181622" y="1143000"/>
                </a:lnTo>
                <a:lnTo>
                  <a:pt x="208191" y="1193800"/>
                </a:lnTo>
                <a:lnTo>
                  <a:pt x="235889" y="1231900"/>
                </a:lnTo>
                <a:lnTo>
                  <a:pt x="264591" y="1270000"/>
                </a:lnTo>
                <a:lnTo>
                  <a:pt x="294170" y="1308100"/>
                </a:lnTo>
                <a:lnTo>
                  <a:pt x="324485" y="1346200"/>
                </a:lnTo>
                <a:lnTo>
                  <a:pt x="355384" y="1384300"/>
                </a:lnTo>
                <a:lnTo>
                  <a:pt x="386765" y="1422400"/>
                </a:lnTo>
                <a:lnTo>
                  <a:pt x="482346" y="1536700"/>
                </a:lnTo>
                <a:lnTo>
                  <a:pt x="514235" y="1562100"/>
                </a:lnTo>
                <a:lnTo>
                  <a:pt x="545934" y="1600200"/>
                </a:lnTo>
                <a:lnTo>
                  <a:pt x="577291" y="1625600"/>
                </a:lnTo>
                <a:lnTo>
                  <a:pt x="608190" y="1651000"/>
                </a:lnTo>
                <a:lnTo>
                  <a:pt x="668845" y="1701800"/>
                </a:lnTo>
                <a:lnTo>
                  <a:pt x="728522" y="1752600"/>
                </a:lnTo>
                <a:lnTo>
                  <a:pt x="786574" y="1803400"/>
                </a:lnTo>
                <a:lnTo>
                  <a:pt x="842302" y="1841500"/>
                </a:lnTo>
                <a:lnTo>
                  <a:pt x="895070" y="1892300"/>
                </a:lnTo>
                <a:lnTo>
                  <a:pt x="944194" y="1917700"/>
                </a:lnTo>
                <a:lnTo>
                  <a:pt x="989012" y="1955800"/>
                </a:lnTo>
                <a:lnTo>
                  <a:pt x="1028865" y="1981200"/>
                </a:lnTo>
                <a:lnTo>
                  <a:pt x="1063066" y="2006600"/>
                </a:lnTo>
                <a:lnTo>
                  <a:pt x="1090955" y="2019300"/>
                </a:lnTo>
                <a:lnTo>
                  <a:pt x="1111872" y="2032000"/>
                </a:lnTo>
                <a:lnTo>
                  <a:pt x="1125143" y="2044700"/>
                </a:lnTo>
                <a:lnTo>
                  <a:pt x="1159662" y="2044700"/>
                </a:lnTo>
                <a:lnTo>
                  <a:pt x="1172933" y="2032000"/>
                </a:lnTo>
                <a:lnTo>
                  <a:pt x="1193850" y="2019300"/>
                </a:lnTo>
                <a:lnTo>
                  <a:pt x="1221752" y="2006600"/>
                </a:lnTo>
                <a:lnTo>
                  <a:pt x="1238846" y="1993900"/>
                </a:lnTo>
                <a:lnTo>
                  <a:pt x="1255953" y="1981200"/>
                </a:lnTo>
                <a:lnTo>
                  <a:pt x="1295793" y="1955800"/>
                </a:lnTo>
                <a:lnTo>
                  <a:pt x="1340612" y="1917700"/>
                </a:lnTo>
                <a:lnTo>
                  <a:pt x="1389735" y="1892300"/>
                </a:lnTo>
                <a:lnTo>
                  <a:pt x="1442504" y="1841500"/>
                </a:lnTo>
                <a:lnTo>
                  <a:pt x="1498244" y="1803400"/>
                </a:lnTo>
                <a:lnTo>
                  <a:pt x="1556296" y="1752600"/>
                </a:lnTo>
                <a:lnTo>
                  <a:pt x="1615973" y="1701800"/>
                </a:lnTo>
                <a:lnTo>
                  <a:pt x="1676628" y="1651000"/>
                </a:lnTo>
                <a:lnTo>
                  <a:pt x="1707527" y="1625600"/>
                </a:lnTo>
                <a:lnTo>
                  <a:pt x="1738884" y="1600200"/>
                </a:lnTo>
                <a:lnTo>
                  <a:pt x="1770583" y="1562100"/>
                </a:lnTo>
                <a:lnTo>
                  <a:pt x="1802485" y="1536700"/>
                </a:lnTo>
                <a:lnTo>
                  <a:pt x="1898065" y="1422400"/>
                </a:lnTo>
                <a:lnTo>
                  <a:pt x="1929434" y="1384300"/>
                </a:lnTo>
                <a:lnTo>
                  <a:pt x="1960333" y="1346200"/>
                </a:lnTo>
                <a:lnTo>
                  <a:pt x="1990648" y="1308100"/>
                </a:lnTo>
                <a:lnTo>
                  <a:pt x="2020214" y="1270000"/>
                </a:lnTo>
                <a:lnTo>
                  <a:pt x="2048916" y="1231900"/>
                </a:lnTo>
                <a:lnTo>
                  <a:pt x="2076615" y="1193800"/>
                </a:lnTo>
                <a:lnTo>
                  <a:pt x="2103183" y="1143000"/>
                </a:lnTo>
                <a:lnTo>
                  <a:pt x="2128482" y="1104900"/>
                </a:lnTo>
                <a:lnTo>
                  <a:pt x="2152370" y="1054100"/>
                </a:lnTo>
                <a:lnTo>
                  <a:pt x="2174722" y="1016000"/>
                </a:lnTo>
                <a:lnTo>
                  <a:pt x="2195398" y="965200"/>
                </a:lnTo>
                <a:lnTo>
                  <a:pt x="2214283" y="914400"/>
                </a:lnTo>
                <a:lnTo>
                  <a:pt x="2231212" y="876300"/>
                </a:lnTo>
                <a:lnTo>
                  <a:pt x="2246071" y="825500"/>
                </a:lnTo>
                <a:lnTo>
                  <a:pt x="2258733" y="774700"/>
                </a:lnTo>
                <a:lnTo>
                  <a:pt x="2269045" y="723900"/>
                </a:lnTo>
                <a:lnTo>
                  <a:pt x="2276881" y="673100"/>
                </a:lnTo>
                <a:lnTo>
                  <a:pt x="2282837" y="622300"/>
                </a:lnTo>
                <a:lnTo>
                  <a:pt x="2284336" y="596900"/>
                </a:lnTo>
                <a:lnTo>
                  <a:pt x="2284831" y="57150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137" y="5793283"/>
            <a:ext cx="7991474" cy="449371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424347" y="958214"/>
            <a:ext cx="937260" cy="28575"/>
          </a:xfrm>
          <a:custGeom>
            <a:avLst/>
            <a:gdLst/>
            <a:ahLst/>
            <a:cxnLst/>
            <a:rect l="l" t="t" r="r" b="b"/>
            <a:pathLst>
              <a:path w="937259" h="28575">
                <a:moveTo>
                  <a:pt x="936990" y="28574"/>
                </a:moveTo>
                <a:lnTo>
                  <a:pt x="0" y="28574"/>
                </a:lnTo>
                <a:lnTo>
                  <a:pt x="0" y="0"/>
                </a:lnTo>
                <a:lnTo>
                  <a:pt x="936990" y="0"/>
                </a:lnTo>
                <a:lnTo>
                  <a:pt x="93699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2969" y="583660"/>
            <a:ext cx="127615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ОСНОВНЫЕ</a:t>
            </a:r>
            <a:r>
              <a:rPr sz="270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ПОКАЗАТЕЛИ</a:t>
            </a:r>
            <a:r>
              <a:rPr sz="270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ПО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БОЛЕЗНЯМ</a:t>
            </a:r>
            <a:r>
              <a:rPr sz="270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СИСТЕМЫ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КРОВООБРАЩ</a:t>
            </a:r>
            <a:r>
              <a:rPr sz="2700" spc="-5" dirty="0"/>
              <a:t>ЕНИЯ</a:t>
            </a:r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15361336" y="958214"/>
            <a:ext cx="95250" cy="28575"/>
          </a:xfrm>
          <a:custGeom>
            <a:avLst/>
            <a:gdLst/>
            <a:ahLst/>
            <a:cxnLst/>
            <a:rect l="l" t="t" r="r" b="b"/>
            <a:pathLst>
              <a:path w="95250" h="28575">
                <a:moveTo>
                  <a:pt x="95101" y="28574"/>
                </a:moveTo>
                <a:lnTo>
                  <a:pt x="0" y="28574"/>
                </a:lnTo>
                <a:lnTo>
                  <a:pt x="0" y="0"/>
                </a:lnTo>
                <a:lnTo>
                  <a:pt x="95101" y="0"/>
                </a:lnTo>
                <a:lnTo>
                  <a:pt x="95101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856" y="1146142"/>
            <a:ext cx="1137031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785" marR="5080" indent="-1950720">
              <a:lnSpc>
                <a:spcPct val="114100"/>
              </a:lnSpc>
              <a:spcBef>
                <a:spcPts val="100"/>
              </a:spcBef>
              <a:tabLst>
                <a:tab pos="5662295" algn="l"/>
              </a:tabLst>
            </a:pPr>
            <a:r>
              <a:rPr sz="2300" b="1" spc="-5" dirty="0">
                <a:latin typeface="Arial"/>
                <a:cs typeface="Arial"/>
              </a:rPr>
              <a:t>Низкий охват профилактическим осмотром </a:t>
            </a:r>
            <a:r>
              <a:rPr sz="2300" b="1" dirty="0">
                <a:latin typeface="Arial"/>
                <a:cs typeface="Arial"/>
              </a:rPr>
              <a:t>и </a:t>
            </a:r>
            <a:r>
              <a:rPr sz="2300" b="1" spc="-5" dirty="0">
                <a:latin typeface="Arial"/>
                <a:cs typeface="Arial"/>
              </a:rPr>
              <a:t>охват Д-учетом из выявленных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пациентов по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скринингу	за 2022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г. по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г.Алматы (%)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5091" y="5176064"/>
            <a:ext cx="6221730" cy="4197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0" marR="157480" indent="-635" algn="ctr">
              <a:lnSpc>
                <a:spcPct val="115999"/>
              </a:lnSpc>
              <a:spcBef>
                <a:spcPts val="90"/>
              </a:spcBef>
              <a:tabLst>
                <a:tab pos="3498850" algn="l"/>
              </a:tabLst>
            </a:pPr>
            <a:r>
              <a:rPr sz="2950" b="1" i="1" spc="20" dirty="0">
                <a:latin typeface="Arial"/>
                <a:cs typeface="Arial"/>
              </a:rPr>
              <a:t>14</a:t>
            </a:r>
            <a:r>
              <a:rPr sz="2950" b="1" i="1" spc="2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ЧКВ</a:t>
            </a:r>
            <a:r>
              <a:rPr sz="2950" b="1" i="1" spc="30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центров	</a:t>
            </a:r>
            <a:r>
              <a:rPr sz="2950" b="1" i="1" spc="10" dirty="0">
                <a:latin typeface="Arial"/>
                <a:cs typeface="Arial"/>
              </a:rPr>
              <a:t>- </a:t>
            </a:r>
            <a:r>
              <a:rPr sz="2950" b="1" i="1" spc="20" dirty="0">
                <a:latin typeface="Arial"/>
                <a:cs typeface="Arial"/>
              </a:rPr>
              <a:t>21 </a:t>
            </a:r>
            <a:r>
              <a:rPr sz="2950" b="1" i="1" spc="2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ангиографических</a:t>
            </a:r>
            <a:r>
              <a:rPr sz="2950" b="1" i="1" spc="-5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установок.</a:t>
            </a:r>
            <a:endParaRPr sz="2950">
              <a:latin typeface="Arial"/>
              <a:cs typeface="Arial"/>
            </a:endParaRPr>
          </a:p>
          <a:p>
            <a:pPr marL="330835" marR="323850" algn="ctr">
              <a:lnSpc>
                <a:spcPct val="115999"/>
              </a:lnSpc>
            </a:pPr>
            <a:r>
              <a:rPr sz="2950" i="1" spc="20" dirty="0">
                <a:latin typeface="Arial"/>
                <a:cs typeface="Arial"/>
              </a:rPr>
              <a:t>Согласно</a:t>
            </a:r>
            <a:r>
              <a:rPr sz="2950" i="1" spc="-1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алгоритма</a:t>
            </a:r>
            <a:r>
              <a:rPr sz="2950" i="1" spc="-15" dirty="0">
                <a:latin typeface="Arial"/>
                <a:cs typeface="Arial"/>
              </a:rPr>
              <a:t> </a:t>
            </a:r>
            <a:r>
              <a:rPr sz="2950" i="1" spc="15" dirty="0">
                <a:latin typeface="Arial"/>
                <a:cs typeface="Arial"/>
              </a:rPr>
              <a:t>оказания </a:t>
            </a:r>
            <a:r>
              <a:rPr sz="2950" i="1" spc="-80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помощи</a:t>
            </a:r>
            <a:r>
              <a:rPr sz="2950" i="1" spc="-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при</a:t>
            </a:r>
            <a:r>
              <a:rPr sz="2950" i="1" spc="-5" dirty="0">
                <a:latin typeface="Arial"/>
                <a:cs typeface="Arial"/>
              </a:rPr>
              <a:t> </a:t>
            </a:r>
            <a:r>
              <a:rPr sz="2950" i="1" spc="25" dirty="0">
                <a:latin typeface="Arial"/>
                <a:cs typeface="Arial"/>
              </a:rPr>
              <a:t>ОКС</a:t>
            </a:r>
            <a:r>
              <a:rPr sz="2950" i="1" spc="-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необходимо</a:t>
            </a:r>
            <a:endParaRPr sz="2950">
              <a:latin typeface="Arial"/>
              <a:cs typeface="Arial"/>
            </a:endParaRPr>
          </a:p>
          <a:p>
            <a:pPr marL="12065" marR="5080" algn="ctr">
              <a:lnSpc>
                <a:spcPct val="115999"/>
              </a:lnSpc>
            </a:pPr>
            <a:r>
              <a:rPr sz="2950" i="1" spc="20" dirty="0">
                <a:latin typeface="Arial"/>
                <a:cs typeface="Arial"/>
              </a:rPr>
              <a:t>открытие</a:t>
            </a:r>
            <a:r>
              <a:rPr sz="2950" i="1" spc="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центра</a:t>
            </a:r>
            <a:r>
              <a:rPr sz="2950" i="1" spc="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ЧКВ</a:t>
            </a:r>
            <a:r>
              <a:rPr sz="2950" i="1" spc="5" dirty="0">
                <a:latin typeface="Arial"/>
                <a:cs typeface="Arial"/>
              </a:rPr>
              <a:t> </a:t>
            </a:r>
            <a:r>
              <a:rPr sz="2950" i="1" spc="10" dirty="0">
                <a:latin typeface="Arial"/>
                <a:cs typeface="Arial"/>
              </a:rPr>
              <a:t>II</a:t>
            </a:r>
            <a:r>
              <a:rPr sz="2950" i="1" spc="5" dirty="0">
                <a:latin typeface="Arial"/>
                <a:cs typeface="Arial"/>
              </a:rPr>
              <a:t> </a:t>
            </a:r>
            <a:r>
              <a:rPr sz="2950" i="1" spc="15" dirty="0">
                <a:latin typeface="Arial"/>
                <a:cs typeface="Arial"/>
              </a:rPr>
              <a:t>уровня</a:t>
            </a:r>
            <a:r>
              <a:rPr sz="2950" i="1" spc="5" dirty="0">
                <a:latin typeface="Arial"/>
                <a:cs typeface="Arial"/>
              </a:rPr>
              <a:t> </a:t>
            </a:r>
            <a:r>
              <a:rPr sz="2950" i="1" spc="15" dirty="0">
                <a:latin typeface="Arial"/>
                <a:cs typeface="Arial"/>
              </a:rPr>
              <a:t>в </a:t>
            </a:r>
            <a:r>
              <a:rPr sz="2950" i="1" spc="-805" dirty="0">
                <a:latin typeface="Arial"/>
                <a:cs typeface="Arial"/>
              </a:rPr>
              <a:t> </a:t>
            </a:r>
            <a:r>
              <a:rPr sz="2950" i="1" spc="20" dirty="0">
                <a:latin typeface="Arial"/>
                <a:cs typeface="Arial"/>
              </a:rPr>
              <a:t>многопрофильных </a:t>
            </a:r>
            <a:r>
              <a:rPr sz="2950" i="1" spc="15" dirty="0">
                <a:latin typeface="Arial"/>
                <a:cs typeface="Arial"/>
              </a:rPr>
              <a:t>стационарах. </a:t>
            </a:r>
            <a:r>
              <a:rPr sz="2950" i="1" spc="20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(РАЗВЕРНУТ</a:t>
            </a:r>
            <a:r>
              <a:rPr sz="2950" b="1" i="1" spc="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ЧКВ</a:t>
            </a:r>
            <a:r>
              <a:rPr sz="2950" b="1" i="1" spc="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центр</a:t>
            </a:r>
            <a:r>
              <a:rPr sz="2950" b="1" i="1" spc="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на</a:t>
            </a:r>
            <a:r>
              <a:rPr sz="2950" b="1" i="1" spc="10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30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2950" b="1" i="1" spc="15" dirty="0">
                <a:latin typeface="Arial"/>
                <a:cs typeface="Arial"/>
              </a:rPr>
              <a:t>коек</a:t>
            </a:r>
            <a:r>
              <a:rPr sz="2950" b="1" i="1" spc="-15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в</a:t>
            </a:r>
            <a:r>
              <a:rPr sz="2950" b="1" i="1" spc="-10" dirty="0">
                <a:latin typeface="Arial"/>
                <a:cs typeface="Arial"/>
              </a:rPr>
              <a:t> </a:t>
            </a:r>
            <a:r>
              <a:rPr sz="2950" b="1" i="1" spc="20" dirty="0">
                <a:latin typeface="Arial"/>
                <a:cs typeface="Arial"/>
              </a:rPr>
              <a:t>ЦГКБ)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8245" y="5458422"/>
            <a:ext cx="472186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960" marR="5080" indent="-1445895">
              <a:lnSpc>
                <a:spcPct val="114100"/>
              </a:lnSpc>
              <a:spcBef>
                <a:spcPts val="100"/>
              </a:spcBef>
            </a:pPr>
            <a:r>
              <a:rPr sz="2300" b="1" spc="-5" dirty="0">
                <a:latin typeface="Arial"/>
                <a:cs typeface="Arial"/>
              </a:rPr>
              <a:t>Показатели летальности от БСК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г.Алматы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53" y="1028703"/>
            <a:ext cx="9458323" cy="56292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286" y="7042734"/>
            <a:ext cx="10991849" cy="27908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378519" y="3628180"/>
            <a:ext cx="2387600" cy="2044700"/>
          </a:xfrm>
          <a:custGeom>
            <a:avLst/>
            <a:gdLst/>
            <a:ahLst/>
            <a:cxnLst/>
            <a:rect l="l" t="t" r="r" b="b"/>
            <a:pathLst>
              <a:path w="2387600" h="2044700">
                <a:moveTo>
                  <a:pt x="1842351" y="279399"/>
                </a:moveTo>
                <a:lnTo>
                  <a:pt x="1361958" y="279399"/>
                </a:lnTo>
                <a:lnTo>
                  <a:pt x="1336968" y="266699"/>
                </a:lnTo>
                <a:lnTo>
                  <a:pt x="1316539" y="253999"/>
                </a:lnTo>
                <a:lnTo>
                  <a:pt x="1302753" y="228599"/>
                </a:lnTo>
                <a:lnTo>
                  <a:pt x="1297694" y="203199"/>
                </a:lnTo>
                <a:lnTo>
                  <a:pt x="1297694" y="63499"/>
                </a:lnTo>
                <a:lnTo>
                  <a:pt x="1302753" y="38099"/>
                </a:lnTo>
                <a:lnTo>
                  <a:pt x="1316539" y="12699"/>
                </a:lnTo>
                <a:lnTo>
                  <a:pt x="1336968" y="0"/>
                </a:lnTo>
                <a:lnTo>
                  <a:pt x="1867340" y="0"/>
                </a:lnTo>
                <a:lnTo>
                  <a:pt x="1887770" y="12699"/>
                </a:lnTo>
                <a:lnTo>
                  <a:pt x="1901556" y="38099"/>
                </a:lnTo>
                <a:lnTo>
                  <a:pt x="1906614" y="63499"/>
                </a:lnTo>
                <a:lnTo>
                  <a:pt x="1361995" y="63499"/>
                </a:lnTo>
                <a:lnTo>
                  <a:pt x="1361995" y="203199"/>
                </a:lnTo>
                <a:lnTo>
                  <a:pt x="1906614" y="203199"/>
                </a:lnTo>
                <a:lnTo>
                  <a:pt x="1901556" y="228599"/>
                </a:lnTo>
                <a:lnTo>
                  <a:pt x="1887770" y="253999"/>
                </a:lnTo>
                <a:lnTo>
                  <a:pt x="1867340" y="266699"/>
                </a:lnTo>
                <a:lnTo>
                  <a:pt x="1842351" y="279399"/>
                </a:lnTo>
                <a:close/>
              </a:path>
              <a:path w="2387600" h="2044700">
                <a:moveTo>
                  <a:pt x="1906614" y="203199"/>
                </a:moveTo>
                <a:lnTo>
                  <a:pt x="1842388" y="203199"/>
                </a:lnTo>
                <a:lnTo>
                  <a:pt x="1842351" y="63499"/>
                </a:lnTo>
                <a:lnTo>
                  <a:pt x="1906614" y="63499"/>
                </a:lnTo>
                <a:lnTo>
                  <a:pt x="1906614" y="203199"/>
                </a:lnTo>
                <a:close/>
              </a:path>
              <a:path w="2387600" h="2044700">
                <a:moveTo>
                  <a:pt x="1455612" y="393699"/>
                </a:moveTo>
                <a:lnTo>
                  <a:pt x="1391348" y="393699"/>
                </a:lnTo>
                <a:lnTo>
                  <a:pt x="1391348" y="279399"/>
                </a:lnTo>
                <a:lnTo>
                  <a:pt x="1455612" y="279399"/>
                </a:lnTo>
                <a:lnTo>
                  <a:pt x="1455612" y="393699"/>
                </a:lnTo>
                <a:close/>
              </a:path>
              <a:path w="2387600" h="2044700">
                <a:moveTo>
                  <a:pt x="1802480" y="393699"/>
                </a:moveTo>
                <a:lnTo>
                  <a:pt x="1738216" y="393699"/>
                </a:lnTo>
                <a:lnTo>
                  <a:pt x="1738216" y="279399"/>
                </a:lnTo>
                <a:lnTo>
                  <a:pt x="1802480" y="279399"/>
                </a:lnTo>
                <a:lnTo>
                  <a:pt x="1802480" y="393699"/>
                </a:lnTo>
                <a:close/>
              </a:path>
              <a:path w="2387600" h="2044700">
                <a:moveTo>
                  <a:pt x="1247305" y="1003299"/>
                </a:moveTo>
                <a:lnTo>
                  <a:pt x="1183079" y="1003299"/>
                </a:lnTo>
                <a:lnTo>
                  <a:pt x="1183079" y="571499"/>
                </a:lnTo>
                <a:lnTo>
                  <a:pt x="1189546" y="520699"/>
                </a:lnTo>
                <a:lnTo>
                  <a:pt x="1207792" y="482599"/>
                </a:lnTo>
                <a:lnTo>
                  <a:pt x="1236078" y="444499"/>
                </a:lnTo>
                <a:lnTo>
                  <a:pt x="1272670" y="419099"/>
                </a:lnTo>
                <a:lnTo>
                  <a:pt x="1315830" y="393699"/>
                </a:lnTo>
                <a:lnTo>
                  <a:pt x="1888457" y="393699"/>
                </a:lnTo>
                <a:lnTo>
                  <a:pt x="1931627" y="419099"/>
                </a:lnTo>
                <a:lnTo>
                  <a:pt x="1968225" y="444499"/>
                </a:lnTo>
                <a:lnTo>
                  <a:pt x="1977655" y="457199"/>
                </a:lnTo>
                <a:lnTo>
                  <a:pt x="1363860" y="457199"/>
                </a:lnTo>
                <a:lnTo>
                  <a:pt x="1318543" y="469899"/>
                </a:lnTo>
                <a:lnTo>
                  <a:pt x="1281502" y="482599"/>
                </a:lnTo>
                <a:lnTo>
                  <a:pt x="1256511" y="520699"/>
                </a:lnTo>
                <a:lnTo>
                  <a:pt x="1247342" y="571499"/>
                </a:lnTo>
                <a:lnTo>
                  <a:pt x="1247305" y="1003299"/>
                </a:lnTo>
                <a:close/>
              </a:path>
              <a:path w="2387600" h="2044700">
                <a:moveTo>
                  <a:pt x="1851955" y="1117599"/>
                </a:moveTo>
                <a:lnTo>
                  <a:pt x="1718821" y="1117599"/>
                </a:lnTo>
                <a:lnTo>
                  <a:pt x="1958048" y="990599"/>
                </a:lnTo>
                <a:lnTo>
                  <a:pt x="1957003" y="990599"/>
                </a:lnTo>
                <a:lnTo>
                  <a:pt x="1957003" y="571499"/>
                </a:lnTo>
                <a:lnTo>
                  <a:pt x="1947829" y="520699"/>
                </a:lnTo>
                <a:lnTo>
                  <a:pt x="1922825" y="482599"/>
                </a:lnTo>
                <a:lnTo>
                  <a:pt x="1885772" y="469899"/>
                </a:lnTo>
                <a:lnTo>
                  <a:pt x="1840449" y="457199"/>
                </a:lnTo>
                <a:lnTo>
                  <a:pt x="1977655" y="457199"/>
                </a:lnTo>
                <a:lnTo>
                  <a:pt x="1996515" y="482599"/>
                </a:lnTo>
                <a:lnTo>
                  <a:pt x="2014762" y="520699"/>
                </a:lnTo>
                <a:lnTo>
                  <a:pt x="2021230" y="571499"/>
                </a:lnTo>
                <a:lnTo>
                  <a:pt x="2021230" y="914399"/>
                </a:lnTo>
                <a:lnTo>
                  <a:pt x="2176576" y="914399"/>
                </a:lnTo>
                <a:lnTo>
                  <a:pt x="2138285" y="927099"/>
                </a:lnTo>
                <a:lnTo>
                  <a:pt x="2097863" y="939799"/>
                </a:lnTo>
                <a:lnTo>
                  <a:pt x="2057048" y="977899"/>
                </a:lnTo>
                <a:lnTo>
                  <a:pt x="2017575" y="1015999"/>
                </a:lnTo>
                <a:lnTo>
                  <a:pt x="2014889" y="1028699"/>
                </a:lnTo>
                <a:lnTo>
                  <a:pt x="2007169" y="1028699"/>
                </a:lnTo>
                <a:lnTo>
                  <a:pt x="1851955" y="1117599"/>
                </a:lnTo>
                <a:close/>
              </a:path>
              <a:path w="2387600" h="2044700">
                <a:moveTo>
                  <a:pt x="1634305" y="736599"/>
                </a:moveTo>
                <a:lnTo>
                  <a:pt x="1570041" y="736599"/>
                </a:lnTo>
                <a:lnTo>
                  <a:pt x="1570041" y="622299"/>
                </a:lnTo>
                <a:lnTo>
                  <a:pt x="1634305" y="622299"/>
                </a:lnTo>
                <a:lnTo>
                  <a:pt x="1634305" y="736599"/>
                </a:lnTo>
                <a:close/>
              </a:path>
              <a:path w="2387600" h="2044700">
                <a:moveTo>
                  <a:pt x="1741722" y="800099"/>
                </a:moveTo>
                <a:lnTo>
                  <a:pt x="1462624" y="800099"/>
                </a:lnTo>
                <a:lnTo>
                  <a:pt x="1462624" y="736599"/>
                </a:lnTo>
                <a:lnTo>
                  <a:pt x="1741722" y="736599"/>
                </a:lnTo>
                <a:lnTo>
                  <a:pt x="1741722" y="800099"/>
                </a:lnTo>
                <a:close/>
              </a:path>
              <a:path w="2387600" h="2044700">
                <a:moveTo>
                  <a:pt x="1634305" y="901699"/>
                </a:moveTo>
                <a:lnTo>
                  <a:pt x="1570041" y="901699"/>
                </a:lnTo>
                <a:lnTo>
                  <a:pt x="1570041" y="800099"/>
                </a:lnTo>
                <a:lnTo>
                  <a:pt x="1634305" y="800099"/>
                </a:lnTo>
                <a:lnTo>
                  <a:pt x="1634305" y="901699"/>
                </a:lnTo>
                <a:close/>
              </a:path>
              <a:path w="2387600" h="2044700">
                <a:moveTo>
                  <a:pt x="2381898" y="914399"/>
                </a:moveTo>
                <a:lnTo>
                  <a:pt x="2021230" y="914399"/>
                </a:lnTo>
                <a:lnTo>
                  <a:pt x="2063915" y="888999"/>
                </a:lnTo>
                <a:lnTo>
                  <a:pt x="2110143" y="863599"/>
                </a:lnTo>
                <a:lnTo>
                  <a:pt x="2159356" y="850899"/>
                </a:lnTo>
                <a:lnTo>
                  <a:pt x="2211000" y="838199"/>
                </a:lnTo>
                <a:lnTo>
                  <a:pt x="2211821" y="838199"/>
                </a:lnTo>
                <a:lnTo>
                  <a:pt x="2269561" y="850899"/>
                </a:lnTo>
                <a:lnTo>
                  <a:pt x="2319098" y="863599"/>
                </a:lnTo>
                <a:lnTo>
                  <a:pt x="2357515" y="888999"/>
                </a:lnTo>
                <a:lnTo>
                  <a:pt x="2381898" y="914399"/>
                </a:lnTo>
                <a:close/>
              </a:path>
              <a:path w="2387600" h="2044700">
                <a:moveTo>
                  <a:pt x="849093" y="927099"/>
                </a:moveTo>
                <a:lnTo>
                  <a:pt x="770349" y="927099"/>
                </a:lnTo>
                <a:lnTo>
                  <a:pt x="821926" y="914399"/>
                </a:lnTo>
                <a:lnTo>
                  <a:pt x="849093" y="927099"/>
                </a:lnTo>
                <a:close/>
              </a:path>
              <a:path w="2387600" h="2044700">
                <a:moveTo>
                  <a:pt x="1612866" y="1701799"/>
                </a:moveTo>
                <a:lnTo>
                  <a:pt x="1460858" y="1701799"/>
                </a:lnTo>
                <a:lnTo>
                  <a:pt x="1503421" y="1689099"/>
                </a:lnTo>
                <a:lnTo>
                  <a:pt x="1539867" y="1676399"/>
                </a:lnTo>
                <a:lnTo>
                  <a:pt x="1559914" y="1663699"/>
                </a:lnTo>
                <a:lnTo>
                  <a:pt x="1585263" y="1650999"/>
                </a:lnTo>
                <a:lnTo>
                  <a:pt x="1615343" y="1625599"/>
                </a:lnTo>
                <a:lnTo>
                  <a:pt x="1649583" y="1600199"/>
                </a:lnTo>
                <a:lnTo>
                  <a:pt x="1687411" y="1562099"/>
                </a:lnTo>
                <a:lnTo>
                  <a:pt x="1728256" y="1536699"/>
                </a:lnTo>
                <a:lnTo>
                  <a:pt x="1771548" y="1498599"/>
                </a:lnTo>
                <a:lnTo>
                  <a:pt x="1816713" y="1447799"/>
                </a:lnTo>
                <a:lnTo>
                  <a:pt x="1863182" y="1409699"/>
                </a:lnTo>
                <a:lnTo>
                  <a:pt x="1910383" y="1371599"/>
                </a:lnTo>
                <a:lnTo>
                  <a:pt x="2004695" y="1269999"/>
                </a:lnTo>
                <a:lnTo>
                  <a:pt x="2050664" y="1231899"/>
                </a:lnTo>
                <a:lnTo>
                  <a:pt x="2095079" y="1181099"/>
                </a:lnTo>
                <a:lnTo>
                  <a:pt x="2137370" y="1142999"/>
                </a:lnTo>
                <a:lnTo>
                  <a:pt x="2176964" y="1092199"/>
                </a:lnTo>
                <a:lnTo>
                  <a:pt x="2213291" y="1054099"/>
                </a:lnTo>
                <a:lnTo>
                  <a:pt x="2245780" y="1015999"/>
                </a:lnTo>
                <a:lnTo>
                  <a:pt x="2273859" y="990599"/>
                </a:lnTo>
                <a:lnTo>
                  <a:pt x="2296956" y="965199"/>
                </a:lnTo>
                <a:lnTo>
                  <a:pt x="2314501" y="939799"/>
                </a:lnTo>
                <a:lnTo>
                  <a:pt x="2296749" y="927099"/>
                </a:lnTo>
                <a:lnTo>
                  <a:pt x="2273194" y="914399"/>
                </a:lnTo>
                <a:lnTo>
                  <a:pt x="2385647" y="914399"/>
                </a:lnTo>
                <a:lnTo>
                  <a:pt x="2387301" y="927099"/>
                </a:lnTo>
                <a:lnTo>
                  <a:pt x="2386823" y="939799"/>
                </a:lnTo>
                <a:lnTo>
                  <a:pt x="2384173" y="939799"/>
                </a:lnTo>
                <a:lnTo>
                  <a:pt x="2373020" y="965199"/>
                </a:lnTo>
                <a:lnTo>
                  <a:pt x="2356066" y="990599"/>
                </a:lnTo>
                <a:lnTo>
                  <a:pt x="2333822" y="1015999"/>
                </a:lnTo>
                <a:lnTo>
                  <a:pt x="2306801" y="1054099"/>
                </a:lnTo>
                <a:lnTo>
                  <a:pt x="2275514" y="1079499"/>
                </a:lnTo>
                <a:lnTo>
                  <a:pt x="2240474" y="1117599"/>
                </a:lnTo>
                <a:lnTo>
                  <a:pt x="2202194" y="1168399"/>
                </a:lnTo>
                <a:lnTo>
                  <a:pt x="2161186" y="1206499"/>
                </a:lnTo>
                <a:lnTo>
                  <a:pt x="2117961" y="1244599"/>
                </a:lnTo>
                <a:lnTo>
                  <a:pt x="2073032" y="1295399"/>
                </a:lnTo>
                <a:lnTo>
                  <a:pt x="2026912" y="1346199"/>
                </a:lnTo>
                <a:lnTo>
                  <a:pt x="1980112" y="1384299"/>
                </a:lnTo>
                <a:lnTo>
                  <a:pt x="1933145" y="1435099"/>
                </a:lnTo>
                <a:lnTo>
                  <a:pt x="1886524" y="1473199"/>
                </a:lnTo>
                <a:lnTo>
                  <a:pt x="1840759" y="1511299"/>
                </a:lnTo>
                <a:lnTo>
                  <a:pt x="1796365" y="1562099"/>
                </a:lnTo>
                <a:lnTo>
                  <a:pt x="1753852" y="1587499"/>
                </a:lnTo>
                <a:lnTo>
                  <a:pt x="1713734" y="1625599"/>
                </a:lnTo>
                <a:lnTo>
                  <a:pt x="1676521" y="1663699"/>
                </a:lnTo>
                <a:lnTo>
                  <a:pt x="1642728" y="1689099"/>
                </a:lnTo>
                <a:lnTo>
                  <a:pt x="1612866" y="1701799"/>
                </a:lnTo>
                <a:close/>
              </a:path>
              <a:path w="2387600" h="2044700">
                <a:moveTo>
                  <a:pt x="436291" y="1219199"/>
                </a:moveTo>
                <a:lnTo>
                  <a:pt x="341160" y="1219199"/>
                </a:lnTo>
                <a:lnTo>
                  <a:pt x="356739" y="1206499"/>
                </a:lnTo>
                <a:lnTo>
                  <a:pt x="374682" y="1193799"/>
                </a:lnTo>
                <a:lnTo>
                  <a:pt x="394344" y="1168399"/>
                </a:lnTo>
                <a:lnTo>
                  <a:pt x="440676" y="1130299"/>
                </a:lnTo>
                <a:lnTo>
                  <a:pt x="467450" y="1104899"/>
                </a:lnTo>
                <a:lnTo>
                  <a:pt x="522613" y="1054099"/>
                </a:lnTo>
                <a:lnTo>
                  <a:pt x="551994" y="1028699"/>
                </a:lnTo>
                <a:lnTo>
                  <a:pt x="587354" y="1003299"/>
                </a:lnTo>
                <a:lnTo>
                  <a:pt x="627782" y="977899"/>
                </a:lnTo>
                <a:lnTo>
                  <a:pt x="672365" y="952499"/>
                </a:lnTo>
                <a:lnTo>
                  <a:pt x="720192" y="927099"/>
                </a:lnTo>
                <a:lnTo>
                  <a:pt x="885959" y="927099"/>
                </a:lnTo>
                <a:lnTo>
                  <a:pt x="930802" y="939799"/>
                </a:lnTo>
                <a:lnTo>
                  <a:pt x="981902" y="952499"/>
                </a:lnTo>
                <a:lnTo>
                  <a:pt x="1037538" y="965199"/>
                </a:lnTo>
                <a:lnTo>
                  <a:pt x="1088620" y="977899"/>
                </a:lnTo>
                <a:lnTo>
                  <a:pt x="819092" y="977899"/>
                </a:lnTo>
                <a:lnTo>
                  <a:pt x="721317" y="1003299"/>
                </a:lnTo>
                <a:lnTo>
                  <a:pt x="675081" y="1015999"/>
                </a:lnTo>
                <a:lnTo>
                  <a:pt x="632634" y="1041399"/>
                </a:lnTo>
                <a:lnTo>
                  <a:pt x="595492" y="1079499"/>
                </a:lnTo>
                <a:lnTo>
                  <a:pt x="565170" y="1092199"/>
                </a:lnTo>
                <a:lnTo>
                  <a:pt x="511112" y="1142999"/>
                </a:lnTo>
                <a:lnTo>
                  <a:pt x="484612" y="1168399"/>
                </a:lnTo>
                <a:lnTo>
                  <a:pt x="436291" y="1219199"/>
                </a:lnTo>
                <a:close/>
              </a:path>
              <a:path w="2387600" h="2044700">
                <a:moveTo>
                  <a:pt x="1708743" y="1308099"/>
                </a:moveTo>
                <a:lnTo>
                  <a:pt x="1611192" y="1308099"/>
                </a:lnTo>
                <a:lnTo>
                  <a:pt x="1644953" y="1282699"/>
                </a:lnTo>
                <a:lnTo>
                  <a:pt x="1668700" y="1257299"/>
                </a:lnTo>
                <a:lnTo>
                  <a:pt x="1678726" y="1219199"/>
                </a:lnTo>
                <a:lnTo>
                  <a:pt x="1672417" y="1168399"/>
                </a:lnTo>
                <a:lnTo>
                  <a:pt x="1651807" y="1142999"/>
                </a:lnTo>
                <a:lnTo>
                  <a:pt x="1620077" y="1117599"/>
                </a:lnTo>
                <a:lnTo>
                  <a:pt x="1580410" y="1104899"/>
                </a:lnTo>
                <a:lnTo>
                  <a:pt x="1310263" y="1092199"/>
                </a:lnTo>
                <a:lnTo>
                  <a:pt x="1286414" y="1092199"/>
                </a:lnTo>
                <a:lnTo>
                  <a:pt x="1251443" y="1079499"/>
                </a:lnTo>
                <a:lnTo>
                  <a:pt x="1205360" y="1079499"/>
                </a:lnTo>
                <a:lnTo>
                  <a:pt x="1148180" y="1054099"/>
                </a:lnTo>
                <a:lnTo>
                  <a:pt x="1079914" y="1041399"/>
                </a:lnTo>
                <a:lnTo>
                  <a:pt x="953339" y="1015999"/>
                </a:lnTo>
                <a:lnTo>
                  <a:pt x="896550" y="990599"/>
                </a:lnTo>
                <a:lnTo>
                  <a:pt x="850260" y="990599"/>
                </a:lnTo>
                <a:lnTo>
                  <a:pt x="819092" y="977899"/>
                </a:lnTo>
                <a:lnTo>
                  <a:pt x="1088620" y="977899"/>
                </a:lnTo>
                <a:lnTo>
                  <a:pt x="1139701" y="990599"/>
                </a:lnTo>
                <a:lnTo>
                  <a:pt x="1161551" y="1003299"/>
                </a:lnTo>
                <a:lnTo>
                  <a:pt x="1247305" y="1003299"/>
                </a:lnTo>
                <a:lnTo>
                  <a:pt x="1247305" y="1015999"/>
                </a:lnTo>
                <a:lnTo>
                  <a:pt x="1269014" y="1028699"/>
                </a:lnTo>
                <a:lnTo>
                  <a:pt x="1313098" y="1028699"/>
                </a:lnTo>
                <a:lnTo>
                  <a:pt x="1583244" y="1041399"/>
                </a:lnTo>
                <a:lnTo>
                  <a:pt x="1624910" y="1054099"/>
                </a:lnTo>
                <a:lnTo>
                  <a:pt x="1662236" y="1066799"/>
                </a:lnTo>
                <a:lnTo>
                  <a:pt x="1693960" y="1092199"/>
                </a:lnTo>
                <a:lnTo>
                  <a:pt x="1718821" y="1117599"/>
                </a:lnTo>
                <a:lnTo>
                  <a:pt x="1851955" y="1117599"/>
                </a:lnTo>
                <a:lnTo>
                  <a:pt x="1741088" y="1181099"/>
                </a:lnTo>
                <a:lnTo>
                  <a:pt x="1742118" y="1193799"/>
                </a:lnTo>
                <a:lnTo>
                  <a:pt x="1742785" y="1206499"/>
                </a:lnTo>
                <a:lnTo>
                  <a:pt x="1743060" y="1206499"/>
                </a:lnTo>
                <a:lnTo>
                  <a:pt x="1742915" y="1219199"/>
                </a:lnTo>
                <a:lnTo>
                  <a:pt x="1735296" y="1257299"/>
                </a:lnTo>
                <a:lnTo>
                  <a:pt x="1717532" y="1295399"/>
                </a:lnTo>
                <a:lnTo>
                  <a:pt x="1708743" y="1308099"/>
                </a:lnTo>
                <a:close/>
              </a:path>
              <a:path w="2387600" h="2044700">
                <a:moveTo>
                  <a:pt x="587623" y="2044699"/>
                </a:moveTo>
                <a:lnTo>
                  <a:pt x="559421" y="2044699"/>
                </a:lnTo>
                <a:lnTo>
                  <a:pt x="553614" y="2031999"/>
                </a:lnTo>
                <a:lnTo>
                  <a:pt x="548460" y="2031999"/>
                </a:lnTo>
                <a:lnTo>
                  <a:pt x="8764" y="1447799"/>
                </a:lnTo>
                <a:lnTo>
                  <a:pt x="3021" y="1435099"/>
                </a:lnTo>
                <a:lnTo>
                  <a:pt x="0" y="1435099"/>
                </a:lnTo>
                <a:lnTo>
                  <a:pt x="745" y="1409699"/>
                </a:lnTo>
                <a:lnTo>
                  <a:pt x="4475" y="1409699"/>
                </a:lnTo>
                <a:lnTo>
                  <a:pt x="10779" y="1396999"/>
                </a:lnTo>
                <a:lnTo>
                  <a:pt x="255973" y="1168399"/>
                </a:lnTo>
                <a:lnTo>
                  <a:pt x="291004" y="1168399"/>
                </a:lnTo>
                <a:lnTo>
                  <a:pt x="301327" y="1181099"/>
                </a:lnTo>
                <a:lnTo>
                  <a:pt x="341160" y="1219199"/>
                </a:lnTo>
                <a:lnTo>
                  <a:pt x="436291" y="1219199"/>
                </a:lnTo>
                <a:lnTo>
                  <a:pt x="416334" y="1231899"/>
                </a:lnTo>
                <a:lnTo>
                  <a:pt x="407754" y="1244599"/>
                </a:lnTo>
                <a:lnTo>
                  <a:pt x="275666" y="1244599"/>
                </a:lnTo>
                <a:lnTo>
                  <a:pt x="77877" y="1422399"/>
                </a:lnTo>
                <a:lnTo>
                  <a:pt x="574158" y="1968499"/>
                </a:lnTo>
                <a:lnTo>
                  <a:pt x="665952" y="1968499"/>
                </a:lnTo>
                <a:lnTo>
                  <a:pt x="593814" y="2031999"/>
                </a:lnTo>
                <a:lnTo>
                  <a:pt x="587623" y="2044699"/>
                </a:lnTo>
                <a:close/>
              </a:path>
              <a:path w="2387600" h="2044700">
                <a:moveTo>
                  <a:pt x="665952" y="1968499"/>
                </a:moveTo>
                <a:lnTo>
                  <a:pt x="574158" y="1968499"/>
                </a:lnTo>
                <a:lnTo>
                  <a:pt x="771985" y="1790699"/>
                </a:lnTo>
                <a:lnTo>
                  <a:pt x="275666" y="1244599"/>
                </a:lnTo>
                <a:lnTo>
                  <a:pt x="407754" y="1244599"/>
                </a:lnTo>
                <a:lnTo>
                  <a:pt x="399173" y="1257299"/>
                </a:lnTo>
                <a:lnTo>
                  <a:pt x="384649" y="1269999"/>
                </a:lnTo>
                <a:lnTo>
                  <a:pt x="750315" y="1663699"/>
                </a:lnTo>
                <a:lnTo>
                  <a:pt x="860072" y="1663699"/>
                </a:lnTo>
                <a:lnTo>
                  <a:pt x="835876" y="1676399"/>
                </a:lnTo>
                <a:lnTo>
                  <a:pt x="813301" y="1701799"/>
                </a:lnTo>
                <a:lnTo>
                  <a:pt x="794028" y="1714499"/>
                </a:lnTo>
                <a:lnTo>
                  <a:pt x="841097" y="1765299"/>
                </a:lnTo>
                <a:lnTo>
                  <a:pt x="846841" y="1765299"/>
                </a:lnTo>
                <a:lnTo>
                  <a:pt x="849862" y="1777999"/>
                </a:lnTo>
                <a:lnTo>
                  <a:pt x="849116" y="1790699"/>
                </a:lnTo>
                <a:lnTo>
                  <a:pt x="845386" y="1803399"/>
                </a:lnTo>
                <a:lnTo>
                  <a:pt x="839083" y="1816099"/>
                </a:lnTo>
                <a:lnTo>
                  <a:pt x="665952" y="1968499"/>
                </a:lnTo>
                <a:close/>
              </a:path>
              <a:path w="2387600" h="2044700">
                <a:moveTo>
                  <a:pt x="1618787" y="1371599"/>
                </a:moveTo>
                <a:lnTo>
                  <a:pt x="1570787" y="1371599"/>
                </a:lnTo>
                <a:lnTo>
                  <a:pt x="1118069" y="1358899"/>
                </a:lnTo>
                <a:lnTo>
                  <a:pt x="1120941" y="1295399"/>
                </a:lnTo>
                <a:lnTo>
                  <a:pt x="1571123" y="1308099"/>
                </a:lnTo>
                <a:lnTo>
                  <a:pt x="1708743" y="1308099"/>
                </a:lnTo>
                <a:lnTo>
                  <a:pt x="1691165" y="1333499"/>
                </a:lnTo>
                <a:lnTo>
                  <a:pt x="1657736" y="1358899"/>
                </a:lnTo>
                <a:lnTo>
                  <a:pt x="1618787" y="1371599"/>
                </a:lnTo>
                <a:close/>
              </a:path>
              <a:path w="2387600" h="2044700">
                <a:moveTo>
                  <a:pt x="1199304" y="1676399"/>
                </a:moveTo>
                <a:lnTo>
                  <a:pt x="924485" y="1676399"/>
                </a:lnTo>
                <a:lnTo>
                  <a:pt x="900024" y="1663699"/>
                </a:lnTo>
                <a:lnTo>
                  <a:pt x="750315" y="1663699"/>
                </a:lnTo>
                <a:lnTo>
                  <a:pt x="776065" y="1638299"/>
                </a:lnTo>
                <a:lnTo>
                  <a:pt x="808392" y="1625599"/>
                </a:lnTo>
                <a:lnTo>
                  <a:pt x="845873" y="1600199"/>
                </a:lnTo>
                <a:lnTo>
                  <a:pt x="929754" y="1600199"/>
                </a:lnTo>
                <a:lnTo>
                  <a:pt x="962707" y="1612899"/>
                </a:lnTo>
                <a:lnTo>
                  <a:pt x="1047627" y="1638299"/>
                </a:lnTo>
                <a:lnTo>
                  <a:pt x="1094881" y="1650999"/>
                </a:lnTo>
                <a:lnTo>
                  <a:pt x="1145849" y="1663699"/>
                </a:lnTo>
                <a:lnTo>
                  <a:pt x="1199304" y="1676399"/>
                </a:lnTo>
                <a:close/>
              </a:path>
              <a:path w="2387600" h="2044700">
                <a:moveTo>
                  <a:pt x="1533922" y="1752599"/>
                </a:moveTo>
                <a:lnTo>
                  <a:pt x="1268113" y="1752599"/>
                </a:lnTo>
                <a:lnTo>
                  <a:pt x="1119752" y="1714499"/>
                </a:lnTo>
                <a:lnTo>
                  <a:pt x="1073294" y="1714499"/>
                </a:lnTo>
                <a:lnTo>
                  <a:pt x="1029507" y="1701799"/>
                </a:lnTo>
                <a:lnTo>
                  <a:pt x="955031" y="1676399"/>
                </a:lnTo>
                <a:lnTo>
                  <a:pt x="1254017" y="1676399"/>
                </a:lnTo>
                <a:lnTo>
                  <a:pt x="1362297" y="1701799"/>
                </a:lnTo>
                <a:lnTo>
                  <a:pt x="1612866" y="1701799"/>
                </a:lnTo>
                <a:lnTo>
                  <a:pt x="1587446" y="1727199"/>
                </a:lnTo>
                <a:lnTo>
                  <a:pt x="1566983" y="1739899"/>
                </a:lnTo>
                <a:lnTo>
                  <a:pt x="1533922" y="1752599"/>
                </a:lnTo>
                <a:close/>
              </a:path>
              <a:path w="2387600" h="2044700">
                <a:moveTo>
                  <a:pt x="1457452" y="1765299"/>
                </a:moveTo>
                <a:lnTo>
                  <a:pt x="1367475" y="1765299"/>
                </a:lnTo>
                <a:lnTo>
                  <a:pt x="1318218" y="1752599"/>
                </a:lnTo>
                <a:lnTo>
                  <a:pt x="1497222" y="1752599"/>
                </a:lnTo>
                <a:lnTo>
                  <a:pt x="1457452" y="1765299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4356" y="770254"/>
            <a:ext cx="8029575" cy="28575"/>
          </a:xfrm>
          <a:custGeom>
            <a:avLst/>
            <a:gdLst/>
            <a:ahLst/>
            <a:cxnLst/>
            <a:rect l="l" t="t" r="r" b="b"/>
            <a:pathLst>
              <a:path w="8029575" h="28575">
                <a:moveTo>
                  <a:pt x="8029272" y="28574"/>
                </a:moveTo>
                <a:lnTo>
                  <a:pt x="0" y="28574"/>
                </a:lnTo>
                <a:lnTo>
                  <a:pt x="0" y="0"/>
                </a:lnTo>
                <a:lnTo>
                  <a:pt x="8029272" y="0"/>
                </a:lnTo>
                <a:lnTo>
                  <a:pt x="8029272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2209" y="421035"/>
            <a:ext cx="100247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РЕАЛИЗАЦ</a:t>
            </a:r>
            <a:r>
              <a:rPr sz="2500" b="1" spc="-5" dirty="0">
                <a:latin typeface="Arial"/>
                <a:cs typeface="Arial"/>
              </a:rPr>
              <a:t>ИЯ</a:t>
            </a:r>
            <a:r>
              <a:rPr sz="2500" b="1" spc="-3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ПРОГРАММЫ</a:t>
            </a:r>
            <a:r>
              <a:rPr sz="2500" b="1" spc="-3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УПРАВЛЕНИЯ</a:t>
            </a:r>
            <a:r>
              <a:rPr sz="2500" b="1" spc="-2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ЗАБОЛЕВАНИЯМИ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73628" y="770254"/>
            <a:ext cx="88265" cy="28575"/>
          </a:xfrm>
          <a:custGeom>
            <a:avLst/>
            <a:gdLst/>
            <a:ahLst/>
            <a:cxnLst/>
            <a:rect l="l" t="t" r="r" b="b"/>
            <a:pathLst>
              <a:path w="88265" h="28575">
                <a:moveTo>
                  <a:pt x="88106" y="28574"/>
                </a:moveTo>
                <a:lnTo>
                  <a:pt x="0" y="28574"/>
                </a:lnTo>
                <a:lnTo>
                  <a:pt x="0" y="0"/>
                </a:lnTo>
                <a:lnTo>
                  <a:pt x="88106" y="0"/>
                </a:lnTo>
                <a:lnTo>
                  <a:pt x="88106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76241" y="2119876"/>
            <a:ext cx="5172075" cy="825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300" i="1" spc="-5" dirty="0">
                <a:latin typeface="Arial"/>
                <a:cs typeface="Arial"/>
              </a:rPr>
              <a:t>Целевой</a:t>
            </a:r>
            <a:r>
              <a:rPr sz="2300" i="1" spc="-3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индикатор-</a:t>
            </a:r>
            <a:r>
              <a:rPr sz="2300" i="1" spc="-30" dirty="0">
                <a:latin typeface="Arial"/>
                <a:cs typeface="Arial"/>
              </a:rPr>
              <a:t> </a:t>
            </a:r>
            <a:r>
              <a:rPr sz="2300" b="1" i="1" spc="-5" dirty="0">
                <a:latin typeface="Arial"/>
                <a:cs typeface="Arial"/>
              </a:rPr>
              <a:t>60%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i="1" spc="-5" dirty="0">
                <a:latin typeface="Arial"/>
                <a:cs typeface="Arial"/>
              </a:rPr>
              <a:t>за</a:t>
            </a:r>
            <a:r>
              <a:rPr sz="2300" i="1" spc="-2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12</a:t>
            </a:r>
            <a:r>
              <a:rPr sz="2300" i="1" spc="-2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мес.2022г.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по</a:t>
            </a:r>
            <a:r>
              <a:rPr sz="2300" i="1" spc="-2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г.Алматы-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b="1" i="1" spc="-5" dirty="0">
                <a:latin typeface="Arial"/>
                <a:cs typeface="Arial"/>
              </a:rPr>
              <a:t>49,6%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7163" y="6267693"/>
            <a:ext cx="564515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100"/>
              </a:lnSpc>
              <a:spcBef>
                <a:spcPts val="100"/>
              </a:spcBef>
            </a:pPr>
            <a:r>
              <a:rPr sz="2300" i="1" spc="-5" dirty="0">
                <a:latin typeface="Arial"/>
                <a:cs typeface="Arial"/>
              </a:rPr>
              <a:t>Количество умерших от острого 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нарушения мозгового кровообращения 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(далее-ОНМК) </a:t>
            </a:r>
            <a:r>
              <a:rPr sz="2300" i="1" dirty="0">
                <a:latin typeface="Arial"/>
                <a:cs typeface="Arial"/>
              </a:rPr>
              <a:t>и </a:t>
            </a:r>
            <a:r>
              <a:rPr sz="2300" i="1" spc="-5" dirty="0">
                <a:latin typeface="Arial"/>
                <a:cs typeface="Arial"/>
              </a:rPr>
              <a:t>острого инфаркта 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миокарда (далее-ОИМ) -3865 пациентов </a:t>
            </a:r>
            <a:r>
              <a:rPr sz="2300" i="1" spc="-62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(2021г.-3462),</a:t>
            </a:r>
            <a:r>
              <a:rPr sz="2300" i="1" spc="14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из</a:t>
            </a:r>
            <a:r>
              <a:rPr sz="2300" i="1" spc="14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них</a:t>
            </a:r>
            <a:r>
              <a:rPr sz="2300" i="1" spc="15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лица, 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участвующие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в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ПУЗ-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674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(2021г.-700)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49959" y="1258573"/>
          <a:ext cx="17069433" cy="5828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5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0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762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762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9ABFF"/>
                      </a:solidFill>
                      <a:prstDash val="solid"/>
                    </a:lnL>
                    <a:lnR w="762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ABFF"/>
                      </a:solidFill>
                      <a:prstDash val="solid"/>
                    </a:lnL>
                    <a:lnR w="38100">
                      <a:solidFill>
                        <a:srgbClr val="99ABFF"/>
                      </a:solidFill>
                      <a:prstDash val="solid"/>
                    </a:lnR>
                    <a:lnT w="38100">
                      <a:solidFill>
                        <a:srgbClr val="99ABFF"/>
                      </a:solidFill>
                      <a:prstDash val="solid"/>
                    </a:lnT>
                    <a:lnB w="38100">
                      <a:solidFill>
                        <a:srgbClr val="99AB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984596" y="1533489"/>
            <a:ext cx="251460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2865" marR="0" lvl="0" indent="0" algn="l" defTabSz="914400" rtl="0" eaLnBrk="1" fontAlgn="auto" latinLnBrk="0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62865" marR="0" lvl="0" indent="0" algn="l" defTabSz="914400" rtl="0" eaLnBrk="1" fontAlgn="auto" latinLnBrk="0" hangingPunct="1">
              <a:lnSpc>
                <a:spcPct val="100000"/>
              </a:lnSpc>
              <a:spcBef>
                <a:spcPts val="1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62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1506" y="1533489"/>
            <a:ext cx="8602980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Наименование</a:t>
            </a:r>
            <a:r>
              <a:rPr kumimoji="0" sz="175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показателя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36040" marR="1328420" lvl="0" indent="395605" algn="l" defTabSz="914400" rtl="0" eaLnBrk="1" fontAlgn="auto" latinLnBrk="0" hangingPunct="1">
              <a:lnSpc>
                <a:spcPct val="257600"/>
              </a:lnSpc>
              <a:spcBef>
                <a:spcPts val="1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Смертность от злокачественных новообразований </a:t>
            </a:r>
            <a:r>
              <a:rPr kumimoji="0" sz="15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Ранняя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выявляемость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злокачественных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новообразований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3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Выявление предраковых состояний при проведении цитологическогоскрининга рака </a:t>
            </a:r>
            <a:r>
              <a:rPr kumimoji="0" sz="1550" b="1" i="0" u="none" strike="noStrike" kern="1200" cap="none" spc="-4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шейки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матки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2444" y="1533489"/>
            <a:ext cx="1117600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Ед.</a:t>
            </a:r>
            <a:r>
              <a:rPr kumimoji="0" sz="175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изм.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100 тыс. </a:t>
            </a:r>
            <a:r>
              <a:rPr kumimoji="0" sz="1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населения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553" y="4645852"/>
            <a:ext cx="12573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4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6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pc="10" dirty="0"/>
              <a:t>Выявление</a:t>
            </a:r>
            <a:r>
              <a:rPr spc="5" dirty="0"/>
              <a:t> </a:t>
            </a:r>
            <a:r>
              <a:rPr spc="10" dirty="0"/>
              <a:t>предраковых состояний</a:t>
            </a:r>
            <a:r>
              <a:rPr spc="5" dirty="0"/>
              <a:t> </a:t>
            </a:r>
            <a:r>
              <a:rPr spc="10" dirty="0"/>
              <a:t>при проведении</a:t>
            </a:r>
            <a:r>
              <a:rPr spc="5" dirty="0"/>
              <a:t> </a:t>
            </a:r>
            <a:r>
              <a:rPr spc="10" dirty="0"/>
              <a:t>скрининга колоректального</a:t>
            </a:r>
            <a:r>
              <a:rPr spc="5" dirty="0"/>
              <a:t> </a:t>
            </a:r>
            <a:r>
              <a:rPr spc="10" dirty="0"/>
              <a:t>рака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/>
          </a:p>
          <a:p>
            <a:pPr marL="109220" marR="101600" algn="ctr">
              <a:lnSpc>
                <a:spcPct val="115300"/>
              </a:lnSpc>
            </a:pPr>
            <a:r>
              <a:rPr spc="10" dirty="0"/>
              <a:t>Уменьшение удельного веса запущенных </a:t>
            </a:r>
            <a:r>
              <a:rPr spc="15" dirty="0"/>
              <a:t>и</a:t>
            </a:r>
            <a:r>
              <a:rPr spc="20" dirty="0"/>
              <a:t> </a:t>
            </a:r>
            <a:r>
              <a:rPr spc="10" dirty="0"/>
              <a:t>распространенныхформ </a:t>
            </a:r>
            <a:r>
              <a:rPr spc="5" dirty="0"/>
              <a:t>(III-IV </a:t>
            </a:r>
            <a:r>
              <a:rPr spc="10" dirty="0"/>
              <a:t>стадии) </a:t>
            </a:r>
            <a:r>
              <a:rPr spc="15" dirty="0"/>
              <a:t> </a:t>
            </a:r>
            <a:r>
              <a:rPr spc="10" dirty="0"/>
              <a:t>первичных</a:t>
            </a:r>
            <a:r>
              <a:rPr spc="15" dirty="0"/>
              <a:t> </a:t>
            </a:r>
            <a:r>
              <a:rPr spc="10" dirty="0"/>
              <a:t>злокачественных новообразованийвизуально-</a:t>
            </a:r>
            <a:r>
              <a:rPr spc="15" dirty="0"/>
              <a:t> </a:t>
            </a:r>
            <a:r>
              <a:rPr spc="10" dirty="0"/>
              <a:t>доступныхлокализаций </a:t>
            </a:r>
            <a:r>
              <a:rPr spc="-420" dirty="0"/>
              <a:t> </a:t>
            </a:r>
            <a:r>
              <a:rPr spc="10" dirty="0"/>
              <a:t>(уровень</a:t>
            </a:r>
            <a:r>
              <a:rPr dirty="0"/>
              <a:t> </a:t>
            </a:r>
            <a:r>
              <a:rPr spc="10" dirty="0"/>
              <a:t>визуальной</a:t>
            </a:r>
            <a:r>
              <a:rPr spc="5" dirty="0"/>
              <a:t> </a:t>
            </a:r>
            <a:r>
              <a:rPr spc="10" dirty="0"/>
              <a:t>запущенности)</a:t>
            </a:r>
          </a:p>
          <a:p>
            <a:pPr>
              <a:lnSpc>
                <a:spcPct val="100000"/>
              </a:lnSpc>
            </a:pPr>
            <a:endParaRPr sz="17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/>
          </a:p>
          <a:p>
            <a:pPr algn="ctr">
              <a:lnSpc>
                <a:spcPct val="100000"/>
              </a:lnSpc>
            </a:pPr>
            <a:r>
              <a:rPr spc="10" dirty="0"/>
              <a:t>Увеличение</a:t>
            </a:r>
            <a:r>
              <a:rPr spc="5" dirty="0"/>
              <a:t> 5- </a:t>
            </a:r>
            <a:r>
              <a:rPr spc="10" dirty="0"/>
              <a:t>летней</a:t>
            </a:r>
            <a:r>
              <a:rPr spc="5" dirty="0"/>
              <a:t> </a:t>
            </a:r>
            <a:r>
              <a:rPr spc="10" dirty="0"/>
              <a:t>выживаемости</a:t>
            </a:r>
            <a:r>
              <a:rPr spc="5" dirty="0"/>
              <a:t> </a:t>
            </a:r>
            <a:r>
              <a:rPr spc="10" dirty="0"/>
              <a:t>онкологических</a:t>
            </a:r>
            <a:r>
              <a:rPr spc="5" dirty="0"/>
              <a:t> </a:t>
            </a:r>
            <a:r>
              <a:rPr spc="10" dirty="0"/>
              <a:t>больных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67830" y="4645852"/>
            <a:ext cx="20066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%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76015" y="1533489"/>
            <a:ext cx="1109980" cy="255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r>
              <a:rPr kumimoji="0" sz="17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87,0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32,8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0,6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78342" y="1533489"/>
            <a:ext cx="1153160" cy="255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r>
              <a:rPr kumimoji="0" sz="17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78,0</a:t>
            </a:r>
            <a:r>
              <a:rPr kumimoji="0" sz="175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(1560)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34,4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0,78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04468" y="1533489"/>
            <a:ext cx="1109980" cy="255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  <a:r>
              <a:rPr kumimoji="0" sz="175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82,5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34,9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0,7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9092" y="4631507"/>
            <a:ext cx="553907" cy="225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23,0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8,2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51,5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70618" y="4644816"/>
            <a:ext cx="389890" cy="213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23,3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8,1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54,0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43350" y="4631507"/>
            <a:ext cx="630050" cy="225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24,5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7,9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53,0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14534" y="1533489"/>
            <a:ext cx="1153160" cy="254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  <a:r>
              <a:rPr kumimoji="0" sz="17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68,8</a:t>
            </a:r>
            <a:r>
              <a:rPr kumimoji="0" sz="175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(1464)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37,6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0,72</a:t>
            </a: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71551" y="4622116"/>
            <a:ext cx="766490" cy="2257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24,6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7,0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54,8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52066" y="598499"/>
            <a:ext cx="15277465" cy="32384"/>
          </a:xfrm>
          <a:custGeom>
            <a:avLst/>
            <a:gdLst/>
            <a:ahLst/>
            <a:cxnLst/>
            <a:rect l="l" t="t" r="r" b="b"/>
            <a:pathLst>
              <a:path w="15277465" h="32384">
                <a:moveTo>
                  <a:pt x="15277186" y="0"/>
                </a:moveTo>
                <a:lnTo>
                  <a:pt x="15277186" y="0"/>
                </a:lnTo>
                <a:lnTo>
                  <a:pt x="0" y="0"/>
                </a:lnTo>
                <a:lnTo>
                  <a:pt x="0" y="32105"/>
                </a:lnTo>
                <a:lnTo>
                  <a:pt x="15277186" y="32105"/>
                </a:lnTo>
                <a:lnTo>
                  <a:pt x="15277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45745" y="207674"/>
            <a:ext cx="15596869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</a:rPr>
              <a:t>Ц</a:t>
            </a:r>
            <a:r>
              <a:rPr sz="2800" dirty="0"/>
              <a:t>елевые</a:t>
            </a:r>
            <a:r>
              <a:rPr sz="2800" spc="-5" dirty="0"/>
              <a:t> </a:t>
            </a:r>
            <a:r>
              <a:rPr sz="2800" dirty="0"/>
              <a:t>индикаторы</a:t>
            </a:r>
            <a:r>
              <a:rPr sz="2800" spc="-5" dirty="0"/>
              <a:t> </a:t>
            </a:r>
            <a:r>
              <a:rPr sz="2800" dirty="0"/>
              <a:t>Стратегического плана</a:t>
            </a:r>
            <a:r>
              <a:rPr sz="2800" spc="-5" dirty="0"/>
              <a:t> </a:t>
            </a:r>
            <a:r>
              <a:rPr sz="2800" dirty="0"/>
              <a:t>МЗ РК</a:t>
            </a:r>
            <a:r>
              <a:rPr sz="2800" spc="-5" dirty="0"/>
              <a:t> </a:t>
            </a:r>
            <a:r>
              <a:rPr sz="2800" spc="5" dirty="0"/>
              <a:t>и</a:t>
            </a:r>
            <a:r>
              <a:rPr sz="2800" dirty="0"/>
              <a:t> Комплексного</a:t>
            </a:r>
            <a:r>
              <a:rPr sz="2800" spc="-5" dirty="0"/>
              <a:t> </a:t>
            </a:r>
            <a:r>
              <a:rPr sz="2800" dirty="0"/>
              <a:t>плана по</a:t>
            </a:r>
            <a:r>
              <a:rPr sz="2800" spc="-5" dirty="0"/>
              <a:t> </a:t>
            </a:r>
            <a:r>
              <a:rPr sz="2800" dirty="0"/>
              <a:t>борьбе с</a:t>
            </a:r>
            <a:endParaRPr sz="2800"/>
          </a:p>
        </p:txBody>
      </p:sp>
      <p:sp>
        <p:nvSpPr>
          <p:cNvPr id="19" name="object 19"/>
          <p:cNvSpPr txBox="1"/>
          <p:nvPr/>
        </p:nvSpPr>
        <p:spPr>
          <a:xfrm>
            <a:off x="3743750" y="699984"/>
            <a:ext cx="1080071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онкологическими</a:t>
            </a:r>
            <a:r>
              <a:rPr kumimoji="0" sz="2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заболеваниями </a:t>
            </a:r>
            <a:r>
              <a:rPr kumimoji="0" sz="2800" b="1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в</a:t>
            </a:r>
            <a:r>
              <a:rPr kumimoji="0" sz="2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г.Алматы за</a:t>
            </a:r>
            <a:r>
              <a:rPr kumimoji="0" sz="2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2021-2022гг.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8553" y="7220442"/>
            <a:ext cx="16509141" cy="1799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164465" lvl="0" indent="-635" algn="ctr" defTabSz="914400" rtl="0" eaLnBrk="1" fontAlgn="auto" latinLnBrk="0" hangingPunct="1">
              <a:lnSpc>
                <a:spcPct val="1159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динамике</a:t>
            </a:r>
            <a:r>
              <a:rPr kumimoji="0" sz="20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отмечается</a:t>
            </a:r>
            <a:r>
              <a:rPr kumimoji="0" sz="20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повышение</a:t>
            </a:r>
            <a:r>
              <a:rPr kumimoji="0" sz="20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эффективности</a:t>
            </a:r>
            <a:r>
              <a:rPr kumimoji="0" sz="20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скрининговых 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</a:t>
            </a:r>
            <a:r>
              <a:rPr kumimoji="0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виде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увеличения</a:t>
            </a:r>
            <a:r>
              <a:rPr kumimoji="0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диагностики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рака</a:t>
            </a:r>
            <a:r>
              <a:rPr kumimoji="0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ранних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(0-I)</a:t>
            </a:r>
            <a:r>
              <a:rPr kumimoji="0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стадий 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Охват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скринингами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РШМ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2022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составил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98,1%,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скрининг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РМЖ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D3B7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98,0%, </a:t>
            </a:r>
            <a:r>
              <a:rPr kumimoji="0" sz="2000" b="0" i="0" u="none" strike="noStrike" kern="1200" cap="none" spc="-520" normalizeH="0" baseline="0" noProof="0" dirty="0">
                <a:ln>
                  <a:noFill/>
                </a:ln>
                <a:solidFill>
                  <a:srgbClr val="DD3B7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скрининг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КРР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99,9%</a:t>
            </a:r>
          </a:p>
          <a:p>
            <a:pPr marL="12700" marR="5080" lvl="0" indent="-635" algn="ctr" defTabSz="914400" rtl="0" eaLnBrk="1" fontAlgn="auto" latinLnBrk="0" hangingPunct="1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рамках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«Зеленого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коридора»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согласно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приказа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МЗ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РК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ҚР-ДСМ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112/2021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A345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96,7%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FA3459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пациентов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начинают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лечение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специализированное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лечение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течении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30 </a:t>
            </a:r>
            <a:r>
              <a:rPr kumimoji="0" sz="2000" b="0" i="0" u="none" strike="noStrike" kern="1200" cap="none" spc="-515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BE62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дней.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Планируется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строительство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Алматинского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онкологического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центра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250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коек.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88877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604" y="4123673"/>
            <a:ext cx="13601699" cy="4019549"/>
            <a:chOff x="239604" y="4123673"/>
            <a:chExt cx="13601699" cy="401954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604" y="4123673"/>
              <a:ext cx="13601699" cy="4019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8021" y="6946639"/>
              <a:ext cx="1304924" cy="10667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1720" y="8539266"/>
            <a:ext cx="13444219" cy="786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lvl="0" indent="-55244" algn="l" defTabSz="914400" rtl="0" eaLnBrk="1" fontAlgn="auto" latinLnBrk="0" hangingPunct="1">
              <a:lnSpc>
                <a:spcPct val="114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итогам 2022 года </a:t>
            </a:r>
            <a:r>
              <a:rPr kumimoji="0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г. Алматы отмечается снижение показателя заболеваемости ТБ </a:t>
            </a:r>
            <a:r>
              <a:rPr kumimoji="0" sz="2300" b="1" i="1" u="none" strike="noStrike" kern="1200" cap="none" spc="-6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сравнению </a:t>
            </a:r>
            <a:r>
              <a:rPr kumimoji="0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 годом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50,1%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(целевой </a:t>
            </a:r>
            <a:r>
              <a:rPr kumimoji="0" sz="2300" b="1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показатель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</a:t>
            </a:r>
            <a:r>
              <a:rPr kumimoji="0" lang="ru-RU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TB на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 год</a:t>
            </a:r>
            <a:r>
              <a:rPr kumimoji="0" sz="23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достигнут).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4666" y="9789022"/>
            <a:ext cx="72580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Снижение</a:t>
            </a:r>
            <a:r>
              <a:rPr kumimoji="0" sz="23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показателя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64,1%.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44131" y="765287"/>
            <a:ext cx="9849485" cy="28575"/>
          </a:xfrm>
          <a:custGeom>
            <a:avLst/>
            <a:gdLst/>
            <a:ahLst/>
            <a:cxnLst/>
            <a:rect l="l" t="t" r="r" b="b"/>
            <a:pathLst>
              <a:path w="9849485" h="28575">
                <a:moveTo>
                  <a:pt x="9849440" y="28574"/>
                </a:moveTo>
                <a:lnTo>
                  <a:pt x="0" y="28574"/>
                </a:lnTo>
                <a:lnTo>
                  <a:pt x="0" y="0"/>
                </a:lnTo>
                <a:lnTo>
                  <a:pt x="9849440" y="0"/>
                </a:lnTo>
                <a:lnTo>
                  <a:pt x="984944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74666" y="385493"/>
            <a:ext cx="11584333" cy="4347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u="heavy" spc="-15" dirty="0">
                <a:uFill>
                  <a:solidFill>
                    <a:srgbClr val="000000"/>
                  </a:solidFill>
                </a:uFill>
              </a:rPr>
              <a:t>Ц</a:t>
            </a:r>
            <a:r>
              <a:rPr sz="2750" spc="-15" dirty="0"/>
              <a:t>ЕЛЕВЫЕ</a:t>
            </a:r>
            <a:r>
              <a:rPr sz="2750" spc="-5" dirty="0"/>
              <a:t> </a:t>
            </a:r>
            <a:r>
              <a:rPr sz="2750" spc="-15" dirty="0"/>
              <a:t>ПОКАЗАТЕЛИ</a:t>
            </a:r>
            <a:r>
              <a:rPr sz="2750" spc="-5" dirty="0"/>
              <a:t> </a:t>
            </a:r>
            <a:r>
              <a:rPr sz="2750" spc="-15" dirty="0"/>
              <a:t>СТРАТЕГИИ</a:t>
            </a:r>
            <a:r>
              <a:rPr sz="2750" spc="-5" dirty="0"/>
              <a:t> </a:t>
            </a:r>
            <a:r>
              <a:rPr lang="ru-RU" sz="2750" spc="-5" dirty="0"/>
              <a:t>"</a:t>
            </a:r>
            <a:r>
              <a:rPr sz="2750" i="1" spc="-10" dirty="0"/>
              <a:t>END</a:t>
            </a:r>
            <a:r>
              <a:rPr sz="2750" i="1" dirty="0"/>
              <a:t> </a:t>
            </a:r>
            <a:r>
              <a:rPr sz="2750" i="1" spc="-10" dirty="0"/>
              <a:t>TB</a:t>
            </a:r>
            <a:r>
              <a:rPr lang="ru-RU" sz="2750" spc="-10" dirty="0"/>
              <a:t>"</a:t>
            </a:r>
            <a:r>
              <a:rPr sz="2750" spc="-5" dirty="0"/>
              <a:t> </a:t>
            </a:r>
            <a:r>
              <a:rPr sz="2750" spc="-10" dirty="0"/>
              <a:t>НА</a:t>
            </a:r>
            <a:r>
              <a:rPr sz="2750" spc="-5" dirty="0"/>
              <a:t> </a:t>
            </a:r>
            <a:r>
              <a:rPr sz="2750" spc="-10" dirty="0"/>
              <a:t>2025</a:t>
            </a:r>
            <a:r>
              <a:rPr sz="2750" dirty="0"/>
              <a:t> </a:t>
            </a:r>
            <a:r>
              <a:rPr sz="2750" spc="-10" dirty="0"/>
              <a:t>ГОД</a:t>
            </a:r>
            <a:endParaRPr sz="2750" dirty="0"/>
          </a:p>
        </p:txBody>
      </p:sp>
      <p:sp>
        <p:nvSpPr>
          <p:cNvPr id="12" name="object 12"/>
          <p:cNvSpPr/>
          <p:nvPr/>
        </p:nvSpPr>
        <p:spPr>
          <a:xfrm>
            <a:off x="14393571" y="765287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5" h="28575">
                <a:moveTo>
                  <a:pt x="96589" y="28574"/>
                </a:moveTo>
                <a:lnTo>
                  <a:pt x="0" y="28574"/>
                </a:lnTo>
                <a:lnTo>
                  <a:pt x="0" y="0"/>
                </a:lnTo>
                <a:lnTo>
                  <a:pt x="96589" y="0"/>
                </a:lnTo>
                <a:lnTo>
                  <a:pt x="96589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0325" y="1357043"/>
            <a:ext cx="13231175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СНИЖЕНИЕ</a:t>
            </a:r>
            <a:r>
              <a:rPr kumimoji="0" sz="27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ЗАБОЛЕВАЕМОСТИ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</a:t>
            </a:r>
            <a:r>
              <a:rPr kumimoji="0" sz="27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50%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7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СМЕРТНОСТИ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27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2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75%</a:t>
            </a: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2200" y="1842818"/>
            <a:ext cx="5444894" cy="4347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ДИНАМИКЕ С </a:t>
            </a:r>
            <a:r>
              <a:rPr kumimoji="0" sz="275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2015Г.</a:t>
            </a: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350" y="2584022"/>
            <a:ext cx="12698095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1045" marR="5080" lvl="0" indent="-5808980" algn="l" defTabSz="914400" rtl="0" eaLnBrk="1" fontAlgn="auto" latinLnBrk="0" hangingPunct="1">
              <a:lnSpc>
                <a:spcPct val="115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Целевые показатели по туберкулезу </a:t>
            </a:r>
            <a:r>
              <a:rPr kumimoji="0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Алматы на 2015 -2035 </a:t>
            </a:r>
            <a:r>
              <a:rPr kumimoji="0" sz="3300" b="1" i="0" u="none" strike="noStrike" kern="1200" cap="none" spc="-9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годы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69618" y="1789919"/>
            <a:ext cx="4193540" cy="8309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ctr" defTabSz="914400" rtl="0" eaLnBrk="1" fontAlgn="auto" latinLnBrk="0" hangingPunct="1">
              <a:lnSpc>
                <a:spcPct val="1165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Мероприятия: </a:t>
            </a:r>
            <a:endParaRPr kumimoji="0" lang="ru-RU" sz="2000" b="1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16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Обучение врачей организации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ПМСП, ЧМЦ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приемного покоя </a:t>
            </a:r>
            <a:r>
              <a:rPr kumimoji="0" sz="2000" b="0" i="1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клиник города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алгорит</a:t>
            </a:r>
            <a:r>
              <a:rPr kumimoji="0" lang="ru-RU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мам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своевременного выявления ТБ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у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пациентов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73380" lvl="0" indent="-342900" algn="l" defTabSz="914400" rtl="0" eaLnBrk="1" fontAlgn="auto" latinLnBrk="0" hangingPunct="1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Обучение врачей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рентгенологов организации </a:t>
            </a:r>
            <a:r>
              <a:rPr kumimoji="0" sz="2000" b="0" i="1" u="none" strike="noStrike" kern="1200" cap="none" spc="-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ПМСП, многопрофильных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стационаров, детских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стационаров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ru-RU" sz="2000" b="0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54685" lvl="0" indent="-342900" algn="l" defTabSz="914400" rtl="0" eaLnBrk="1" fontAlgn="auto" latinLnBrk="0" hangingPunct="1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Мониторинг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работы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медицинских</a:t>
            </a:r>
            <a:r>
              <a:rPr kumimoji="0" sz="20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организаций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ru-RU" sz="2000" b="0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5080" lvl="0" indent="-285750">
              <a:lnSpc>
                <a:spcPct val="116500"/>
              </a:lnSpc>
              <a:spcBef>
                <a:spcPts val="1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Клинический разбор каждого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несвоевременно выявленного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случая туберкулеза для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устранения дефектов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диагностики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принятия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необходимых организационных </a:t>
            </a:r>
            <a:r>
              <a:rPr lang="ru-RU" sz="2000" i="1" spc="-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lang="ru-RU" sz="2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latin typeface="Arial"/>
                <a:cs typeface="Arial"/>
              </a:rPr>
              <a:t>лечебных мероприятий.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54685" lvl="0" indent="-342900" algn="l" defTabSz="914400" rtl="0" eaLnBrk="1" fontAlgn="auto" latinLnBrk="0" hangingPunct="1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54685" lvl="0" indent="-342900" algn="l" defTabSz="914400" rtl="0" eaLnBrk="1" fontAlgn="auto" latinLnBrk="0" hangingPunct="1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654685" lvl="1" indent="-342900">
              <a:lnSpc>
                <a:spcPct val="116500"/>
              </a:lnSpc>
              <a:buFont typeface="Wingdings" panose="05000000000000000000" pitchFamily="2" charset="2"/>
              <a:buChar char="ü"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0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7839" y="1230632"/>
            <a:ext cx="15354935" cy="19050"/>
          </a:xfrm>
          <a:custGeom>
            <a:avLst/>
            <a:gdLst/>
            <a:ahLst/>
            <a:cxnLst/>
            <a:rect l="l" t="t" r="r" b="b"/>
            <a:pathLst>
              <a:path w="15354935" h="19050">
                <a:moveTo>
                  <a:pt x="0" y="0"/>
                </a:moveTo>
                <a:lnTo>
                  <a:pt x="15354414" y="19053"/>
                </a:lnTo>
              </a:path>
            </a:pathLst>
          </a:custGeom>
          <a:ln w="38099">
            <a:solidFill>
              <a:srgbClr val="813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8789" y="3196284"/>
            <a:ext cx="2057400" cy="758190"/>
          </a:xfrm>
          <a:custGeom>
            <a:avLst/>
            <a:gdLst/>
            <a:ahLst/>
            <a:cxnLst/>
            <a:rect l="l" t="t" r="r" b="b"/>
            <a:pathLst>
              <a:path w="2057400" h="758189">
                <a:moveTo>
                  <a:pt x="150736" y="710653"/>
                </a:moveTo>
                <a:lnTo>
                  <a:pt x="135039" y="665695"/>
                </a:lnTo>
                <a:lnTo>
                  <a:pt x="0" y="712851"/>
                </a:lnTo>
                <a:lnTo>
                  <a:pt x="15697" y="757809"/>
                </a:lnTo>
                <a:lnTo>
                  <a:pt x="150736" y="710653"/>
                </a:lnTo>
                <a:close/>
              </a:path>
              <a:path w="2057400" h="758189">
                <a:moveTo>
                  <a:pt x="330796" y="647776"/>
                </a:moveTo>
                <a:lnTo>
                  <a:pt x="315099" y="602818"/>
                </a:lnTo>
                <a:lnTo>
                  <a:pt x="180060" y="649973"/>
                </a:lnTo>
                <a:lnTo>
                  <a:pt x="195757" y="694931"/>
                </a:lnTo>
                <a:lnTo>
                  <a:pt x="330796" y="647776"/>
                </a:lnTo>
                <a:close/>
              </a:path>
              <a:path w="2057400" h="758189">
                <a:moveTo>
                  <a:pt x="510857" y="584898"/>
                </a:moveTo>
                <a:lnTo>
                  <a:pt x="495160" y="539940"/>
                </a:lnTo>
                <a:lnTo>
                  <a:pt x="360121" y="587095"/>
                </a:lnTo>
                <a:lnTo>
                  <a:pt x="375818" y="632053"/>
                </a:lnTo>
                <a:lnTo>
                  <a:pt x="510857" y="584898"/>
                </a:lnTo>
                <a:close/>
              </a:path>
              <a:path w="2057400" h="758189">
                <a:moveTo>
                  <a:pt x="690918" y="522020"/>
                </a:moveTo>
                <a:lnTo>
                  <a:pt x="675220" y="477062"/>
                </a:lnTo>
                <a:lnTo>
                  <a:pt x="540181" y="524217"/>
                </a:lnTo>
                <a:lnTo>
                  <a:pt x="555879" y="569175"/>
                </a:lnTo>
                <a:lnTo>
                  <a:pt x="690918" y="522020"/>
                </a:lnTo>
                <a:close/>
              </a:path>
              <a:path w="2057400" h="758189">
                <a:moveTo>
                  <a:pt x="870978" y="459143"/>
                </a:moveTo>
                <a:lnTo>
                  <a:pt x="855281" y="414185"/>
                </a:lnTo>
                <a:lnTo>
                  <a:pt x="720242" y="461340"/>
                </a:lnTo>
                <a:lnTo>
                  <a:pt x="735939" y="506298"/>
                </a:lnTo>
                <a:lnTo>
                  <a:pt x="870978" y="459143"/>
                </a:lnTo>
                <a:close/>
              </a:path>
              <a:path w="2057400" h="758189">
                <a:moveTo>
                  <a:pt x="1051039" y="396265"/>
                </a:moveTo>
                <a:lnTo>
                  <a:pt x="1035342" y="351307"/>
                </a:lnTo>
                <a:lnTo>
                  <a:pt x="900303" y="398462"/>
                </a:lnTo>
                <a:lnTo>
                  <a:pt x="916000" y="443420"/>
                </a:lnTo>
                <a:lnTo>
                  <a:pt x="1051039" y="396265"/>
                </a:lnTo>
                <a:close/>
              </a:path>
              <a:path w="2057400" h="758189">
                <a:moveTo>
                  <a:pt x="1231099" y="333387"/>
                </a:moveTo>
                <a:lnTo>
                  <a:pt x="1215402" y="288429"/>
                </a:lnTo>
                <a:lnTo>
                  <a:pt x="1080350" y="335584"/>
                </a:lnTo>
                <a:lnTo>
                  <a:pt x="1096060" y="380542"/>
                </a:lnTo>
                <a:lnTo>
                  <a:pt x="1231099" y="333387"/>
                </a:lnTo>
                <a:close/>
              </a:path>
              <a:path w="2057400" h="758189">
                <a:moveTo>
                  <a:pt x="1411160" y="270510"/>
                </a:moveTo>
                <a:lnTo>
                  <a:pt x="1395463" y="225552"/>
                </a:lnTo>
                <a:lnTo>
                  <a:pt x="1260411" y="272707"/>
                </a:lnTo>
                <a:lnTo>
                  <a:pt x="1276121" y="317665"/>
                </a:lnTo>
                <a:lnTo>
                  <a:pt x="1411160" y="270510"/>
                </a:lnTo>
                <a:close/>
              </a:path>
              <a:path w="2057400" h="758189">
                <a:moveTo>
                  <a:pt x="1591221" y="207632"/>
                </a:moveTo>
                <a:lnTo>
                  <a:pt x="1575523" y="162674"/>
                </a:lnTo>
                <a:lnTo>
                  <a:pt x="1440472" y="209829"/>
                </a:lnTo>
                <a:lnTo>
                  <a:pt x="1456182" y="254787"/>
                </a:lnTo>
                <a:lnTo>
                  <a:pt x="1591221" y="207632"/>
                </a:lnTo>
                <a:close/>
              </a:path>
              <a:path w="2057400" h="758189">
                <a:moveTo>
                  <a:pt x="1771281" y="144754"/>
                </a:moveTo>
                <a:lnTo>
                  <a:pt x="1755584" y="99796"/>
                </a:lnTo>
                <a:lnTo>
                  <a:pt x="1620532" y="146951"/>
                </a:lnTo>
                <a:lnTo>
                  <a:pt x="1636242" y="191909"/>
                </a:lnTo>
                <a:lnTo>
                  <a:pt x="1771281" y="144754"/>
                </a:lnTo>
                <a:close/>
              </a:path>
              <a:path w="2057400" h="758189">
                <a:moveTo>
                  <a:pt x="1951342" y="81876"/>
                </a:moveTo>
                <a:lnTo>
                  <a:pt x="1935645" y="36918"/>
                </a:lnTo>
                <a:lnTo>
                  <a:pt x="1800593" y="84074"/>
                </a:lnTo>
                <a:lnTo>
                  <a:pt x="1816303" y="129032"/>
                </a:lnTo>
                <a:lnTo>
                  <a:pt x="1951342" y="81876"/>
                </a:lnTo>
                <a:close/>
              </a:path>
              <a:path w="2057400" h="758189">
                <a:moveTo>
                  <a:pt x="2057082" y="44958"/>
                </a:moveTo>
                <a:lnTo>
                  <a:pt x="2041372" y="0"/>
                </a:lnTo>
                <a:lnTo>
                  <a:pt x="1980653" y="21196"/>
                </a:lnTo>
                <a:lnTo>
                  <a:pt x="1996363" y="66167"/>
                </a:lnTo>
                <a:lnTo>
                  <a:pt x="2057082" y="44958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8645" y="2758096"/>
            <a:ext cx="1889760" cy="623570"/>
          </a:xfrm>
          <a:custGeom>
            <a:avLst/>
            <a:gdLst/>
            <a:ahLst/>
            <a:cxnLst/>
            <a:rect l="l" t="t" r="r" b="b"/>
            <a:pathLst>
              <a:path w="1889759" h="623570">
                <a:moveTo>
                  <a:pt x="66040" y="607339"/>
                </a:moveTo>
                <a:lnTo>
                  <a:pt x="52019" y="561835"/>
                </a:lnTo>
                <a:lnTo>
                  <a:pt x="0" y="577862"/>
                </a:lnTo>
                <a:lnTo>
                  <a:pt x="14020" y="623379"/>
                </a:lnTo>
                <a:lnTo>
                  <a:pt x="66040" y="607339"/>
                </a:lnTo>
                <a:close/>
              </a:path>
              <a:path w="1889759" h="623570">
                <a:moveTo>
                  <a:pt x="248361" y="551167"/>
                </a:moveTo>
                <a:lnTo>
                  <a:pt x="234340" y="505650"/>
                </a:lnTo>
                <a:lnTo>
                  <a:pt x="97599" y="547789"/>
                </a:lnTo>
                <a:lnTo>
                  <a:pt x="111620" y="593305"/>
                </a:lnTo>
                <a:lnTo>
                  <a:pt x="248361" y="551167"/>
                </a:lnTo>
                <a:close/>
              </a:path>
              <a:path w="1889759" h="623570">
                <a:moveTo>
                  <a:pt x="430669" y="494982"/>
                </a:moveTo>
                <a:lnTo>
                  <a:pt x="416648" y="449465"/>
                </a:lnTo>
                <a:lnTo>
                  <a:pt x="279908" y="491604"/>
                </a:lnTo>
                <a:lnTo>
                  <a:pt x="293941" y="537121"/>
                </a:lnTo>
                <a:lnTo>
                  <a:pt x="430669" y="494982"/>
                </a:lnTo>
                <a:close/>
              </a:path>
              <a:path w="1889759" h="623570">
                <a:moveTo>
                  <a:pt x="612990" y="438797"/>
                </a:moveTo>
                <a:lnTo>
                  <a:pt x="598970" y="393280"/>
                </a:lnTo>
                <a:lnTo>
                  <a:pt x="462229" y="435419"/>
                </a:lnTo>
                <a:lnTo>
                  <a:pt x="476250" y="480936"/>
                </a:lnTo>
                <a:lnTo>
                  <a:pt x="612990" y="438797"/>
                </a:lnTo>
                <a:close/>
              </a:path>
              <a:path w="1889759" h="623570">
                <a:moveTo>
                  <a:pt x="795299" y="382612"/>
                </a:moveTo>
                <a:lnTo>
                  <a:pt x="781278" y="337096"/>
                </a:lnTo>
                <a:lnTo>
                  <a:pt x="644537" y="379234"/>
                </a:lnTo>
                <a:lnTo>
                  <a:pt x="658571" y="424751"/>
                </a:lnTo>
                <a:lnTo>
                  <a:pt x="795299" y="382612"/>
                </a:lnTo>
                <a:close/>
              </a:path>
              <a:path w="1889759" h="623570">
                <a:moveTo>
                  <a:pt x="977620" y="326428"/>
                </a:moveTo>
                <a:lnTo>
                  <a:pt x="963587" y="280911"/>
                </a:lnTo>
                <a:lnTo>
                  <a:pt x="826858" y="323049"/>
                </a:lnTo>
                <a:lnTo>
                  <a:pt x="840879" y="368566"/>
                </a:lnTo>
                <a:lnTo>
                  <a:pt x="977620" y="326428"/>
                </a:lnTo>
                <a:close/>
              </a:path>
              <a:path w="1889759" h="623570">
                <a:moveTo>
                  <a:pt x="1159929" y="270243"/>
                </a:moveTo>
                <a:lnTo>
                  <a:pt x="1145908" y="224739"/>
                </a:lnTo>
                <a:lnTo>
                  <a:pt x="1009167" y="266865"/>
                </a:lnTo>
                <a:lnTo>
                  <a:pt x="1023200" y="312381"/>
                </a:lnTo>
                <a:lnTo>
                  <a:pt x="1159929" y="270243"/>
                </a:lnTo>
                <a:close/>
              </a:path>
              <a:path w="1889759" h="623570">
                <a:moveTo>
                  <a:pt x="1342250" y="214058"/>
                </a:moveTo>
                <a:lnTo>
                  <a:pt x="1328216" y="168554"/>
                </a:lnTo>
                <a:lnTo>
                  <a:pt x="1191488" y="210693"/>
                </a:lnTo>
                <a:lnTo>
                  <a:pt x="1205509" y="256197"/>
                </a:lnTo>
                <a:lnTo>
                  <a:pt x="1342250" y="214058"/>
                </a:lnTo>
                <a:close/>
              </a:path>
              <a:path w="1889759" h="623570">
                <a:moveTo>
                  <a:pt x="1524558" y="157886"/>
                </a:moveTo>
                <a:lnTo>
                  <a:pt x="1510538" y="112369"/>
                </a:lnTo>
                <a:lnTo>
                  <a:pt x="1373797" y="154508"/>
                </a:lnTo>
                <a:lnTo>
                  <a:pt x="1387830" y="200012"/>
                </a:lnTo>
                <a:lnTo>
                  <a:pt x="1524558" y="157886"/>
                </a:lnTo>
                <a:close/>
              </a:path>
              <a:path w="1889759" h="623570">
                <a:moveTo>
                  <a:pt x="1706880" y="101701"/>
                </a:moveTo>
                <a:lnTo>
                  <a:pt x="1692846" y="56184"/>
                </a:lnTo>
                <a:lnTo>
                  <a:pt x="1556118" y="98323"/>
                </a:lnTo>
                <a:lnTo>
                  <a:pt x="1570139" y="143840"/>
                </a:lnTo>
                <a:lnTo>
                  <a:pt x="1706880" y="101701"/>
                </a:lnTo>
                <a:close/>
              </a:path>
              <a:path w="1889759" h="623570">
                <a:moveTo>
                  <a:pt x="1889188" y="45516"/>
                </a:moveTo>
                <a:lnTo>
                  <a:pt x="1875167" y="0"/>
                </a:lnTo>
                <a:lnTo>
                  <a:pt x="1738426" y="42138"/>
                </a:lnTo>
                <a:lnTo>
                  <a:pt x="1752460" y="87655"/>
                </a:lnTo>
                <a:lnTo>
                  <a:pt x="1889188" y="45516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5117" y="500961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5591" y="500961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6065" y="500962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539" y="500962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7013" y="500962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7487" y="500963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7961" y="500963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8435" y="500963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8910" y="500964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9384" y="500964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9858" y="5009651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0332" y="500965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0806" y="500965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1280" y="500966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754" y="500966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228" y="5009671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2702" y="500967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3176" y="500967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93650" y="500968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4125" y="500968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4598" y="500969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5073" y="500969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5546" y="500969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6021" y="500970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36495" y="500970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26969" y="500971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17442" y="500971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07917" y="500971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98391" y="500972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88865" y="500972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79339" y="500972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69813" y="500973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60287" y="500973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50762" y="5009741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41236" y="500974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1710" y="500974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22184" y="500975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12658" y="500975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03132" y="500976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93606" y="500976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84080" y="500976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74554" y="500977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65029" y="500977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55502" y="500978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45977" y="500978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36451" y="500978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426925" y="500979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17399" y="500979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807873" y="500980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998347" y="500980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88821" y="500980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79296" y="5009811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5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69768" y="500981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60243" y="500981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950717" y="500982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141191" y="5009827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31666" y="5009831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22139" y="5009835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12613" y="5009839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903088" y="5009843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93562" y="500984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284036" y="500985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474509" y="500985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64984" y="500985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855458" y="5009862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045932" y="5009866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236407" y="5009870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426881" y="5009874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617354" y="5009878"/>
            <a:ext cx="142875" cy="47625"/>
          </a:xfrm>
          <a:custGeom>
            <a:avLst/>
            <a:gdLst/>
            <a:ahLst/>
            <a:cxnLst/>
            <a:rect l="l" t="t" r="r" b="b"/>
            <a:pathLst>
              <a:path w="142875" h="47625">
                <a:moveTo>
                  <a:pt x="142855" y="47627"/>
                </a:moveTo>
                <a:lnTo>
                  <a:pt x="0" y="47624"/>
                </a:lnTo>
                <a:lnTo>
                  <a:pt x="0" y="0"/>
                </a:lnTo>
                <a:lnTo>
                  <a:pt x="142856" y="2"/>
                </a:lnTo>
                <a:lnTo>
                  <a:pt x="142855" y="47627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48121" y="4592926"/>
            <a:ext cx="2228215" cy="828675"/>
          </a:xfrm>
          <a:custGeom>
            <a:avLst/>
            <a:gdLst/>
            <a:ahLst/>
            <a:cxnLst/>
            <a:rect l="l" t="t" r="r" b="b"/>
            <a:pathLst>
              <a:path w="2228215" h="828675">
                <a:moveTo>
                  <a:pt x="2071633" y="828156"/>
                </a:moveTo>
                <a:lnTo>
                  <a:pt x="156075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4" y="0"/>
                </a:lnTo>
                <a:lnTo>
                  <a:pt x="2071634" y="0"/>
                </a:lnTo>
                <a:lnTo>
                  <a:pt x="2120889" y="7975"/>
                </a:lnTo>
                <a:lnTo>
                  <a:pt x="2163724" y="30170"/>
                </a:lnTo>
                <a:lnTo>
                  <a:pt x="2197538" y="63984"/>
                </a:lnTo>
                <a:lnTo>
                  <a:pt x="2219733" y="106819"/>
                </a:lnTo>
                <a:lnTo>
                  <a:pt x="2227708" y="156075"/>
                </a:lnTo>
                <a:lnTo>
                  <a:pt x="2227708" y="672081"/>
                </a:lnTo>
                <a:lnTo>
                  <a:pt x="2219733" y="721337"/>
                </a:lnTo>
                <a:lnTo>
                  <a:pt x="2197538" y="764172"/>
                </a:lnTo>
                <a:lnTo>
                  <a:pt x="2163724" y="797986"/>
                </a:lnTo>
                <a:lnTo>
                  <a:pt x="2120889" y="820181"/>
                </a:lnTo>
                <a:lnTo>
                  <a:pt x="2071633" y="828156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03748" y="4591060"/>
            <a:ext cx="2293620" cy="828675"/>
          </a:xfrm>
          <a:custGeom>
            <a:avLst/>
            <a:gdLst/>
            <a:ahLst/>
            <a:cxnLst/>
            <a:rect l="l" t="t" r="r" b="b"/>
            <a:pathLst>
              <a:path w="2293620" h="828675">
                <a:moveTo>
                  <a:pt x="2141114" y="828156"/>
                </a:moveTo>
                <a:lnTo>
                  <a:pt x="156074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5" y="0"/>
                </a:lnTo>
                <a:lnTo>
                  <a:pt x="2141113" y="0"/>
                </a:lnTo>
                <a:lnTo>
                  <a:pt x="2190369" y="7975"/>
                </a:lnTo>
                <a:lnTo>
                  <a:pt x="2233204" y="30170"/>
                </a:lnTo>
                <a:lnTo>
                  <a:pt x="2267018" y="63984"/>
                </a:lnTo>
                <a:lnTo>
                  <a:pt x="2289213" y="106819"/>
                </a:lnTo>
                <a:lnTo>
                  <a:pt x="2293358" y="132417"/>
                </a:lnTo>
                <a:lnTo>
                  <a:pt x="2293358" y="695739"/>
                </a:lnTo>
                <a:lnTo>
                  <a:pt x="2267018" y="764172"/>
                </a:lnTo>
                <a:lnTo>
                  <a:pt x="2233204" y="797986"/>
                </a:lnTo>
                <a:lnTo>
                  <a:pt x="2190369" y="820181"/>
                </a:lnTo>
                <a:lnTo>
                  <a:pt x="2141114" y="828156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46331" y="4591060"/>
            <a:ext cx="2320925" cy="828675"/>
          </a:xfrm>
          <a:custGeom>
            <a:avLst/>
            <a:gdLst/>
            <a:ahLst/>
            <a:cxnLst/>
            <a:rect l="l" t="t" r="r" b="b"/>
            <a:pathLst>
              <a:path w="2320925" h="828675">
                <a:moveTo>
                  <a:pt x="2164293" y="828156"/>
                </a:moveTo>
                <a:lnTo>
                  <a:pt x="156074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5" y="0"/>
                </a:lnTo>
                <a:lnTo>
                  <a:pt x="2164292" y="0"/>
                </a:lnTo>
                <a:lnTo>
                  <a:pt x="2213548" y="7975"/>
                </a:lnTo>
                <a:lnTo>
                  <a:pt x="2256383" y="30170"/>
                </a:lnTo>
                <a:lnTo>
                  <a:pt x="2290197" y="63984"/>
                </a:lnTo>
                <a:lnTo>
                  <a:pt x="2312392" y="106819"/>
                </a:lnTo>
                <a:lnTo>
                  <a:pt x="2320368" y="156075"/>
                </a:lnTo>
                <a:lnTo>
                  <a:pt x="2320368" y="672081"/>
                </a:lnTo>
                <a:lnTo>
                  <a:pt x="2312392" y="721337"/>
                </a:lnTo>
                <a:lnTo>
                  <a:pt x="2290197" y="764172"/>
                </a:lnTo>
                <a:lnTo>
                  <a:pt x="2256383" y="797986"/>
                </a:lnTo>
                <a:lnTo>
                  <a:pt x="2213548" y="820181"/>
                </a:lnTo>
                <a:lnTo>
                  <a:pt x="2164293" y="828156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47150" y="4644831"/>
            <a:ext cx="2230120" cy="828675"/>
          </a:xfrm>
          <a:custGeom>
            <a:avLst/>
            <a:gdLst/>
            <a:ahLst/>
            <a:cxnLst/>
            <a:rect l="l" t="t" r="r" b="b"/>
            <a:pathLst>
              <a:path w="2230119" h="828675">
                <a:moveTo>
                  <a:pt x="2079328" y="828156"/>
                </a:moveTo>
                <a:lnTo>
                  <a:pt x="156075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4" y="0"/>
                </a:lnTo>
                <a:lnTo>
                  <a:pt x="2079329" y="0"/>
                </a:lnTo>
                <a:lnTo>
                  <a:pt x="2128584" y="7975"/>
                </a:lnTo>
                <a:lnTo>
                  <a:pt x="2171419" y="30170"/>
                </a:lnTo>
                <a:lnTo>
                  <a:pt x="2205233" y="63984"/>
                </a:lnTo>
                <a:lnTo>
                  <a:pt x="2227428" y="106819"/>
                </a:lnTo>
                <a:lnTo>
                  <a:pt x="2229654" y="120565"/>
                </a:lnTo>
                <a:lnTo>
                  <a:pt x="2229654" y="707591"/>
                </a:lnTo>
                <a:lnTo>
                  <a:pt x="2205233" y="764172"/>
                </a:lnTo>
                <a:lnTo>
                  <a:pt x="2171419" y="797986"/>
                </a:lnTo>
                <a:lnTo>
                  <a:pt x="2128584" y="820181"/>
                </a:lnTo>
                <a:lnTo>
                  <a:pt x="2079328" y="828156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623789" y="4591060"/>
            <a:ext cx="2230120" cy="828675"/>
          </a:xfrm>
          <a:custGeom>
            <a:avLst/>
            <a:gdLst/>
            <a:ahLst/>
            <a:cxnLst/>
            <a:rect l="l" t="t" r="r" b="b"/>
            <a:pathLst>
              <a:path w="2230119" h="828675">
                <a:moveTo>
                  <a:pt x="2079643" y="828156"/>
                </a:moveTo>
                <a:lnTo>
                  <a:pt x="156074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5" y="0"/>
                </a:lnTo>
                <a:lnTo>
                  <a:pt x="2079642" y="0"/>
                </a:lnTo>
                <a:lnTo>
                  <a:pt x="2128898" y="7975"/>
                </a:lnTo>
                <a:lnTo>
                  <a:pt x="2171733" y="30170"/>
                </a:lnTo>
                <a:lnTo>
                  <a:pt x="2205548" y="63984"/>
                </a:lnTo>
                <a:lnTo>
                  <a:pt x="2227742" y="106819"/>
                </a:lnTo>
                <a:lnTo>
                  <a:pt x="2229653" y="118620"/>
                </a:lnTo>
                <a:lnTo>
                  <a:pt x="2229653" y="709536"/>
                </a:lnTo>
                <a:lnTo>
                  <a:pt x="2205548" y="764172"/>
                </a:lnTo>
                <a:lnTo>
                  <a:pt x="2171733" y="797986"/>
                </a:lnTo>
                <a:lnTo>
                  <a:pt x="2128898" y="820181"/>
                </a:lnTo>
                <a:lnTo>
                  <a:pt x="2079643" y="828156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48121" y="3543829"/>
            <a:ext cx="2228215" cy="828675"/>
          </a:xfrm>
          <a:custGeom>
            <a:avLst/>
            <a:gdLst/>
            <a:ahLst/>
            <a:cxnLst/>
            <a:rect l="l" t="t" r="r" b="b"/>
            <a:pathLst>
              <a:path w="2228215" h="828675">
                <a:moveTo>
                  <a:pt x="2071633" y="828157"/>
                </a:moveTo>
                <a:lnTo>
                  <a:pt x="156075" y="828157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5" y="0"/>
                </a:lnTo>
                <a:lnTo>
                  <a:pt x="2071633" y="0"/>
                </a:lnTo>
                <a:lnTo>
                  <a:pt x="2120889" y="7975"/>
                </a:lnTo>
                <a:lnTo>
                  <a:pt x="2163724" y="30170"/>
                </a:lnTo>
                <a:lnTo>
                  <a:pt x="2197538" y="63984"/>
                </a:lnTo>
                <a:lnTo>
                  <a:pt x="2219733" y="106819"/>
                </a:lnTo>
                <a:lnTo>
                  <a:pt x="2227708" y="156075"/>
                </a:lnTo>
                <a:lnTo>
                  <a:pt x="2227708" y="672081"/>
                </a:lnTo>
                <a:lnTo>
                  <a:pt x="2219733" y="721337"/>
                </a:lnTo>
                <a:lnTo>
                  <a:pt x="2197538" y="764172"/>
                </a:lnTo>
                <a:lnTo>
                  <a:pt x="2163724" y="797986"/>
                </a:lnTo>
                <a:lnTo>
                  <a:pt x="2120889" y="820181"/>
                </a:lnTo>
                <a:lnTo>
                  <a:pt x="2071633" y="828157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16662" y="2830498"/>
            <a:ext cx="2228215" cy="828675"/>
          </a:xfrm>
          <a:custGeom>
            <a:avLst/>
            <a:gdLst/>
            <a:ahLst/>
            <a:cxnLst/>
            <a:rect l="l" t="t" r="r" b="b"/>
            <a:pathLst>
              <a:path w="2228215" h="828675">
                <a:moveTo>
                  <a:pt x="2071634" y="828156"/>
                </a:moveTo>
                <a:lnTo>
                  <a:pt x="156074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5" y="0"/>
                </a:lnTo>
                <a:lnTo>
                  <a:pt x="2071632" y="0"/>
                </a:lnTo>
                <a:lnTo>
                  <a:pt x="2120889" y="7975"/>
                </a:lnTo>
                <a:lnTo>
                  <a:pt x="2163724" y="30170"/>
                </a:lnTo>
                <a:lnTo>
                  <a:pt x="2197538" y="63984"/>
                </a:lnTo>
                <a:lnTo>
                  <a:pt x="2219733" y="106819"/>
                </a:lnTo>
                <a:lnTo>
                  <a:pt x="2227709" y="156075"/>
                </a:lnTo>
                <a:lnTo>
                  <a:pt x="2227709" y="672081"/>
                </a:lnTo>
                <a:lnTo>
                  <a:pt x="2219733" y="721337"/>
                </a:lnTo>
                <a:lnTo>
                  <a:pt x="2197538" y="764172"/>
                </a:lnTo>
                <a:lnTo>
                  <a:pt x="2163724" y="797986"/>
                </a:lnTo>
                <a:lnTo>
                  <a:pt x="2120889" y="820181"/>
                </a:lnTo>
                <a:lnTo>
                  <a:pt x="2071634" y="828156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99470" y="2416419"/>
            <a:ext cx="2228215" cy="828675"/>
          </a:xfrm>
          <a:custGeom>
            <a:avLst/>
            <a:gdLst/>
            <a:ahLst/>
            <a:cxnLst/>
            <a:rect l="l" t="t" r="r" b="b"/>
            <a:pathLst>
              <a:path w="2228215" h="828675">
                <a:moveTo>
                  <a:pt x="2071635" y="828156"/>
                </a:moveTo>
                <a:lnTo>
                  <a:pt x="156073" y="828156"/>
                </a:lnTo>
                <a:lnTo>
                  <a:pt x="106819" y="820181"/>
                </a:lnTo>
                <a:lnTo>
                  <a:pt x="63984" y="797986"/>
                </a:lnTo>
                <a:lnTo>
                  <a:pt x="30170" y="764172"/>
                </a:lnTo>
                <a:lnTo>
                  <a:pt x="7975" y="721337"/>
                </a:lnTo>
                <a:lnTo>
                  <a:pt x="0" y="672081"/>
                </a:lnTo>
                <a:lnTo>
                  <a:pt x="0" y="156075"/>
                </a:lnTo>
                <a:lnTo>
                  <a:pt x="7975" y="106819"/>
                </a:lnTo>
                <a:lnTo>
                  <a:pt x="30170" y="63984"/>
                </a:lnTo>
                <a:lnTo>
                  <a:pt x="63984" y="30170"/>
                </a:lnTo>
                <a:lnTo>
                  <a:pt x="106819" y="7975"/>
                </a:lnTo>
                <a:lnTo>
                  <a:pt x="156076" y="0"/>
                </a:lnTo>
                <a:lnTo>
                  <a:pt x="2071633" y="0"/>
                </a:lnTo>
                <a:lnTo>
                  <a:pt x="2120889" y="7975"/>
                </a:lnTo>
                <a:lnTo>
                  <a:pt x="2163724" y="30170"/>
                </a:lnTo>
                <a:lnTo>
                  <a:pt x="2197538" y="63984"/>
                </a:lnTo>
                <a:lnTo>
                  <a:pt x="2219732" y="106819"/>
                </a:lnTo>
                <a:lnTo>
                  <a:pt x="2227708" y="156075"/>
                </a:lnTo>
                <a:lnTo>
                  <a:pt x="2227708" y="672081"/>
                </a:lnTo>
                <a:lnTo>
                  <a:pt x="2219732" y="721337"/>
                </a:lnTo>
                <a:lnTo>
                  <a:pt x="2197538" y="764172"/>
                </a:lnTo>
                <a:lnTo>
                  <a:pt x="2163724" y="797986"/>
                </a:lnTo>
                <a:lnTo>
                  <a:pt x="2120889" y="820181"/>
                </a:lnTo>
                <a:lnTo>
                  <a:pt x="2071635" y="828156"/>
                </a:lnTo>
                <a:close/>
              </a:path>
            </a:pathLst>
          </a:custGeom>
          <a:solidFill>
            <a:srgbClr val="FA34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46644" y="7864525"/>
            <a:ext cx="267335" cy="39370"/>
          </a:xfrm>
          <a:custGeom>
            <a:avLst/>
            <a:gdLst/>
            <a:ahLst/>
            <a:cxnLst/>
            <a:rect l="l" t="t" r="r" b="b"/>
            <a:pathLst>
              <a:path w="267335" h="39370">
                <a:moveTo>
                  <a:pt x="114427" y="355"/>
                </a:moveTo>
                <a:lnTo>
                  <a:pt x="114" y="0"/>
                </a:lnTo>
                <a:lnTo>
                  <a:pt x="0" y="38100"/>
                </a:lnTo>
                <a:lnTo>
                  <a:pt x="114312" y="38455"/>
                </a:lnTo>
                <a:lnTo>
                  <a:pt x="114427" y="355"/>
                </a:lnTo>
                <a:close/>
              </a:path>
              <a:path w="267335" h="39370">
                <a:moveTo>
                  <a:pt x="266839" y="825"/>
                </a:moveTo>
                <a:lnTo>
                  <a:pt x="152527" y="469"/>
                </a:lnTo>
                <a:lnTo>
                  <a:pt x="152412" y="38569"/>
                </a:lnTo>
                <a:lnTo>
                  <a:pt x="266725" y="38925"/>
                </a:lnTo>
                <a:lnTo>
                  <a:pt x="266839" y="825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1951475" y="7865464"/>
            <a:ext cx="15107285" cy="85090"/>
            <a:chOff x="1951475" y="7865464"/>
            <a:chExt cx="15107285" cy="85090"/>
          </a:xfrm>
        </p:grpSpPr>
        <p:sp>
          <p:nvSpPr>
            <p:cNvPr id="84" name="object 84"/>
            <p:cNvSpPr/>
            <p:nvPr/>
          </p:nvSpPr>
          <p:spPr>
            <a:xfrm>
              <a:off x="1951469" y="7865465"/>
              <a:ext cx="10783570" cy="71755"/>
            </a:xfrm>
            <a:custGeom>
              <a:avLst/>
              <a:gdLst/>
              <a:ahLst/>
              <a:cxnLst/>
              <a:rect l="l" t="t" r="r" b="b"/>
              <a:pathLst>
                <a:path w="10783570" h="71754">
                  <a:moveTo>
                    <a:pt x="114427" y="355"/>
                  </a:moveTo>
                  <a:lnTo>
                    <a:pt x="114" y="0"/>
                  </a:lnTo>
                  <a:lnTo>
                    <a:pt x="0" y="38100"/>
                  </a:lnTo>
                  <a:lnTo>
                    <a:pt x="114312" y="38455"/>
                  </a:lnTo>
                  <a:lnTo>
                    <a:pt x="114427" y="355"/>
                  </a:lnTo>
                  <a:close/>
                </a:path>
                <a:path w="10783570" h="71754">
                  <a:moveTo>
                    <a:pt x="266839" y="838"/>
                  </a:moveTo>
                  <a:lnTo>
                    <a:pt x="152527" y="482"/>
                  </a:lnTo>
                  <a:lnTo>
                    <a:pt x="152412" y="38582"/>
                  </a:lnTo>
                  <a:lnTo>
                    <a:pt x="266725" y="38938"/>
                  </a:lnTo>
                  <a:lnTo>
                    <a:pt x="266839" y="838"/>
                  </a:lnTo>
                  <a:close/>
                </a:path>
                <a:path w="10783570" h="71754">
                  <a:moveTo>
                    <a:pt x="419252" y="1308"/>
                  </a:moveTo>
                  <a:lnTo>
                    <a:pt x="304939" y="952"/>
                  </a:lnTo>
                  <a:lnTo>
                    <a:pt x="304825" y="39052"/>
                  </a:lnTo>
                  <a:lnTo>
                    <a:pt x="419138" y="39408"/>
                  </a:lnTo>
                  <a:lnTo>
                    <a:pt x="419252" y="1308"/>
                  </a:lnTo>
                  <a:close/>
                </a:path>
                <a:path w="10783570" h="71754">
                  <a:moveTo>
                    <a:pt x="571665" y="1778"/>
                  </a:moveTo>
                  <a:lnTo>
                    <a:pt x="457352" y="1422"/>
                  </a:lnTo>
                  <a:lnTo>
                    <a:pt x="457238" y="39522"/>
                  </a:lnTo>
                  <a:lnTo>
                    <a:pt x="571550" y="39878"/>
                  </a:lnTo>
                  <a:lnTo>
                    <a:pt x="571665" y="1778"/>
                  </a:lnTo>
                  <a:close/>
                </a:path>
                <a:path w="10783570" h="71754">
                  <a:moveTo>
                    <a:pt x="724077" y="2247"/>
                  </a:moveTo>
                  <a:lnTo>
                    <a:pt x="609765" y="1892"/>
                  </a:lnTo>
                  <a:lnTo>
                    <a:pt x="609650" y="39992"/>
                  </a:lnTo>
                  <a:lnTo>
                    <a:pt x="723963" y="40347"/>
                  </a:lnTo>
                  <a:lnTo>
                    <a:pt x="724077" y="2247"/>
                  </a:lnTo>
                  <a:close/>
                </a:path>
                <a:path w="10783570" h="71754">
                  <a:moveTo>
                    <a:pt x="876490" y="2717"/>
                  </a:moveTo>
                  <a:lnTo>
                    <a:pt x="762177" y="2362"/>
                  </a:lnTo>
                  <a:lnTo>
                    <a:pt x="762063" y="40462"/>
                  </a:lnTo>
                  <a:lnTo>
                    <a:pt x="876376" y="40817"/>
                  </a:lnTo>
                  <a:lnTo>
                    <a:pt x="876490" y="2717"/>
                  </a:lnTo>
                  <a:close/>
                </a:path>
                <a:path w="10783570" h="71754">
                  <a:moveTo>
                    <a:pt x="1028903" y="3200"/>
                  </a:moveTo>
                  <a:lnTo>
                    <a:pt x="914590" y="2844"/>
                  </a:lnTo>
                  <a:lnTo>
                    <a:pt x="914476" y="40944"/>
                  </a:lnTo>
                  <a:lnTo>
                    <a:pt x="1028788" y="41300"/>
                  </a:lnTo>
                  <a:lnTo>
                    <a:pt x="1028903" y="3200"/>
                  </a:lnTo>
                  <a:close/>
                </a:path>
                <a:path w="10783570" h="71754">
                  <a:moveTo>
                    <a:pt x="1181315" y="3670"/>
                  </a:moveTo>
                  <a:lnTo>
                    <a:pt x="1067003" y="3314"/>
                  </a:lnTo>
                  <a:lnTo>
                    <a:pt x="1066888" y="41414"/>
                  </a:lnTo>
                  <a:lnTo>
                    <a:pt x="1181201" y="41770"/>
                  </a:lnTo>
                  <a:lnTo>
                    <a:pt x="1181315" y="3670"/>
                  </a:lnTo>
                  <a:close/>
                </a:path>
                <a:path w="10783570" h="71754">
                  <a:moveTo>
                    <a:pt x="1333728" y="4140"/>
                  </a:moveTo>
                  <a:lnTo>
                    <a:pt x="1219415" y="3784"/>
                  </a:lnTo>
                  <a:lnTo>
                    <a:pt x="1219301" y="41884"/>
                  </a:lnTo>
                  <a:lnTo>
                    <a:pt x="1333614" y="42240"/>
                  </a:lnTo>
                  <a:lnTo>
                    <a:pt x="1333728" y="4140"/>
                  </a:lnTo>
                  <a:close/>
                </a:path>
                <a:path w="10783570" h="71754">
                  <a:moveTo>
                    <a:pt x="1486141" y="4610"/>
                  </a:moveTo>
                  <a:lnTo>
                    <a:pt x="1371828" y="4254"/>
                  </a:lnTo>
                  <a:lnTo>
                    <a:pt x="1371714" y="42354"/>
                  </a:lnTo>
                  <a:lnTo>
                    <a:pt x="1486027" y="42710"/>
                  </a:lnTo>
                  <a:lnTo>
                    <a:pt x="1486141" y="4610"/>
                  </a:lnTo>
                  <a:close/>
                </a:path>
                <a:path w="10783570" h="71754">
                  <a:moveTo>
                    <a:pt x="1638554" y="5080"/>
                  </a:moveTo>
                  <a:lnTo>
                    <a:pt x="1524241" y="4724"/>
                  </a:lnTo>
                  <a:lnTo>
                    <a:pt x="1524127" y="42824"/>
                  </a:lnTo>
                  <a:lnTo>
                    <a:pt x="1638439" y="43180"/>
                  </a:lnTo>
                  <a:lnTo>
                    <a:pt x="1638554" y="5080"/>
                  </a:lnTo>
                  <a:close/>
                </a:path>
                <a:path w="10783570" h="71754">
                  <a:moveTo>
                    <a:pt x="1790966" y="5562"/>
                  </a:moveTo>
                  <a:lnTo>
                    <a:pt x="1676654" y="5207"/>
                  </a:lnTo>
                  <a:lnTo>
                    <a:pt x="1676539" y="43307"/>
                  </a:lnTo>
                  <a:lnTo>
                    <a:pt x="1790852" y="43662"/>
                  </a:lnTo>
                  <a:lnTo>
                    <a:pt x="1790966" y="5562"/>
                  </a:lnTo>
                  <a:close/>
                </a:path>
                <a:path w="10783570" h="71754">
                  <a:moveTo>
                    <a:pt x="1943379" y="6032"/>
                  </a:moveTo>
                  <a:lnTo>
                    <a:pt x="1829066" y="5676"/>
                  </a:lnTo>
                  <a:lnTo>
                    <a:pt x="1828952" y="43776"/>
                  </a:lnTo>
                  <a:lnTo>
                    <a:pt x="1943265" y="44132"/>
                  </a:lnTo>
                  <a:lnTo>
                    <a:pt x="1943379" y="6032"/>
                  </a:lnTo>
                  <a:close/>
                </a:path>
                <a:path w="10783570" h="71754">
                  <a:moveTo>
                    <a:pt x="2095792" y="6502"/>
                  </a:moveTo>
                  <a:lnTo>
                    <a:pt x="1981479" y="6146"/>
                  </a:lnTo>
                  <a:lnTo>
                    <a:pt x="1981365" y="44246"/>
                  </a:lnTo>
                  <a:lnTo>
                    <a:pt x="2095677" y="44602"/>
                  </a:lnTo>
                  <a:lnTo>
                    <a:pt x="2095792" y="6502"/>
                  </a:lnTo>
                  <a:close/>
                </a:path>
                <a:path w="10783570" h="71754">
                  <a:moveTo>
                    <a:pt x="2248204" y="6972"/>
                  </a:moveTo>
                  <a:lnTo>
                    <a:pt x="2133892" y="6616"/>
                  </a:lnTo>
                  <a:lnTo>
                    <a:pt x="2133777" y="44716"/>
                  </a:lnTo>
                  <a:lnTo>
                    <a:pt x="2248090" y="45072"/>
                  </a:lnTo>
                  <a:lnTo>
                    <a:pt x="2248204" y="6972"/>
                  </a:lnTo>
                  <a:close/>
                </a:path>
                <a:path w="10783570" h="71754">
                  <a:moveTo>
                    <a:pt x="2400617" y="7442"/>
                  </a:moveTo>
                  <a:lnTo>
                    <a:pt x="2286304" y="7086"/>
                  </a:lnTo>
                  <a:lnTo>
                    <a:pt x="2286190" y="45186"/>
                  </a:lnTo>
                  <a:lnTo>
                    <a:pt x="2400503" y="45542"/>
                  </a:lnTo>
                  <a:lnTo>
                    <a:pt x="2400617" y="7442"/>
                  </a:lnTo>
                  <a:close/>
                </a:path>
                <a:path w="10783570" h="71754">
                  <a:moveTo>
                    <a:pt x="2553030" y="7924"/>
                  </a:moveTo>
                  <a:lnTo>
                    <a:pt x="2438717" y="7569"/>
                  </a:lnTo>
                  <a:lnTo>
                    <a:pt x="2438603" y="45669"/>
                  </a:lnTo>
                  <a:lnTo>
                    <a:pt x="2552903" y="46024"/>
                  </a:lnTo>
                  <a:lnTo>
                    <a:pt x="2553030" y="7924"/>
                  </a:lnTo>
                  <a:close/>
                </a:path>
                <a:path w="10783570" h="71754">
                  <a:moveTo>
                    <a:pt x="2705443" y="8394"/>
                  </a:moveTo>
                  <a:lnTo>
                    <a:pt x="2591130" y="8039"/>
                  </a:lnTo>
                  <a:lnTo>
                    <a:pt x="2591016" y="46139"/>
                  </a:lnTo>
                  <a:lnTo>
                    <a:pt x="2705316" y="46494"/>
                  </a:lnTo>
                  <a:lnTo>
                    <a:pt x="2705443" y="8394"/>
                  </a:lnTo>
                  <a:close/>
                </a:path>
                <a:path w="10783570" h="71754">
                  <a:moveTo>
                    <a:pt x="2857855" y="8864"/>
                  </a:moveTo>
                  <a:lnTo>
                    <a:pt x="2743543" y="8509"/>
                  </a:lnTo>
                  <a:lnTo>
                    <a:pt x="2743428" y="46609"/>
                  </a:lnTo>
                  <a:lnTo>
                    <a:pt x="2857728" y="46964"/>
                  </a:lnTo>
                  <a:lnTo>
                    <a:pt x="2857855" y="8864"/>
                  </a:lnTo>
                  <a:close/>
                </a:path>
                <a:path w="10783570" h="71754">
                  <a:moveTo>
                    <a:pt x="3010268" y="9334"/>
                  </a:moveTo>
                  <a:lnTo>
                    <a:pt x="2895955" y="8978"/>
                  </a:lnTo>
                  <a:lnTo>
                    <a:pt x="2895841" y="47078"/>
                  </a:lnTo>
                  <a:lnTo>
                    <a:pt x="3010141" y="47434"/>
                  </a:lnTo>
                  <a:lnTo>
                    <a:pt x="3010268" y="9334"/>
                  </a:lnTo>
                  <a:close/>
                </a:path>
                <a:path w="10783570" h="71754">
                  <a:moveTo>
                    <a:pt x="3162681" y="9804"/>
                  </a:moveTo>
                  <a:lnTo>
                    <a:pt x="3048368" y="9448"/>
                  </a:lnTo>
                  <a:lnTo>
                    <a:pt x="3048254" y="47548"/>
                  </a:lnTo>
                  <a:lnTo>
                    <a:pt x="3162554" y="47904"/>
                  </a:lnTo>
                  <a:lnTo>
                    <a:pt x="3162681" y="9804"/>
                  </a:lnTo>
                  <a:close/>
                </a:path>
                <a:path w="10783570" h="71754">
                  <a:moveTo>
                    <a:pt x="3315093" y="10287"/>
                  </a:moveTo>
                  <a:lnTo>
                    <a:pt x="3200781" y="9931"/>
                  </a:lnTo>
                  <a:lnTo>
                    <a:pt x="3200666" y="48031"/>
                  </a:lnTo>
                  <a:lnTo>
                    <a:pt x="3314966" y="48387"/>
                  </a:lnTo>
                  <a:lnTo>
                    <a:pt x="3315093" y="10287"/>
                  </a:lnTo>
                  <a:close/>
                </a:path>
                <a:path w="10783570" h="71754">
                  <a:moveTo>
                    <a:pt x="3467506" y="10756"/>
                  </a:moveTo>
                  <a:lnTo>
                    <a:pt x="3353193" y="10401"/>
                  </a:lnTo>
                  <a:lnTo>
                    <a:pt x="3353079" y="48501"/>
                  </a:lnTo>
                  <a:lnTo>
                    <a:pt x="3467379" y="48856"/>
                  </a:lnTo>
                  <a:lnTo>
                    <a:pt x="3467506" y="10756"/>
                  </a:lnTo>
                  <a:close/>
                </a:path>
                <a:path w="10783570" h="71754">
                  <a:moveTo>
                    <a:pt x="3619919" y="11226"/>
                  </a:moveTo>
                  <a:lnTo>
                    <a:pt x="3505606" y="10871"/>
                  </a:lnTo>
                  <a:lnTo>
                    <a:pt x="3505492" y="48971"/>
                  </a:lnTo>
                  <a:lnTo>
                    <a:pt x="3619792" y="49326"/>
                  </a:lnTo>
                  <a:lnTo>
                    <a:pt x="3619919" y="11226"/>
                  </a:lnTo>
                  <a:close/>
                </a:path>
                <a:path w="10783570" h="71754">
                  <a:moveTo>
                    <a:pt x="3772331" y="11696"/>
                  </a:moveTo>
                  <a:lnTo>
                    <a:pt x="3658019" y="11341"/>
                  </a:lnTo>
                  <a:lnTo>
                    <a:pt x="3657904" y="49441"/>
                  </a:lnTo>
                  <a:lnTo>
                    <a:pt x="3772204" y="49796"/>
                  </a:lnTo>
                  <a:lnTo>
                    <a:pt x="3772331" y="11696"/>
                  </a:lnTo>
                  <a:close/>
                </a:path>
                <a:path w="10783570" h="71754">
                  <a:moveTo>
                    <a:pt x="3924744" y="12166"/>
                  </a:moveTo>
                  <a:lnTo>
                    <a:pt x="3810431" y="11823"/>
                  </a:lnTo>
                  <a:lnTo>
                    <a:pt x="3810317" y="49911"/>
                  </a:lnTo>
                  <a:lnTo>
                    <a:pt x="3924617" y="50266"/>
                  </a:lnTo>
                  <a:lnTo>
                    <a:pt x="3924744" y="12166"/>
                  </a:lnTo>
                  <a:close/>
                </a:path>
                <a:path w="10783570" h="71754">
                  <a:moveTo>
                    <a:pt x="4077157" y="12649"/>
                  </a:moveTo>
                  <a:lnTo>
                    <a:pt x="3962844" y="12293"/>
                  </a:lnTo>
                  <a:lnTo>
                    <a:pt x="3962730" y="50393"/>
                  </a:lnTo>
                  <a:lnTo>
                    <a:pt x="4077030" y="50749"/>
                  </a:lnTo>
                  <a:lnTo>
                    <a:pt x="4077157" y="12649"/>
                  </a:lnTo>
                  <a:close/>
                </a:path>
                <a:path w="10783570" h="71754">
                  <a:moveTo>
                    <a:pt x="4229570" y="13119"/>
                  </a:moveTo>
                  <a:lnTo>
                    <a:pt x="4115257" y="12763"/>
                  </a:lnTo>
                  <a:lnTo>
                    <a:pt x="4115143" y="50863"/>
                  </a:lnTo>
                  <a:lnTo>
                    <a:pt x="4229443" y="51219"/>
                  </a:lnTo>
                  <a:lnTo>
                    <a:pt x="4229570" y="13119"/>
                  </a:lnTo>
                  <a:close/>
                </a:path>
                <a:path w="10783570" h="71754">
                  <a:moveTo>
                    <a:pt x="4381982" y="13589"/>
                  </a:moveTo>
                  <a:lnTo>
                    <a:pt x="4267670" y="13233"/>
                  </a:lnTo>
                  <a:lnTo>
                    <a:pt x="4267555" y="51333"/>
                  </a:lnTo>
                  <a:lnTo>
                    <a:pt x="4381855" y="51689"/>
                  </a:lnTo>
                  <a:lnTo>
                    <a:pt x="4381982" y="13589"/>
                  </a:lnTo>
                  <a:close/>
                </a:path>
                <a:path w="10783570" h="71754">
                  <a:moveTo>
                    <a:pt x="4534395" y="14058"/>
                  </a:moveTo>
                  <a:lnTo>
                    <a:pt x="4420082" y="13703"/>
                  </a:lnTo>
                  <a:lnTo>
                    <a:pt x="4419968" y="51803"/>
                  </a:lnTo>
                  <a:lnTo>
                    <a:pt x="4534268" y="52158"/>
                  </a:lnTo>
                  <a:lnTo>
                    <a:pt x="4534395" y="14058"/>
                  </a:lnTo>
                  <a:close/>
                </a:path>
                <a:path w="10783570" h="71754">
                  <a:moveTo>
                    <a:pt x="4686808" y="14528"/>
                  </a:moveTo>
                  <a:lnTo>
                    <a:pt x="4572495" y="14185"/>
                  </a:lnTo>
                  <a:lnTo>
                    <a:pt x="4572381" y="52285"/>
                  </a:lnTo>
                  <a:lnTo>
                    <a:pt x="4686681" y="52628"/>
                  </a:lnTo>
                  <a:lnTo>
                    <a:pt x="4686808" y="14528"/>
                  </a:lnTo>
                  <a:close/>
                </a:path>
                <a:path w="10783570" h="71754">
                  <a:moveTo>
                    <a:pt x="4839220" y="15011"/>
                  </a:moveTo>
                  <a:lnTo>
                    <a:pt x="4724908" y="14655"/>
                  </a:lnTo>
                  <a:lnTo>
                    <a:pt x="4724793" y="52755"/>
                  </a:lnTo>
                  <a:lnTo>
                    <a:pt x="4839093" y="53111"/>
                  </a:lnTo>
                  <a:lnTo>
                    <a:pt x="4839220" y="15011"/>
                  </a:lnTo>
                  <a:close/>
                </a:path>
                <a:path w="10783570" h="71754">
                  <a:moveTo>
                    <a:pt x="4991633" y="15481"/>
                  </a:moveTo>
                  <a:lnTo>
                    <a:pt x="4877320" y="15125"/>
                  </a:lnTo>
                  <a:lnTo>
                    <a:pt x="4877206" y="53225"/>
                  </a:lnTo>
                  <a:lnTo>
                    <a:pt x="4991506" y="53581"/>
                  </a:lnTo>
                  <a:lnTo>
                    <a:pt x="4991633" y="15481"/>
                  </a:lnTo>
                  <a:close/>
                </a:path>
                <a:path w="10783570" h="71754">
                  <a:moveTo>
                    <a:pt x="5144046" y="15951"/>
                  </a:moveTo>
                  <a:lnTo>
                    <a:pt x="5029733" y="15595"/>
                  </a:lnTo>
                  <a:lnTo>
                    <a:pt x="5029619" y="53695"/>
                  </a:lnTo>
                  <a:lnTo>
                    <a:pt x="5143919" y="54051"/>
                  </a:lnTo>
                  <a:lnTo>
                    <a:pt x="5144046" y="15951"/>
                  </a:lnTo>
                  <a:close/>
                </a:path>
                <a:path w="10783570" h="71754">
                  <a:moveTo>
                    <a:pt x="5296459" y="16421"/>
                  </a:moveTo>
                  <a:lnTo>
                    <a:pt x="5182146" y="16065"/>
                  </a:lnTo>
                  <a:lnTo>
                    <a:pt x="5182019" y="54165"/>
                  </a:lnTo>
                  <a:lnTo>
                    <a:pt x="5296332" y="54521"/>
                  </a:lnTo>
                  <a:lnTo>
                    <a:pt x="5296459" y="16421"/>
                  </a:lnTo>
                  <a:close/>
                </a:path>
                <a:path w="10783570" h="71754">
                  <a:moveTo>
                    <a:pt x="5448871" y="16891"/>
                  </a:moveTo>
                  <a:lnTo>
                    <a:pt x="5334559" y="16548"/>
                  </a:lnTo>
                  <a:lnTo>
                    <a:pt x="5334432" y="54648"/>
                  </a:lnTo>
                  <a:lnTo>
                    <a:pt x="5448744" y="54991"/>
                  </a:lnTo>
                  <a:lnTo>
                    <a:pt x="5448871" y="16891"/>
                  </a:lnTo>
                  <a:close/>
                </a:path>
                <a:path w="10783570" h="71754">
                  <a:moveTo>
                    <a:pt x="5601271" y="17373"/>
                  </a:moveTo>
                  <a:lnTo>
                    <a:pt x="5486971" y="17018"/>
                  </a:lnTo>
                  <a:lnTo>
                    <a:pt x="5486844" y="55118"/>
                  </a:lnTo>
                  <a:lnTo>
                    <a:pt x="5601157" y="55473"/>
                  </a:lnTo>
                  <a:lnTo>
                    <a:pt x="5601271" y="17373"/>
                  </a:lnTo>
                  <a:close/>
                </a:path>
                <a:path w="10783570" h="71754">
                  <a:moveTo>
                    <a:pt x="5753684" y="17843"/>
                  </a:moveTo>
                  <a:lnTo>
                    <a:pt x="5639384" y="17487"/>
                  </a:lnTo>
                  <a:lnTo>
                    <a:pt x="5639257" y="55587"/>
                  </a:lnTo>
                  <a:lnTo>
                    <a:pt x="5753570" y="55943"/>
                  </a:lnTo>
                  <a:lnTo>
                    <a:pt x="5753684" y="17843"/>
                  </a:lnTo>
                  <a:close/>
                </a:path>
                <a:path w="10783570" h="71754">
                  <a:moveTo>
                    <a:pt x="5906097" y="18313"/>
                  </a:moveTo>
                  <a:lnTo>
                    <a:pt x="5791797" y="17957"/>
                  </a:lnTo>
                  <a:lnTo>
                    <a:pt x="5791670" y="56057"/>
                  </a:lnTo>
                  <a:lnTo>
                    <a:pt x="5905982" y="56413"/>
                  </a:lnTo>
                  <a:lnTo>
                    <a:pt x="5906097" y="18313"/>
                  </a:lnTo>
                  <a:close/>
                </a:path>
                <a:path w="10783570" h="71754">
                  <a:moveTo>
                    <a:pt x="6058509" y="18783"/>
                  </a:moveTo>
                  <a:lnTo>
                    <a:pt x="5944209" y="18427"/>
                  </a:lnTo>
                  <a:lnTo>
                    <a:pt x="5944082" y="56527"/>
                  </a:lnTo>
                  <a:lnTo>
                    <a:pt x="6058395" y="56883"/>
                  </a:lnTo>
                  <a:lnTo>
                    <a:pt x="6058509" y="18783"/>
                  </a:lnTo>
                  <a:close/>
                </a:path>
                <a:path w="10783570" h="71754">
                  <a:moveTo>
                    <a:pt x="6210922" y="19253"/>
                  </a:moveTo>
                  <a:lnTo>
                    <a:pt x="6096622" y="18910"/>
                  </a:lnTo>
                  <a:lnTo>
                    <a:pt x="6096495" y="57010"/>
                  </a:lnTo>
                  <a:lnTo>
                    <a:pt x="6210808" y="57353"/>
                  </a:lnTo>
                  <a:lnTo>
                    <a:pt x="6210922" y="19253"/>
                  </a:lnTo>
                  <a:close/>
                </a:path>
                <a:path w="10783570" h="71754">
                  <a:moveTo>
                    <a:pt x="6363335" y="19735"/>
                  </a:moveTo>
                  <a:lnTo>
                    <a:pt x="6249035" y="19380"/>
                  </a:lnTo>
                  <a:lnTo>
                    <a:pt x="6248908" y="57480"/>
                  </a:lnTo>
                  <a:lnTo>
                    <a:pt x="6363221" y="57835"/>
                  </a:lnTo>
                  <a:lnTo>
                    <a:pt x="6363335" y="19735"/>
                  </a:lnTo>
                  <a:close/>
                </a:path>
                <a:path w="10783570" h="71754">
                  <a:moveTo>
                    <a:pt x="6515748" y="20205"/>
                  </a:moveTo>
                  <a:lnTo>
                    <a:pt x="6401448" y="19850"/>
                  </a:lnTo>
                  <a:lnTo>
                    <a:pt x="6401321" y="57950"/>
                  </a:lnTo>
                  <a:lnTo>
                    <a:pt x="6515633" y="58305"/>
                  </a:lnTo>
                  <a:lnTo>
                    <a:pt x="6515748" y="20205"/>
                  </a:lnTo>
                  <a:close/>
                </a:path>
                <a:path w="10783570" h="71754">
                  <a:moveTo>
                    <a:pt x="6668160" y="20675"/>
                  </a:moveTo>
                  <a:lnTo>
                    <a:pt x="6553860" y="20320"/>
                  </a:lnTo>
                  <a:lnTo>
                    <a:pt x="6553733" y="58420"/>
                  </a:lnTo>
                  <a:lnTo>
                    <a:pt x="6668046" y="58775"/>
                  </a:lnTo>
                  <a:lnTo>
                    <a:pt x="6668160" y="20675"/>
                  </a:lnTo>
                  <a:close/>
                </a:path>
                <a:path w="10783570" h="71754">
                  <a:moveTo>
                    <a:pt x="6820573" y="21145"/>
                  </a:moveTo>
                  <a:lnTo>
                    <a:pt x="6706273" y="20789"/>
                  </a:lnTo>
                  <a:lnTo>
                    <a:pt x="6706146" y="58889"/>
                  </a:lnTo>
                  <a:lnTo>
                    <a:pt x="6820459" y="59245"/>
                  </a:lnTo>
                  <a:lnTo>
                    <a:pt x="6820573" y="21145"/>
                  </a:lnTo>
                  <a:close/>
                </a:path>
                <a:path w="10783570" h="71754">
                  <a:moveTo>
                    <a:pt x="6972986" y="21615"/>
                  </a:moveTo>
                  <a:lnTo>
                    <a:pt x="6858686" y="21272"/>
                  </a:lnTo>
                  <a:lnTo>
                    <a:pt x="6858559" y="59372"/>
                  </a:lnTo>
                  <a:lnTo>
                    <a:pt x="6972871" y="59715"/>
                  </a:lnTo>
                  <a:lnTo>
                    <a:pt x="6972986" y="21615"/>
                  </a:lnTo>
                  <a:close/>
                </a:path>
                <a:path w="10783570" h="71754">
                  <a:moveTo>
                    <a:pt x="7125398" y="22098"/>
                  </a:moveTo>
                  <a:lnTo>
                    <a:pt x="7011098" y="21742"/>
                  </a:lnTo>
                  <a:lnTo>
                    <a:pt x="7010971" y="59842"/>
                  </a:lnTo>
                  <a:lnTo>
                    <a:pt x="7125284" y="60198"/>
                  </a:lnTo>
                  <a:lnTo>
                    <a:pt x="7125398" y="22098"/>
                  </a:lnTo>
                  <a:close/>
                </a:path>
                <a:path w="10783570" h="71754">
                  <a:moveTo>
                    <a:pt x="7277811" y="22567"/>
                  </a:moveTo>
                  <a:lnTo>
                    <a:pt x="7163511" y="22212"/>
                  </a:lnTo>
                  <a:lnTo>
                    <a:pt x="7163384" y="60312"/>
                  </a:lnTo>
                  <a:lnTo>
                    <a:pt x="7277697" y="60667"/>
                  </a:lnTo>
                  <a:lnTo>
                    <a:pt x="7277811" y="22567"/>
                  </a:lnTo>
                  <a:close/>
                </a:path>
                <a:path w="10783570" h="71754">
                  <a:moveTo>
                    <a:pt x="7430224" y="23037"/>
                  </a:moveTo>
                  <a:lnTo>
                    <a:pt x="7315924" y="22682"/>
                  </a:lnTo>
                  <a:lnTo>
                    <a:pt x="7315797" y="60782"/>
                  </a:lnTo>
                  <a:lnTo>
                    <a:pt x="7430109" y="61137"/>
                  </a:lnTo>
                  <a:lnTo>
                    <a:pt x="7430224" y="23037"/>
                  </a:lnTo>
                  <a:close/>
                </a:path>
                <a:path w="10783570" h="71754">
                  <a:moveTo>
                    <a:pt x="7582636" y="23507"/>
                  </a:moveTo>
                  <a:lnTo>
                    <a:pt x="7468336" y="23152"/>
                  </a:lnTo>
                  <a:lnTo>
                    <a:pt x="7468209" y="61252"/>
                  </a:lnTo>
                  <a:lnTo>
                    <a:pt x="7582522" y="61607"/>
                  </a:lnTo>
                  <a:lnTo>
                    <a:pt x="7582636" y="23507"/>
                  </a:lnTo>
                  <a:close/>
                </a:path>
                <a:path w="10783570" h="71754">
                  <a:moveTo>
                    <a:pt x="7735049" y="23977"/>
                  </a:moveTo>
                  <a:lnTo>
                    <a:pt x="7620749" y="23634"/>
                  </a:lnTo>
                  <a:lnTo>
                    <a:pt x="7620622" y="61734"/>
                  </a:lnTo>
                  <a:lnTo>
                    <a:pt x="7734935" y="62077"/>
                  </a:lnTo>
                  <a:lnTo>
                    <a:pt x="7735049" y="23977"/>
                  </a:lnTo>
                  <a:close/>
                </a:path>
                <a:path w="10783570" h="71754">
                  <a:moveTo>
                    <a:pt x="7887462" y="24460"/>
                  </a:moveTo>
                  <a:lnTo>
                    <a:pt x="7773162" y="24104"/>
                  </a:lnTo>
                  <a:lnTo>
                    <a:pt x="7773035" y="62204"/>
                  </a:lnTo>
                  <a:lnTo>
                    <a:pt x="7887348" y="62560"/>
                  </a:lnTo>
                  <a:lnTo>
                    <a:pt x="7887462" y="24460"/>
                  </a:lnTo>
                  <a:close/>
                </a:path>
                <a:path w="10783570" h="71754">
                  <a:moveTo>
                    <a:pt x="8039875" y="24930"/>
                  </a:moveTo>
                  <a:lnTo>
                    <a:pt x="7925575" y="24574"/>
                  </a:lnTo>
                  <a:lnTo>
                    <a:pt x="7925448" y="62674"/>
                  </a:lnTo>
                  <a:lnTo>
                    <a:pt x="8039760" y="63030"/>
                  </a:lnTo>
                  <a:lnTo>
                    <a:pt x="8039875" y="24930"/>
                  </a:lnTo>
                  <a:close/>
                </a:path>
                <a:path w="10783570" h="71754">
                  <a:moveTo>
                    <a:pt x="8192287" y="25400"/>
                  </a:moveTo>
                  <a:lnTo>
                    <a:pt x="8077987" y="25044"/>
                  </a:lnTo>
                  <a:lnTo>
                    <a:pt x="8077860" y="63144"/>
                  </a:lnTo>
                  <a:lnTo>
                    <a:pt x="8192173" y="63500"/>
                  </a:lnTo>
                  <a:lnTo>
                    <a:pt x="8192287" y="25400"/>
                  </a:lnTo>
                  <a:close/>
                </a:path>
                <a:path w="10783570" h="71754">
                  <a:moveTo>
                    <a:pt x="8344700" y="25869"/>
                  </a:moveTo>
                  <a:lnTo>
                    <a:pt x="8230387" y="25514"/>
                  </a:lnTo>
                  <a:lnTo>
                    <a:pt x="8230273" y="63614"/>
                  </a:lnTo>
                  <a:lnTo>
                    <a:pt x="8344586" y="63969"/>
                  </a:lnTo>
                  <a:lnTo>
                    <a:pt x="8344700" y="25869"/>
                  </a:lnTo>
                  <a:close/>
                </a:path>
                <a:path w="10783570" h="71754">
                  <a:moveTo>
                    <a:pt x="8497113" y="26339"/>
                  </a:moveTo>
                  <a:lnTo>
                    <a:pt x="8382800" y="25996"/>
                  </a:lnTo>
                  <a:lnTo>
                    <a:pt x="8382686" y="64096"/>
                  </a:lnTo>
                  <a:lnTo>
                    <a:pt x="8496998" y="64439"/>
                  </a:lnTo>
                  <a:lnTo>
                    <a:pt x="8497113" y="26339"/>
                  </a:lnTo>
                  <a:close/>
                </a:path>
                <a:path w="10783570" h="71754">
                  <a:moveTo>
                    <a:pt x="8649525" y="26822"/>
                  </a:moveTo>
                  <a:lnTo>
                    <a:pt x="8535213" y="26466"/>
                  </a:lnTo>
                  <a:lnTo>
                    <a:pt x="8535098" y="64566"/>
                  </a:lnTo>
                  <a:lnTo>
                    <a:pt x="8649411" y="64922"/>
                  </a:lnTo>
                  <a:lnTo>
                    <a:pt x="8649525" y="26822"/>
                  </a:lnTo>
                  <a:close/>
                </a:path>
                <a:path w="10783570" h="71754">
                  <a:moveTo>
                    <a:pt x="8801938" y="27292"/>
                  </a:moveTo>
                  <a:lnTo>
                    <a:pt x="8687625" y="26936"/>
                  </a:lnTo>
                  <a:lnTo>
                    <a:pt x="8687511" y="65036"/>
                  </a:lnTo>
                  <a:lnTo>
                    <a:pt x="8801824" y="65392"/>
                  </a:lnTo>
                  <a:lnTo>
                    <a:pt x="8801938" y="27292"/>
                  </a:lnTo>
                  <a:close/>
                </a:path>
                <a:path w="10783570" h="71754">
                  <a:moveTo>
                    <a:pt x="8954351" y="27762"/>
                  </a:moveTo>
                  <a:lnTo>
                    <a:pt x="8840038" y="27406"/>
                  </a:lnTo>
                  <a:lnTo>
                    <a:pt x="8839924" y="65506"/>
                  </a:lnTo>
                  <a:lnTo>
                    <a:pt x="8954237" y="65862"/>
                  </a:lnTo>
                  <a:lnTo>
                    <a:pt x="8954351" y="27762"/>
                  </a:lnTo>
                  <a:close/>
                </a:path>
                <a:path w="10783570" h="71754">
                  <a:moveTo>
                    <a:pt x="9106764" y="28232"/>
                  </a:moveTo>
                  <a:lnTo>
                    <a:pt x="8992451" y="27876"/>
                  </a:lnTo>
                  <a:lnTo>
                    <a:pt x="8992337" y="65976"/>
                  </a:lnTo>
                  <a:lnTo>
                    <a:pt x="9106649" y="66332"/>
                  </a:lnTo>
                  <a:lnTo>
                    <a:pt x="9106764" y="28232"/>
                  </a:lnTo>
                  <a:close/>
                </a:path>
                <a:path w="10783570" h="71754">
                  <a:moveTo>
                    <a:pt x="9259176" y="28702"/>
                  </a:moveTo>
                  <a:lnTo>
                    <a:pt x="9144864" y="28359"/>
                  </a:lnTo>
                  <a:lnTo>
                    <a:pt x="9144749" y="66459"/>
                  </a:lnTo>
                  <a:lnTo>
                    <a:pt x="9259062" y="66802"/>
                  </a:lnTo>
                  <a:lnTo>
                    <a:pt x="9259176" y="28702"/>
                  </a:lnTo>
                  <a:close/>
                </a:path>
                <a:path w="10783570" h="71754">
                  <a:moveTo>
                    <a:pt x="9411589" y="29184"/>
                  </a:moveTo>
                  <a:lnTo>
                    <a:pt x="9297276" y="28829"/>
                  </a:lnTo>
                  <a:lnTo>
                    <a:pt x="9297162" y="66929"/>
                  </a:lnTo>
                  <a:lnTo>
                    <a:pt x="9411475" y="67284"/>
                  </a:lnTo>
                  <a:lnTo>
                    <a:pt x="9411589" y="29184"/>
                  </a:lnTo>
                  <a:close/>
                </a:path>
                <a:path w="10783570" h="71754">
                  <a:moveTo>
                    <a:pt x="9564002" y="29654"/>
                  </a:moveTo>
                  <a:lnTo>
                    <a:pt x="9449689" y="29298"/>
                  </a:lnTo>
                  <a:lnTo>
                    <a:pt x="9449575" y="67398"/>
                  </a:lnTo>
                  <a:lnTo>
                    <a:pt x="9563887" y="67754"/>
                  </a:lnTo>
                  <a:lnTo>
                    <a:pt x="9564002" y="29654"/>
                  </a:lnTo>
                  <a:close/>
                </a:path>
                <a:path w="10783570" h="71754">
                  <a:moveTo>
                    <a:pt x="9716414" y="30124"/>
                  </a:moveTo>
                  <a:lnTo>
                    <a:pt x="9602102" y="29768"/>
                  </a:lnTo>
                  <a:lnTo>
                    <a:pt x="9601987" y="67868"/>
                  </a:lnTo>
                  <a:lnTo>
                    <a:pt x="9716300" y="68224"/>
                  </a:lnTo>
                  <a:lnTo>
                    <a:pt x="9716414" y="30124"/>
                  </a:lnTo>
                  <a:close/>
                </a:path>
                <a:path w="10783570" h="71754">
                  <a:moveTo>
                    <a:pt x="9868827" y="30594"/>
                  </a:moveTo>
                  <a:lnTo>
                    <a:pt x="9754514" y="30238"/>
                  </a:lnTo>
                  <a:lnTo>
                    <a:pt x="9754400" y="68338"/>
                  </a:lnTo>
                  <a:lnTo>
                    <a:pt x="9868713" y="68694"/>
                  </a:lnTo>
                  <a:lnTo>
                    <a:pt x="9868827" y="30594"/>
                  </a:lnTo>
                  <a:close/>
                </a:path>
                <a:path w="10783570" h="71754">
                  <a:moveTo>
                    <a:pt x="10021240" y="31076"/>
                  </a:moveTo>
                  <a:lnTo>
                    <a:pt x="9906927" y="30721"/>
                  </a:lnTo>
                  <a:lnTo>
                    <a:pt x="9906813" y="68821"/>
                  </a:lnTo>
                  <a:lnTo>
                    <a:pt x="10021125" y="69164"/>
                  </a:lnTo>
                  <a:lnTo>
                    <a:pt x="10021240" y="31076"/>
                  </a:lnTo>
                  <a:close/>
                </a:path>
                <a:path w="10783570" h="71754">
                  <a:moveTo>
                    <a:pt x="10173652" y="31546"/>
                  </a:moveTo>
                  <a:lnTo>
                    <a:pt x="10059340" y="31191"/>
                  </a:lnTo>
                  <a:lnTo>
                    <a:pt x="10059225" y="69291"/>
                  </a:lnTo>
                  <a:lnTo>
                    <a:pt x="10173538" y="69646"/>
                  </a:lnTo>
                  <a:lnTo>
                    <a:pt x="10173652" y="31546"/>
                  </a:lnTo>
                  <a:close/>
                </a:path>
                <a:path w="10783570" h="71754">
                  <a:moveTo>
                    <a:pt x="10326065" y="32016"/>
                  </a:moveTo>
                  <a:lnTo>
                    <a:pt x="10211752" y="31661"/>
                  </a:lnTo>
                  <a:lnTo>
                    <a:pt x="10211638" y="69761"/>
                  </a:lnTo>
                  <a:lnTo>
                    <a:pt x="10325951" y="70116"/>
                  </a:lnTo>
                  <a:lnTo>
                    <a:pt x="10326065" y="32016"/>
                  </a:lnTo>
                  <a:close/>
                </a:path>
                <a:path w="10783570" h="71754">
                  <a:moveTo>
                    <a:pt x="10478478" y="32486"/>
                  </a:moveTo>
                  <a:lnTo>
                    <a:pt x="10364165" y="32131"/>
                  </a:lnTo>
                  <a:lnTo>
                    <a:pt x="10364051" y="70231"/>
                  </a:lnTo>
                  <a:lnTo>
                    <a:pt x="10478364" y="70586"/>
                  </a:lnTo>
                  <a:lnTo>
                    <a:pt x="10478478" y="32486"/>
                  </a:lnTo>
                  <a:close/>
                </a:path>
                <a:path w="10783570" h="71754">
                  <a:moveTo>
                    <a:pt x="10630891" y="32956"/>
                  </a:moveTo>
                  <a:lnTo>
                    <a:pt x="10516578" y="32600"/>
                  </a:lnTo>
                  <a:lnTo>
                    <a:pt x="10516464" y="70700"/>
                  </a:lnTo>
                  <a:lnTo>
                    <a:pt x="10630776" y="71056"/>
                  </a:lnTo>
                  <a:lnTo>
                    <a:pt x="10630891" y="32956"/>
                  </a:lnTo>
                  <a:close/>
                </a:path>
                <a:path w="10783570" h="71754">
                  <a:moveTo>
                    <a:pt x="10783303" y="33439"/>
                  </a:moveTo>
                  <a:lnTo>
                    <a:pt x="10668991" y="33083"/>
                  </a:lnTo>
                  <a:lnTo>
                    <a:pt x="10668876" y="71183"/>
                  </a:lnTo>
                  <a:lnTo>
                    <a:pt x="10783189" y="71539"/>
                  </a:lnTo>
                  <a:lnTo>
                    <a:pt x="10783303" y="33439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620345" y="7898548"/>
              <a:ext cx="4438015" cy="52069"/>
            </a:xfrm>
            <a:custGeom>
              <a:avLst/>
              <a:gdLst/>
              <a:ahLst/>
              <a:cxnLst/>
              <a:rect l="l" t="t" r="r" b="b"/>
              <a:pathLst>
                <a:path w="4438015" h="52070">
                  <a:moveTo>
                    <a:pt x="114427" y="355"/>
                  </a:moveTo>
                  <a:lnTo>
                    <a:pt x="114" y="0"/>
                  </a:lnTo>
                  <a:lnTo>
                    <a:pt x="0" y="38100"/>
                  </a:lnTo>
                  <a:lnTo>
                    <a:pt x="114312" y="38455"/>
                  </a:lnTo>
                  <a:lnTo>
                    <a:pt x="114427" y="355"/>
                  </a:lnTo>
                  <a:close/>
                </a:path>
                <a:path w="4438015" h="52070">
                  <a:moveTo>
                    <a:pt x="266839" y="825"/>
                  </a:moveTo>
                  <a:lnTo>
                    <a:pt x="152527" y="469"/>
                  </a:lnTo>
                  <a:lnTo>
                    <a:pt x="152412" y="38569"/>
                  </a:lnTo>
                  <a:lnTo>
                    <a:pt x="266725" y="38925"/>
                  </a:lnTo>
                  <a:lnTo>
                    <a:pt x="266839" y="825"/>
                  </a:lnTo>
                  <a:close/>
                </a:path>
                <a:path w="4438015" h="52070">
                  <a:moveTo>
                    <a:pt x="419252" y="1295"/>
                  </a:moveTo>
                  <a:lnTo>
                    <a:pt x="304939" y="939"/>
                  </a:lnTo>
                  <a:lnTo>
                    <a:pt x="304825" y="39039"/>
                  </a:lnTo>
                  <a:lnTo>
                    <a:pt x="419138" y="39395"/>
                  </a:lnTo>
                  <a:lnTo>
                    <a:pt x="419252" y="1295"/>
                  </a:lnTo>
                  <a:close/>
                </a:path>
                <a:path w="4438015" h="52070">
                  <a:moveTo>
                    <a:pt x="571665" y="1765"/>
                  </a:moveTo>
                  <a:lnTo>
                    <a:pt x="457352" y="1409"/>
                  </a:lnTo>
                  <a:lnTo>
                    <a:pt x="457238" y="39509"/>
                  </a:lnTo>
                  <a:lnTo>
                    <a:pt x="571550" y="39865"/>
                  </a:lnTo>
                  <a:lnTo>
                    <a:pt x="571665" y="1765"/>
                  </a:lnTo>
                  <a:close/>
                </a:path>
                <a:path w="4438015" h="52070">
                  <a:moveTo>
                    <a:pt x="724077" y="2235"/>
                  </a:moveTo>
                  <a:lnTo>
                    <a:pt x="609765" y="1879"/>
                  </a:lnTo>
                  <a:lnTo>
                    <a:pt x="609650" y="39979"/>
                  </a:lnTo>
                  <a:lnTo>
                    <a:pt x="723963" y="40335"/>
                  </a:lnTo>
                  <a:lnTo>
                    <a:pt x="724077" y="2235"/>
                  </a:lnTo>
                  <a:close/>
                </a:path>
                <a:path w="4438015" h="52070">
                  <a:moveTo>
                    <a:pt x="876490" y="2717"/>
                  </a:moveTo>
                  <a:lnTo>
                    <a:pt x="762177" y="2362"/>
                  </a:lnTo>
                  <a:lnTo>
                    <a:pt x="762063" y="40462"/>
                  </a:lnTo>
                  <a:lnTo>
                    <a:pt x="876376" y="40817"/>
                  </a:lnTo>
                  <a:lnTo>
                    <a:pt x="876490" y="2717"/>
                  </a:lnTo>
                  <a:close/>
                </a:path>
                <a:path w="4438015" h="52070">
                  <a:moveTo>
                    <a:pt x="1028903" y="3187"/>
                  </a:moveTo>
                  <a:lnTo>
                    <a:pt x="914590" y="2832"/>
                  </a:lnTo>
                  <a:lnTo>
                    <a:pt x="914476" y="40932"/>
                  </a:lnTo>
                  <a:lnTo>
                    <a:pt x="1028788" y="41287"/>
                  </a:lnTo>
                  <a:lnTo>
                    <a:pt x="1028903" y="3187"/>
                  </a:lnTo>
                  <a:close/>
                </a:path>
                <a:path w="4438015" h="52070">
                  <a:moveTo>
                    <a:pt x="1181315" y="3657"/>
                  </a:moveTo>
                  <a:lnTo>
                    <a:pt x="1067003" y="3302"/>
                  </a:lnTo>
                  <a:lnTo>
                    <a:pt x="1066888" y="41402"/>
                  </a:lnTo>
                  <a:lnTo>
                    <a:pt x="1181201" y="41757"/>
                  </a:lnTo>
                  <a:lnTo>
                    <a:pt x="1181315" y="3657"/>
                  </a:lnTo>
                  <a:close/>
                </a:path>
                <a:path w="4438015" h="52070">
                  <a:moveTo>
                    <a:pt x="1333728" y="4127"/>
                  </a:moveTo>
                  <a:lnTo>
                    <a:pt x="1219415" y="3771"/>
                  </a:lnTo>
                  <a:lnTo>
                    <a:pt x="1219301" y="41871"/>
                  </a:lnTo>
                  <a:lnTo>
                    <a:pt x="1333614" y="42227"/>
                  </a:lnTo>
                  <a:lnTo>
                    <a:pt x="1333728" y="4127"/>
                  </a:lnTo>
                  <a:close/>
                </a:path>
                <a:path w="4438015" h="52070">
                  <a:moveTo>
                    <a:pt x="1486141" y="4597"/>
                  </a:moveTo>
                  <a:lnTo>
                    <a:pt x="1371828" y="4241"/>
                  </a:lnTo>
                  <a:lnTo>
                    <a:pt x="1371714" y="42341"/>
                  </a:lnTo>
                  <a:lnTo>
                    <a:pt x="1486027" y="42697"/>
                  </a:lnTo>
                  <a:lnTo>
                    <a:pt x="1486141" y="4597"/>
                  </a:lnTo>
                  <a:close/>
                </a:path>
                <a:path w="4438015" h="52070">
                  <a:moveTo>
                    <a:pt x="1638554" y="5080"/>
                  </a:moveTo>
                  <a:lnTo>
                    <a:pt x="1524241" y="4724"/>
                  </a:lnTo>
                  <a:lnTo>
                    <a:pt x="1524127" y="42824"/>
                  </a:lnTo>
                  <a:lnTo>
                    <a:pt x="1638439" y="43180"/>
                  </a:lnTo>
                  <a:lnTo>
                    <a:pt x="1638554" y="5080"/>
                  </a:lnTo>
                  <a:close/>
                </a:path>
                <a:path w="4438015" h="52070">
                  <a:moveTo>
                    <a:pt x="1790966" y="5549"/>
                  </a:moveTo>
                  <a:lnTo>
                    <a:pt x="1676654" y="5194"/>
                  </a:lnTo>
                  <a:lnTo>
                    <a:pt x="1676539" y="43294"/>
                  </a:lnTo>
                  <a:lnTo>
                    <a:pt x="1790852" y="43649"/>
                  </a:lnTo>
                  <a:lnTo>
                    <a:pt x="1790966" y="5549"/>
                  </a:lnTo>
                  <a:close/>
                </a:path>
                <a:path w="4438015" h="52070">
                  <a:moveTo>
                    <a:pt x="1943379" y="6019"/>
                  </a:moveTo>
                  <a:lnTo>
                    <a:pt x="1829066" y="5664"/>
                  </a:lnTo>
                  <a:lnTo>
                    <a:pt x="1828952" y="43764"/>
                  </a:lnTo>
                  <a:lnTo>
                    <a:pt x="1943265" y="44119"/>
                  </a:lnTo>
                  <a:lnTo>
                    <a:pt x="1943379" y="6019"/>
                  </a:lnTo>
                  <a:close/>
                </a:path>
                <a:path w="4438015" h="52070">
                  <a:moveTo>
                    <a:pt x="2095792" y="6489"/>
                  </a:moveTo>
                  <a:lnTo>
                    <a:pt x="1981479" y="6134"/>
                  </a:lnTo>
                  <a:lnTo>
                    <a:pt x="1981365" y="44234"/>
                  </a:lnTo>
                  <a:lnTo>
                    <a:pt x="2095665" y="44589"/>
                  </a:lnTo>
                  <a:lnTo>
                    <a:pt x="2095792" y="6489"/>
                  </a:lnTo>
                  <a:close/>
                </a:path>
                <a:path w="4438015" h="52070">
                  <a:moveTo>
                    <a:pt x="2248204" y="6959"/>
                  </a:moveTo>
                  <a:lnTo>
                    <a:pt x="2133892" y="6604"/>
                  </a:lnTo>
                  <a:lnTo>
                    <a:pt x="2133777" y="44704"/>
                  </a:lnTo>
                  <a:lnTo>
                    <a:pt x="2248077" y="45059"/>
                  </a:lnTo>
                  <a:lnTo>
                    <a:pt x="2248204" y="6959"/>
                  </a:lnTo>
                  <a:close/>
                </a:path>
                <a:path w="4438015" h="52070">
                  <a:moveTo>
                    <a:pt x="2400617" y="7442"/>
                  </a:moveTo>
                  <a:lnTo>
                    <a:pt x="2286304" y="7086"/>
                  </a:lnTo>
                  <a:lnTo>
                    <a:pt x="2286190" y="45186"/>
                  </a:lnTo>
                  <a:lnTo>
                    <a:pt x="2400490" y="45542"/>
                  </a:lnTo>
                  <a:lnTo>
                    <a:pt x="2400617" y="7442"/>
                  </a:lnTo>
                  <a:close/>
                </a:path>
                <a:path w="4438015" h="52070">
                  <a:moveTo>
                    <a:pt x="2553030" y="7912"/>
                  </a:moveTo>
                  <a:lnTo>
                    <a:pt x="2438717" y="7556"/>
                  </a:lnTo>
                  <a:lnTo>
                    <a:pt x="2438603" y="45656"/>
                  </a:lnTo>
                  <a:lnTo>
                    <a:pt x="2552903" y="46012"/>
                  </a:lnTo>
                  <a:lnTo>
                    <a:pt x="2553030" y="7912"/>
                  </a:lnTo>
                  <a:close/>
                </a:path>
                <a:path w="4438015" h="52070">
                  <a:moveTo>
                    <a:pt x="2705443" y="8382"/>
                  </a:moveTo>
                  <a:lnTo>
                    <a:pt x="2591130" y="8026"/>
                  </a:lnTo>
                  <a:lnTo>
                    <a:pt x="2591016" y="46126"/>
                  </a:lnTo>
                  <a:lnTo>
                    <a:pt x="2705316" y="46482"/>
                  </a:lnTo>
                  <a:lnTo>
                    <a:pt x="2705443" y="8382"/>
                  </a:lnTo>
                  <a:close/>
                </a:path>
                <a:path w="4438015" h="52070">
                  <a:moveTo>
                    <a:pt x="2857855" y="8851"/>
                  </a:moveTo>
                  <a:lnTo>
                    <a:pt x="2743543" y="8496"/>
                  </a:lnTo>
                  <a:lnTo>
                    <a:pt x="2743428" y="46596"/>
                  </a:lnTo>
                  <a:lnTo>
                    <a:pt x="2857728" y="46951"/>
                  </a:lnTo>
                  <a:lnTo>
                    <a:pt x="2857855" y="8851"/>
                  </a:lnTo>
                  <a:close/>
                </a:path>
                <a:path w="4438015" h="52070">
                  <a:moveTo>
                    <a:pt x="3010268" y="9321"/>
                  </a:moveTo>
                  <a:lnTo>
                    <a:pt x="2895955" y="8966"/>
                  </a:lnTo>
                  <a:lnTo>
                    <a:pt x="2895841" y="47066"/>
                  </a:lnTo>
                  <a:lnTo>
                    <a:pt x="3010141" y="47421"/>
                  </a:lnTo>
                  <a:lnTo>
                    <a:pt x="3010268" y="9321"/>
                  </a:lnTo>
                  <a:close/>
                </a:path>
                <a:path w="4438015" h="52070">
                  <a:moveTo>
                    <a:pt x="3162681" y="9804"/>
                  </a:moveTo>
                  <a:lnTo>
                    <a:pt x="3048368" y="9448"/>
                  </a:lnTo>
                  <a:lnTo>
                    <a:pt x="3048254" y="47548"/>
                  </a:lnTo>
                  <a:lnTo>
                    <a:pt x="3162554" y="47904"/>
                  </a:lnTo>
                  <a:lnTo>
                    <a:pt x="3162681" y="9804"/>
                  </a:lnTo>
                  <a:close/>
                </a:path>
                <a:path w="4438015" h="52070">
                  <a:moveTo>
                    <a:pt x="3315093" y="10274"/>
                  </a:moveTo>
                  <a:lnTo>
                    <a:pt x="3200781" y="9918"/>
                  </a:lnTo>
                  <a:lnTo>
                    <a:pt x="3200666" y="48018"/>
                  </a:lnTo>
                  <a:lnTo>
                    <a:pt x="3314966" y="48374"/>
                  </a:lnTo>
                  <a:lnTo>
                    <a:pt x="3315093" y="10274"/>
                  </a:lnTo>
                  <a:close/>
                </a:path>
                <a:path w="4438015" h="52070">
                  <a:moveTo>
                    <a:pt x="3467506" y="10744"/>
                  </a:moveTo>
                  <a:lnTo>
                    <a:pt x="3353193" y="10388"/>
                  </a:lnTo>
                  <a:lnTo>
                    <a:pt x="3353079" y="48488"/>
                  </a:lnTo>
                  <a:lnTo>
                    <a:pt x="3467379" y="48844"/>
                  </a:lnTo>
                  <a:lnTo>
                    <a:pt x="3467506" y="10744"/>
                  </a:lnTo>
                  <a:close/>
                </a:path>
                <a:path w="4438015" h="52070">
                  <a:moveTo>
                    <a:pt x="3619919" y="11214"/>
                  </a:moveTo>
                  <a:lnTo>
                    <a:pt x="3505606" y="10858"/>
                  </a:lnTo>
                  <a:lnTo>
                    <a:pt x="3505492" y="48958"/>
                  </a:lnTo>
                  <a:lnTo>
                    <a:pt x="3619792" y="49314"/>
                  </a:lnTo>
                  <a:lnTo>
                    <a:pt x="3619919" y="11214"/>
                  </a:lnTo>
                  <a:close/>
                </a:path>
                <a:path w="4438015" h="52070">
                  <a:moveTo>
                    <a:pt x="3772331" y="11684"/>
                  </a:moveTo>
                  <a:lnTo>
                    <a:pt x="3658019" y="11328"/>
                  </a:lnTo>
                  <a:lnTo>
                    <a:pt x="3657904" y="49428"/>
                  </a:lnTo>
                  <a:lnTo>
                    <a:pt x="3772204" y="49784"/>
                  </a:lnTo>
                  <a:lnTo>
                    <a:pt x="3772331" y="11684"/>
                  </a:lnTo>
                  <a:close/>
                </a:path>
                <a:path w="4438015" h="52070">
                  <a:moveTo>
                    <a:pt x="3924744" y="12166"/>
                  </a:moveTo>
                  <a:lnTo>
                    <a:pt x="3810431" y="11811"/>
                  </a:lnTo>
                  <a:lnTo>
                    <a:pt x="3810317" y="49911"/>
                  </a:lnTo>
                  <a:lnTo>
                    <a:pt x="3924617" y="50266"/>
                  </a:lnTo>
                  <a:lnTo>
                    <a:pt x="3924744" y="12166"/>
                  </a:lnTo>
                  <a:close/>
                </a:path>
                <a:path w="4438015" h="52070">
                  <a:moveTo>
                    <a:pt x="4077157" y="12636"/>
                  </a:moveTo>
                  <a:lnTo>
                    <a:pt x="3962844" y="12280"/>
                  </a:lnTo>
                  <a:lnTo>
                    <a:pt x="3962730" y="50380"/>
                  </a:lnTo>
                  <a:lnTo>
                    <a:pt x="4077030" y="50736"/>
                  </a:lnTo>
                  <a:lnTo>
                    <a:pt x="4077157" y="12636"/>
                  </a:lnTo>
                  <a:close/>
                </a:path>
                <a:path w="4438015" h="52070">
                  <a:moveTo>
                    <a:pt x="4229570" y="13106"/>
                  </a:moveTo>
                  <a:lnTo>
                    <a:pt x="4115257" y="12750"/>
                  </a:lnTo>
                  <a:lnTo>
                    <a:pt x="4115143" y="50850"/>
                  </a:lnTo>
                  <a:lnTo>
                    <a:pt x="4229443" y="51206"/>
                  </a:lnTo>
                  <a:lnTo>
                    <a:pt x="4229570" y="13106"/>
                  </a:lnTo>
                  <a:close/>
                </a:path>
                <a:path w="4438015" h="52070">
                  <a:moveTo>
                    <a:pt x="4381982" y="13576"/>
                  </a:moveTo>
                  <a:lnTo>
                    <a:pt x="4267670" y="13220"/>
                  </a:lnTo>
                  <a:lnTo>
                    <a:pt x="4267555" y="51320"/>
                  </a:lnTo>
                  <a:lnTo>
                    <a:pt x="4381855" y="51676"/>
                  </a:lnTo>
                  <a:lnTo>
                    <a:pt x="4381982" y="13576"/>
                  </a:lnTo>
                  <a:close/>
                </a:path>
                <a:path w="4438015" h="52070">
                  <a:moveTo>
                    <a:pt x="4437837" y="13754"/>
                  </a:moveTo>
                  <a:lnTo>
                    <a:pt x="4420082" y="13690"/>
                  </a:lnTo>
                  <a:lnTo>
                    <a:pt x="4419968" y="51790"/>
                  </a:lnTo>
                  <a:lnTo>
                    <a:pt x="4437723" y="51854"/>
                  </a:lnTo>
                  <a:lnTo>
                    <a:pt x="4437837" y="13754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7132764" y="7162418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99"/>
                </a:moveTo>
                <a:lnTo>
                  <a:pt x="0" y="1065199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99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77"/>
                </a:lnTo>
                <a:lnTo>
                  <a:pt x="38100" y="418477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08718" y="7162418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99"/>
                </a:moveTo>
                <a:lnTo>
                  <a:pt x="0" y="1065199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99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77"/>
                </a:lnTo>
                <a:lnTo>
                  <a:pt x="38100" y="418477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87327" y="7162418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99"/>
                </a:moveTo>
                <a:lnTo>
                  <a:pt x="0" y="1065199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99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77"/>
                </a:lnTo>
                <a:lnTo>
                  <a:pt x="38100" y="418477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19603" y="7162113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87"/>
                </a:moveTo>
                <a:lnTo>
                  <a:pt x="0" y="1065187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87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65"/>
                </a:lnTo>
                <a:lnTo>
                  <a:pt x="38100" y="418465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27206" y="7162418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99"/>
                </a:moveTo>
                <a:lnTo>
                  <a:pt x="0" y="1065199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99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77"/>
                </a:lnTo>
                <a:lnTo>
                  <a:pt x="38100" y="418477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00278" y="7162418"/>
            <a:ext cx="38100" cy="1179830"/>
          </a:xfrm>
          <a:custGeom>
            <a:avLst/>
            <a:gdLst/>
            <a:ahLst/>
            <a:cxnLst/>
            <a:rect l="l" t="t" r="r" b="b"/>
            <a:pathLst>
              <a:path w="38100" h="1179829">
                <a:moveTo>
                  <a:pt x="38100" y="1065199"/>
                </a:moveTo>
                <a:lnTo>
                  <a:pt x="0" y="1065199"/>
                </a:lnTo>
                <a:lnTo>
                  <a:pt x="0" y="1179322"/>
                </a:lnTo>
                <a:lnTo>
                  <a:pt x="38100" y="1179322"/>
                </a:lnTo>
                <a:lnTo>
                  <a:pt x="38100" y="1065199"/>
                </a:lnTo>
                <a:close/>
              </a:path>
              <a:path w="38100" h="1179829">
                <a:moveTo>
                  <a:pt x="38100" y="913028"/>
                </a:moveTo>
                <a:lnTo>
                  <a:pt x="0" y="913028"/>
                </a:lnTo>
                <a:lnTo>
                  <a:pt x="0" y="1027150"/>
                </a:lnTo>
                <a:lnTo>
                  <a:pt x="38100" y="1027150"/>
                </a:lnTo>
                <a:lnTo>
                  <a:pt x="38100" y="913028"/>
                </a:lnTo>
                <a:close/>
              </a:path>
              <a:path w="38100" h="1179829">
                <a:moveTo>
                  <a:pt x="38100" y="760857"/>
                </a:moveTo>
                <a:lnTo>
                  <a:pt x="0" y="760857"/>
                </a:lnTo>
                <a:lnTo>
                  <a:pt x="0" y="874979"/>
                </a:lnTo>
                <a:lnTo>
                  <a:pt x="38100" y="874979"/>
                </a:lnTo>
                <a:lnTo>
                  <a:pt x="38100" y="760857"/>
                </a:lnTo>
                <a:close/>
              </a:path>
              <a:path w="38100" h="1179829">
                <a:moveTo>
                  <a:pt x="38100" y="608685"/>
                </a:moveTo>
                <a:lnTo>
                  <a:pt x="0" y="608685"/>
                </a:lnTo>
                <a:lnTo>
                  <a:pt x="0" y="722807"/>
                </a:lnTo>
                <a:lnTo>
                  <a:pt x="38100" y="722807"/>
                </a:lnTo>
                <a:lnTo>
                  <a:pt x="38100" y="608685"/>
                </a:lnTo>
                <a:close/>
              </a:path>
              <a:path w="38100" h="1179829">
                <a:moveTo>
                  <a:pt x="38100" y="456514"/>
                </a:moveTo>
                <a:lnTo>
                  <a:pt x="0" y="456514"/>
                </a:lnTo>
                <a:lnTo>
                  <a:pt x="0" y="570636"/>
                </a:lnTo>
                <a:lnTo>
                  <a:pt x="38100" y="570636"/>
                </a:lnTo>
                <a:lnTo>
                  <a:pt x="38100" y="456514"/>
                </a:lnTo>
                <a:close/>
              </a:path>
              <a:path w="38100" h="1179829">
                <a:moveTo>
                  <a:pt x="38100" y="304342"/>
                </a:moveTo>
                <a:lnTo>
                  <a:pt x="0" y="304342"/>
                </a:lnTo>
                <a:lnTo>
                  <a:pt x="0" y="418477"/>
                </a:lnTo>
                <a:lnTo>
                  <a:pt x="38100" y="418477"/>
                </a:lnTo>
                <a:lnTo>
                  <a:pt x="38100" y="304342"/>
                </a:lnTo>
                <a:close/>
              </a:path>
              <a:path w="38100" h="1179829">
                <a:moveTo>
                  <a:pt x="38100" y="152171"/>
                </a:moveTo>
                <a:lnTo>
                  <a:pt x="0" y="152171"/>
                </a:lnTo>
                <a:lnTo>
                  <a:pt x="0" y="266306"/>
                </a:lnTo>
                <a:lnTo>
                  <a:pt x="38100" y="266306"/>
                </a:lnTo>
                <a:lnTo>
                  <a:pt x="38100" y="152171"/>
                </a:lnTo>
                <a:close/>
              </a:path>
              <a:path w="38100" h="1179829">
                <a:moveTo>
                  <a:pt x="38100" y="0"/>
                </a:moveTo>
                <a:lnTo>
                  <a:pt x="0" y="0"/>
                </a:lnTo>
                <a:lnTo>
                  <a:pt x="0" y="114134"/>
                </a:lnTo>
                <a:lnTo>
                  <a:pt x="38100" y="114134"/>
                </a:lnTo>
                <a:lnTo>
                  <a:pt x="38100" y="0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348852" y="7162418"/>
            <a:ext cx="57150" cy="1179830"/>
          </a:xfrm>
          <a:custGeom>
            <a:avLst/>
            <a:gdLst/>
            <a:ahLst/>
            <a:cxnLst/>
            <a:rect l="l" t="t" r="r" b="b"/>
            <a:pathLst>
              <a:path w="57150" h="1179829">
                <a:moveTo>
                  <a:pt x="39928" y="1065530"/>
                </a:moveTo>
                <a:lnTo>
                  <a:pt x="1841" y="1064907"/>
                </a:lnTo>
                <a:lnTo>
                  <a:pt x="0" y="1179017"/>
                </a:lnTo>
                <a:lnTo>
                  <a:pt x="38100" y="1179626"/>
                </a:lnTo>
                <a:lnTo>
                  <a:pt x="39928" y="1065530"/>
                </a:lnTo>
                <a:close/>
              </a:path>
              <a:path w="57150" h="1179829">
                <a:moveTo>
                  <a:pt x="42379" y="913396"/>
                </a:moveTo>
                <a:lnTo>
                  <a:pt x="4292" y="912787"/>
                </a:lnTo>
                <a:lnTo>
                  <a:pt x="2451" y="1026883"/>
                </a:lnTo>
                <a:lnTo>
                  <a:pt x="40551" y="1027493"/>
                </a:lnTo>
                <a:lnTo>
                  <a:pt x="42379" y="913396"/>
                </a:lnTo>
                <a:close/>
              </a:path>
              <a:path w="57150" h="1179829">
                <a:moveTo>
                  <a:pt x="44831" y="761263"/>
                </a:moveTo>
                <a:lnTo>
                  <a:pt x="6743" y="760653"/>
                </a:lnTo>
                <a:lnTo>
                  <a:pt x="4902" y="874750"/>
                </a:lnTo>
                <a:lnTo>
                  <a:pt x="43002" y="875360"/>
                </a:lnTo>
                <a:lnTo>
                  <a:pt x="44831" y="761263"/>
                </a:lnTo>
                <a:close/>
              </a:path>
              <a:path w="57150" h="1179829">
                <a:moveTo>
                  <a:pt x="47282" y="609130"/>
                </a:moveTo>
                <a:lnTo>
                  <a:pt x="9194" y="608520"/>
                </a:lnTo>
                <a:lnTo>
                  <a:pt x="7353" y="722617"/>
                </a:lnTo>
                <a:lnTo>
                  <a:pt x="45440" y="723226"/>
                </a:lnTo>
                <a:lnTo>
                  <a:pt x="47282" y="609130"/>
                </a:lnTo>
                <a:close/>
              </a:path>
              <a:path w="57150" h="1179829">
                <a:moveTo>
                  <a:pt x="49733" y="457009"/>
                </a:moveTo>
                <a:lnTo>
                  <a:pt x="11633" y="456387"/>
                </a:lnTo>
                <a:lnTo>
                  <a:pt x="9804" y="570484"/>
                </a:lnTo>
                <a:lnTo>
                  <a:pt x="47891" y="571106"/>
                </a:lnTo>
                <a:lnTo>
                  <a:pt x="49733" y="457009"/>
                </a:lnTo>
                <a:close/>
              </a:path>
              <a:path w="57150" h="1179829">
                <a:moveTo>
                  <a:pt x="52184" y="304876"/>
                </a:moveTo>
                <a:lnTo>
                  <a:pt x="14084" y="304253"/>
                </a:lnTo>
                <a:lnTo>
                  <a:pt x="12255" y="418363"/>
                </a:lnTo>
                <a:lnTo>
                  <a:pt x="50342" y="418973"/>
                </a:lnTo>
                <a:lnTo>
                  <a:pt x="52184" y="304876"/>
                </a:lnTo>
                <a:close/>
              </a:path>
              <a:path w="57150" h="1179829">
                <a:moveTo>
                  <a:pt x="54635" y="152742"/>
                </a:moveTo>
                <a:lnTo>
                  <a:pt x="16535" y="152133"/>
                </a:lnTo>
                <a:lnTo>
                  <a:pt x="14706" y="266230"/>
                </a:lnTo>
                <a:lnTo>
                  <a:pt x="52793" y="266839"/>
                </a:lnTo>
                <a:lnTo>
                  <a:pt x="54635" y="152742"/>
                </a:lnTo>
                <a:close/>
              </a:path>
              <a:path w="57150" h="1179829">
                <a:moveTo>
                  <a:pt x="57086" y="609"/>
                </a:moveTo>
                <a:lnTo>
                  <a:pt x="18986" y="0"/>
                </a:lnTo>
                <a:lnTo>
                  <a:pt x="17157" y="114096"/>
                </a:lnTo>
                <a:lnTo>
                  <a:pt x="55245" y="114706"/>
                </a:lnTo>
                <a:lnTo>
                  <a:pt x="57086" y="609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8058" y="6583895"/>
            <a:ext cx="16421100" cy="48895"/>
          </a:xfrm>
          <a:custGeom>
            <a:avLst/>
            <a:gdLst/>
            <a:ahLst/>
            <a:cxnLst/>
            <a:rect l="l" t="t" r="r" b="b"/>
            <a:pathLst>
              <a:path w="16421100" h="48895">
                <a:moveTo>
                  <a:pt x="0" y="0"/>
                </a:moveTo>
                <a:lnTo>
                  <a:pt x="16421031" y="48775"/>
                </a:lnTo>
              </a:path>
            </a:pathLst>
          </a:custGeom>
          <a:ln w="38099">
            <a:solidFill>
              <a:srgbClr val="813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82055" y="504193"/>
            <a:ext cx="5602605" cy="28575"/>
          </a:xfrm>
          <a:custGeom>
            <a:avLst/>
            <a:gdLst/>
            <a:ahLst/>
            <a:cxnLst/>
            <a:rect l="l" t="t" r="r" b="b"/>
            <a:pathLst>
              <a:path w="5602605" h="28575">
                <a:moveTo>
                  <a:pt x="5602580" y="28574"/>
                </a:moveTo>
                <a:lnTo>
                  <a:pt x="0" y="28574"/>
                </a:lnTo>
                <a:lnTo>
                  <a:pt x="0" y="0"/>
                </a:lnTo>
                <a:lnTo>
                  <a:pt x="5602580" y="0"/>
                </a:lnTo>
                <a:lnTo>
                  <a:pt x="560258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236964" y="116875"/>
            <a:ext cx="9560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ЗАБОЛЕВАЕМОСТЬ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ДЕТЕЙ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ТУБЕРКУЛЕЗОМ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ОХВАТ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9132463" y="999493"/>
            <a:ext cx="2696845" cy="28575"/>
          </a:xfrm>
          <a:custGeom>
            <a:avLst/>
            <a:gdLst/>
            <a:ahLst/>
            <a:cxnLst/>
            <a:rect l="l" t="t" r="r" b="b"/>
            <a:pathLst>
              <a:path w="2696845" h="28575">
                <a:moveTo>
                  <a:pt x="2696570" y="28574"/>
                </a:moveTo>
                <a:lnTo>
                  <a:pt x="0" y="28574"/>
                </a:lnTo>
                <a:lnTo>
                  <a:pt x="0" y="0"/>
                </a:lnTo>
                <a:lnTo>
                  <a:pt x="2696570" y="0"/>
                </a:lnTo>
                <a:lnTo>
                  <a:pt x="269657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192565" y="612175"/>
            <a:ext cx="5649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ТУБЕРКУЛИНО</a:t>
            </a:r>
            <a:r>
              <a:rPr sz="2800" b="1" spc="-5" dirty="0">
                <a:latin typeface="Arial"/>
                <a:cs typeface="Arial"/>
              </a:rPr>
              <a:t>ДИАГНОСТИКОЙ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829789" y="4832064"/>
            <a:ext cx="166497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solidFill>
                  <a:srgbClr val="FEFEFE"/>
                </a:solidFill>
                <a:latin typeface="Arial"/>
                <a:cs typeface="Arial"/>
              </a:rPr>
              <a:t>Алмалинский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39625" y="3759859"/>
            <a:ext cx="142875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latin typeface="Arial"/>
                <a:cs typeface="Arial"/>
              </a:rPr>
              <a:t>Алатауский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704997" y="4833927"/>
            <a:ext cx="143764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solidFill>
                  <a:srgbClr val="FEFEFE"/>
                </a:solidFill>
                <a:latin typeface="Arial"/>
                <a:cs typeface="Arial"/>
              </a:rPr>
              <a:t>Ауэзовский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633044" y="4856210"/>
            <a:ext cx="1913889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solidFill>
                  <a:srgbClr val="FEFEFE"/>
                </a:solidFill>
                <a:latin typeface="Arial"/>
                <a:cs typeface="Arial"/>
              </a:rPr>
              <a:t>Бостандыкский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5096320" y="4856210"/>
            <a:ext cx="133413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solidFill>
                  <a:srgbClr val="FEFEFE"/>
                </a:solidFill>
                <a:latin typeface="Arial"/>
                <a:cs typeface="Arial"/>
              </a:rPr>
              <a:t>Медеуский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98563" y="4856210"/>
            <a:ext cx="156337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solidFill>
                  <a:srgbClr val="FEFEFE"/>
                </a:solidFill>
                <a:latin typeface="Arial"/>
                <a:cs typeface="Arial"/>
              </a:rPr>
              <a:t>Турксибский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70084" y="3046526"/>
            <a:ext cx="152082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latin typeface="Arial"/>
                <a:cs typeface="Arial"/>
              </a:rPr>
              <a:t>Жетысуский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396006" y="2657419"/>
            <a:ext cx="192786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spc="55" dirty="0">
                <a:latin typeface="Arial"/>
                <a:cs typeface="Arial"/>
              </a:rPr>
              <a:t>Наурызбайский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561457" y="2509261"/>
            <a:ext cx="2399030" cy="828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b="1" spc="130" dirty="0">
                <a:solidFill>
                  <a:srgbClr val="FA3459"/>
                </a:solidFill>
                <a:latin typeface="Arial"/>
                <a:cs typeface="Arial"/>
              </a:rPr>
              <a:t>2022г.</a:t>
            </a:r>
            <a:r>
              <a:rPr sz="3400" b="1" spc="-90" dirty="0">
                <a:solidFill>
                  <a:srgbClr val="FA3459"/>
                </a:solidFill>
                <a:latin typeface="Arial"/>
                <a:cs typeface="Arial"/>
              </a:rPr>
              <a:t> </a:t>
            </a:r>
            <a:r>
              <a:rPr sz="3400" b="1" spc="-45" dirty="0">
                <a:solidFill>
                  <a:srgbClr val="FA3459"/>
                </a:solidFill>
                <a:latin typeface="Arial"/>
                <a:cs typeface="Arial"/>
              </a:rPr>
              <a:t>-</a:t>
            </a:r>
            <a:r>
              <a:rPr sz="3400" b="1" spc="-90" dirty="0">
                <a:solidFill>
                  <a:srgbClr val="FA3459"/>
                </a:solidFill>
                <a:latin typeface="Arial"/>
                <a:cs typeface="Arial"/>
              </a:rPr>
              <a:t> </a:t>
            </a:r>
            <a:r>
              <a:rPr sz="3400" b="1" spc="110" dirty="0">
                <a:solidFill>
                  <a:srgbClr val="FA3459"/>
                </a:solidFill>
                <a:latin typeface="Arial"/>
                <a:cs typeface="Arial"/>
              </a:rPr>
              <a:t>7,6</a:t>
            </a:r>
            <a:endParaRPr sz="34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  <a:spcBef>
                <a:spcPts val="50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2,9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896411" y="1875636"/>
            <a:ext cx="2399030" cy="824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b="1" spc="130" dirty="0">
                <a:solidFill>
                  <a:srgbClr val="FA3459"/>
                </a:solidFill>
                <a:latin typeface="Arial"/>
                <a:cs typeface="Arial"/>
              </a:rPr>
              <a:t>2022г.</a:t>
            </a:r>
            <a:r>
              <a:rPr sz="3400" b="1" spc="-95" dirty="0">
                <a:solidFill>
                  <a:srgbClr val="FA3459"/>
                </a:solidFill>
                <a:latin typeface="Arial"/>
                <a:cs typeface="Arial"/>
              </a:rPr>
              <a:t> </a:t>
            </a:r>
            <a:r>
              <a:rPr sz="3400" b="1" spc="-45" dirty="0">
                <a:solidFill>
                  <a:srgbClr val="FA3459"/>
                </a:solidFill>
                <a:latin typeface="Arial"/>
                <a:cs typeface="Arial"/>
              </a:rPr>
              <a:t>-</a:t>
            </a:r>
            <a:r>
              <a:rPr sz="3400" b="1" spc="-95" dirty="0">
                <a:solidFill>
                  <a:srgbClr val="FA3459"/>
                </a:solidFill>
                <a:latin typeface="Arial"/>
                <a:cs typeface="Arial"/>
              </a:rPr>
              <a:t> </a:t>
            </a:r>
            <a:r>
              <a:rPr sz="3400" b="1" spc="114" dirty="0">
                <a:solidFill>
                  <a:srgbClr val="FA3459"/>
                </a:solidFill>
                <a:latin typeface="Arial"/>
                <a:cs typeface="Arial"/>
              </a:rPr>
              <a:t>8,7</a:t>
            </a:r>
            <a:endParaRPr sz="3400">
              <a:latin typeface="Arial"/>
              <a:cs typeface="Arial"/>
            </a:endParaRPr>
          </a:p>
          <a:p>
            <a:pPr marL="454659">
              <a:lnSpc>
                <a:spcPct val="100000"/>
              </a:lnSpc>
              <a:spcBef>
                <a:spcPts val="20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10,4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8129247" y="1385682"/>
            <a:ext cx="2399030" cy="824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spc="130" dirty="0">
                <a:solidFill>
                  <a:srgbClr val="FA3459"/>
                </a:solidFill>
              </a:rPr>
              <a:t>2022г.</a:t>
            </a:r>
            <a:r>
              <a:rPr sz="3400" spc="-95" dirty="0">
                <a:solidFill>
                  <a:srgbClr val="FA3459"/>
                </a:solidFill>
              </a:rPr>
              <a:t> </a:t>
            </a:r>
            <a:r>
              <a:rPr sz="3400" spc="-45" dirty="0">
                <a:solidFill>
                  <a:srgbClr val="FA3459"/>
                </a:solidFill>
              </a:rPr>
              <a:t>-</a:t>
            </a:r>
            <a:r>
              <a:rPr sz="3400" spc="-95" dirty="0">
                <a:solidFill>
                  <a:srgbClr val="FA3459"/>
                </a:solidFill>
              </a:rPr>
              <a:t> </a:t>
            </a:r>
            <a:r>
              <a:rPr sz="3400" spc="114" dirty="0">
                <a:solidFill>
                  <a:srgbClr val="FA3459"/>
                </a:solidFill>
              </a:rPr>
              <a:t>9,3</a:t>
            </a:r>
            <a:endParaRPr sz="3400"/>
          </a:p>
          <a:p>
            <a:pPr marL="521970">
              <a:lnSpc>
                <a:spcPct val="100000"/>
              </a:lnSpc>
              <a:spcBef>
                <a:spcPts val="20"/>
              </a:spcBef>
            </a:pPr>
            <a:r>
              <a:rPr sz="1800" spc="70" dirty="0"/>
              <a:t>2021г.</a:t>
            </a:r>
            <a:r>
              <a:rPr sz="1800" spc="-55" dirty="0"/>
              <a:t> </a:t>
            </a:r>
            <a:r>
              <a:rPr sz="1800" spc="-25" dirty="0"/>
              <a:t>-</a:t>
            </a:r>
            <a:r>
              <a:rPr sz="1800" spc="-55" dirty="0"/>
              <a:t> </a:t>
            </a:r>
            <a:r>
              <a:rPr sz="1800" spc="60" dirty="0"/>
              <a:t>4,6</a:t>
            </a:r>
            <a:endParaRPr sz="1800"/>
          </a:p>
        </p:txBody>
      </p:sp>
      <p:sp>
        <p:nvSpPr>
          <p:cNvPr id="109" name="object 109"/>
          <p:cNvSpPr txBox="1"/>
          <p:nvPr/>
        </p:nvSpPr>
        <p:spPr>
          <a:xfrm>
            <a:off x="1762220" y="5606234"/>
            <a:ext cx="1701164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14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1,5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sz="2400" b="1" spc="95" dirty="0">
                <a:latin typeface="Arial"/>
                <a:cs typeface="Arial"/>
              </a:rPr>
              <a:t>2022г.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-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4,5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279981" y="5561095"/>
            <a:ext cx="1701164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14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4,4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sz="2400" b="1" spc="95" dirty="0">
                <a:latin typeface="Arial"/>
                <a:cs typeface="Arial"/>
              </a:rPr>
              <a:t>2022г.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-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555979" y="5561095"/>
            <a:ext cx="1701164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14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2,2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sz="2400" b="1" spc="95" dirty="0">
                <a:latin typeface="Arial"/>
                <a:cs typeface="Arial"/>
              </a:rPr>
              <a:t>2022г.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-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2,2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832887" y="5561095"/>
            <a:ext cx="1701164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14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1,4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sz="2400" b="1" spc="95" dirty="0">
                <a:latin typeface="Arial"/>
                <a:cs typeface="Arial"/>
              </a:rPr>
              <a:t>2022г.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-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4891111" y="5561095"/>
            <a:ext cx="1701164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14"/>
              </a:spcBef>
            </a:pPr>
            <a:r>
              <a:rPr sz="1800" b="1" spc="70" dirty="0">
                <a:latin typeface="Arial"/>
                <a:cs typeface="Arial"/>
              </a:rPr>
              <a:t>2021г.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sz="2400" b="1" spc="95" dirty="0">
                <a:latin typeface="Arial"/>
                <a:cs typeface="Arial"/>
              </a:rPr>
              <a:t>2022г.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-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3,7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75026" y="2297613"/>
            <a:ext cx="508000" cy="3627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60"/>
              </a:lnSpc>
            </a:pPr>
            <a:r>
              <a:rPr sz="3400" b="1" spc="-5" dirty="0">
                <a:solidFill>
                  <a:srgbClr val="2A2929"/>
                </a:solidFill>
                <a:latin typeface="Arial"/>
                <a:cs typeface="Arial"/>
              </a:rPr>
              <a:t>Заболеваемость</a:t>
            </a:r>
            <a:endParaRPr sz="3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815800" y="1491449"/>
            <a:ext cx="3035300" cy="1872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25"/>
              </a:lnSpc>
              <a:spcBef>
                <a:spcPts val="100"/>
              </a:spcBef>
            </a:pPr>
            <a:r>
              <a:rPr sz="3400" b="1" spc="-5" dirty="0">
                <a:solidFill>
                  <a:srgbClr val="D6653F"/>
                </a:solidFill>
                <a:latin typeface="Arial"/>
                <a:cs typeface="Arial"/>
              </a:rPr>
              <a:t>РК</a:t>
            </a:r>
            <a:r>
              <a:rPr sz="3400" b="1" spc="-3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D6653F"/>
                </a:solidFill>
                <a:latin typeface="Arial"/>
                <a:cs typeface="Arial"/>
              </a:rPr>
              <a:t>-</a:t>
            </a:r>
            <a:r>
              <a:rPr sz="3400" b="1" spc="-3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D6653F"/>
                </a:solidFill>
                <a:latin typeface="Arial"/>
                <a:cs typeface="Arial"/>
              </a:rPr>
              <a:t>8,8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3725"/>
              </a:lnSpc>
            </a:pPr>
            <a:r>
              <a:rPr sz="3400" b="1" spc="-5" dirty="0">
                <a:solidFill>
                  <a:srgbClr val="D6653F"/>
                </a:solidFill>
                <a:latin typeface="Arial"/>
                <a:cs typeface="Arial"/>
              </a:rPr>
              <a:t>г.Алматы</a:t>
            </a:r>
            <a:r>
              <a:rPr sz="3400" b="1" spc="-45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D6653F"/>
                </a:solidFill>
                <a:latin typeface="Arial"/>
                <a:cs typeface="Arial"/>
              </a:rPr>
              <a:t>-</a:t>
            </a:r>
            <a:r>
              <a:rPr sz="3400" b="1" spc="-4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D6653F"/>
                </a:solidFill>
                <a:latin typeface="Arial"/>
                <a:cs typeface="Arial"/>
              </a:rPr>
              <a:t>5,7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  <a:spcBef>
                <a:spcPts val="2595"/>
              </a:spcBef>
            </a:pPr>
            <a:r>
              <a:rPr sz="2050" b="1" spc="15" dirty="0">
                <a:solidFill>
                  <a:srgbClr val="535353"/>
                </a:solidFill>
                <a:latin typeface="Arial"/>
                <a:cs typeface="Arial"/>
              </a:rPr>
              <a:t>РК</a:t>
            </a:r>
            <a:r>
              <a:rPr sz="2050" b="1" spc="-2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sz="2050" b="1" spc="-2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535353"/>
                </a:solidFill>
                <a:latin typeface="Arial"/>
                <a:cs typeface="Arial"/>
              </a:rPr>
              <a:t>8,8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050" b="1" spc="10" dirty="0">
                <a:solidFill>
                  <a:srgbClr val="535353"/>
                </a:solidFill>
                <a:latin typeface="Arial"/>
                <a:cs typeface="Arial"/>
              </a:rPr>
              <a:t>г.Алматы</a:t>
            </a:r>
            <a:r>
              <a:rPr sz="2050" b="1" spc="-1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sz="2050" b="1" spc="-1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535353"/>
                </a:solidFill>
                <a:latin typeface="Arial"/>
                <a:cs typeface="Arial"/>
              </a:rPr>
              <a:t>3,3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319447" y="1703203"/>
            <a:ext cx="323850" cy="619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latin typeface="Arial"/>
                <a:cs typeface="Arial"/>
              </a:rPr>
              <a:t>2022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319447" y="2752328"/>
            <a:ext cx="323850" cy="619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latin typeface="Arial"/>
                <a:cs typeface="Arial"/>
              </a:rPr>
              <a:t>2021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783142" y="7350804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Алатауский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06542" y="7350804"/>
            <a:ext cx="157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Алмалинский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546604" y="7350804"/>
            <a:ext cx="136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Ауэзовский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272810" y="7350804"/>
            <a:ext cx="181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Бостандыкский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530766" y="7350804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Жетысуский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612195" y="7350804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Медеуский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409945" y="7350804"/>
            <a:ext cx="1824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Наурызбайский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5535554" y="7350804"/>
            <a:ext cx="147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Турксибский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1912604" y="7883983"/>
          <a:ext cx="8969373" cy="650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0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95,2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R="420370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98,6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R="40576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97,0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97,7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100,8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solidFill>
                      <a:srgbClr val="F2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85,7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R="4203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93,8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R="4057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97,5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101,6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2F4F0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6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60" dirty="0">
                          <a:latin typeface="Arial"/>
                          <a:cs typeface="Arial"/>
                        </a:rPr>
                        <a:t>98,0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F2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7" name="object 127"/>
          <p:cNvSpPr txBox="1"/>
          <p:nvPr/>
        </p:nvSpPr>
        <p:spPr>
          <a:xfrm>
            <a:off x="11758984" y="7988637"/>
            <a:ext cx="1047750" cy="5670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500" b="1" spc="60" dirty="0">
                <a:latin typeface="Arial"/>
                <a:cs typeface="Arial"/>
              </a:rPr>
              <a:t>2022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97,7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500" b="1" spc="60" dirty="0">
                <a:latin typeface="Arial"/>
                <a:cs typeface="Arial"/>
              </a:rPr>
              <a:t>2021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91,4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895973" y="8033110"/>
            <a:ext cx="1047750" cy="5670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500" b="1" spc="60" dirty="0">
                <a:latin typeface="Arial"/>
                <a:cs typeface="Arial"/>
              </a:rPr>
              <a:t>2022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98,0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500" b="1" spc="60" dirty="0">
                <a:latin typeface="Arial"/>
                <a:cs typeface="Arial"/>
              </a:rPr>
              <a:t>2021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94,7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5479391" y="7988637"/>
            <a:ext cx="1327785" cy="12693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425"/>
              </a:spcBef>
            </a:pPr>
            <a:r>
              <a:rPr sz="1500" b="1" spc="60" dirty="0">
                <a:latin typeface="Arial"/>
                <a:cs typeface="Arial"/>
              </a:rPr>
              <a:t>2022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98,9</a:t>
            </a:r>
            <a:endParaRPr sz="15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  <a:spcBef>
                <a:spcPts val="330"/>
              </a:spcBef>
            </a:pPr>
            <a:r>
              <a:rPr sz="1500" b="1" spc="60" dirty="0">
                <a:latin typeface="Arial"/>
                <a:cs typeface="Arial"/>
              </a:rPr>
              <a:t>2021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-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60" dirty="0">
                <a:latin typeface="Arial"/>
                <a:cs typeface="Arial"/>
              </a:rPr>
              <a:t>91,5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3400" b="1" spc="95" dirty="0">
                <a:solidFill>
                  <a:srgbClr val="B54183"/>
                </a:solidFill>
                <a:latin typeface="Arial"/>
                <a:cs typeface="Arial"/>
              </a:rPr>
              <a:t>97</a:t>
            </a:r>
            <a:r>
              <a:rPr sz="3400" b="1" spc="105" dirty="0">
                <a:solidFill>
                  <a:srgbClr val="B54183"/>
                </a:solidFill>
                <a:latin typeface="Arial"/>
                <a:cs typeface="Arial"/>
              </a:rPr>
              <a:t>,</a:t>
            </a:r>
            <a:r>
              <a:rPr sz="3400" b="1" spc="95" dirty="0">
                <a:solidFill>
                  <a:srgbClr val="B54183"/>
                </a:solidFill>
                <a:latin typeface="Arial"/>
                <a:cs typeface="Arial"/>
              </a:rPr>
              <a:t>7</a:t>
            </a:r>
            <a:r>
              <a:rPr sz="3400" b="1" spc="200" dirty="0">
                <a:solidFill>
                  <a:srgbClr val="B54183"/>
                </a:solidFill>
                <a:latin typeface="Arial"/>
                <a:cs typeface="Arial"/>
              </a:rPr>
              <a:t>%</a:t>
            </a:r>
            <a:endParaRPr sz="34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21882" y="6687511"/>
            <a:ext cx="819150" cy="2214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ctr">
              <a:lnSpc>
                <a:spcPts val="2135"/>
              </a:lnSpc>
            </a:pPr>
            <a:r>
              <a:rPr sz="2100" b="1" dirty="0">
                <a:solidFill>
                  <a:srgbClr val="2A2929"/>
                </a:solidFill>
                <a:latin typeface="Arial"/>
                <a:cs typeface="Arial"/>
              </a:rPr>
              <a:t>%</a:t>
            </a:r>
            <a:r>
              <a:rPr sz="2100" b="1" spc="-100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A2929"/>
                </a:solidFill>
                <a:latin typeface="Arial"/>
                <a:cs typeface="Arial"/>
              </a:rPr>
              <a:t>охват</a:t>
            </a:r>
            <a:endParaRPr sz="2100">
              <a:latin typeface="Arial"/>
              <a:cs typeface="Arial"/>
            </a:endParaRPr>
          </a:p>
          <a:p>
            <a:pPr marL="12700" marR="5080" algn="ctr">
              <a:lnSpc>
                <a:spcPct val="77400"/>
              </a:lnSpc>
              <a:spcBef>
                <a:spcPts val="284"/>
              </a:spcBef>
            </a:pPr>
            <a:r>
              <a:rPr sz="2100" b="1" dirty="0">
                <a:solidFill>
                  <a:srgbClr val="2A2929"/>
                </a:solidFill>
                <a:latin typeface="Arial"/>
                <a:cs typeface="Arial"/>
              </a:rPr>
              <a:t>туб-диагностики  от</a:t>
            </a:r>
            <a:r>
              <a:rPr sz="2100" b="1" spc="-10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A2929"/>
                </a:solidFill>
                <a:latin typeface="Arial"/>
                <a:cs typeface="Arial"/>
              </a:rPr>
              <a:t>плана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02754" y="8793579"/>
            <a:ext cx="14506575" cy="112776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100" b="1" i="1" dirty="0">
                <a:latin typeface="Arial"/>
                <a:cs typeface="Arial"/>
              </a:rPr>
              <a:t>По</a:t>
            </a:r>
            <a:r>
              <a:rPr sz="2100" b="1" i="1" spc="-15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городу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Алматы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средний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показатель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охвата</a:t>
            </a:r>
            <a:r>
              <a:rPr sz="2100" b="1" i="1" spc="-15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туберкулинодиагностики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детского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населения</a:t>
            </a:r>
            <a:r>
              <a:rPr sz="2100" b="1" i="1" spc="-1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составил</a:t>
            </a:r>
            <a:endParaRPr sz="2100">
              <a:latin typeface="Arial"/>
              <a:cs typeface="Arial"/>
            </a:endParaRPr>
          </a:p>
          <a:p>
            <a:pPr marL="2587625">
              <a:lnSpc>
                <a:spcPct val="100000"/>
              </a:lnSpc>
              <a:spcBef>
                <a:spcPts val="1400"/>
              </a:spcBef>
            </a:pPr>
            <a:r>
              <a:rPr sz="3200" b="1" i="1" spc="-5" dirty="0">
                <a:latin typeface="Arial"/>
                <a:cs typeface="Arial"/>
              </a:rPr>
              <a:t>Охват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профилактическими</a:t>
            </a:r>
            <a:r>
              <a:rPr sz="3200" b="1" i="1" spc="-1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прививками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–</a:t>
            </a:r>
            <a:r>
              <a:rPr sz="3200" b="1" i="1" spc="-1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более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DD3B72"/>
                </a:solidFill>
                <a:latin typeface="Arial"/>
                <a:cs typeface="Arial"/>
              </a:rPr>
              <a:t>95%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5861" y="1212800"/>
            <a:ext cx="6325870" cy="6743700"/>
            <a:chOff x="2825861" y="1212800"/>
            <a:chExt cx="6325870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1072" y="1212800"/>
              <a:ext cx="5305424" cy="67436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5851" y="1469605"/>
              <a:ext cx="6325870" cy="6409055"/>
            </a:xfrm>
            <a:custGeom>
              <a:avLst/>
              <a:gdLst/>
              <a:ahLst/>
              <a:cxnLst/>
              <a:rect l="l" t="t" r="r" b="b"/>
              <a:pathLst>
                <a:path w="6325870" h="6409055">
                  <a:moveTo>
                    <a:pt x="1958047" y="1643595"/>
                  </a:moveTo>
                  <a:lnTo>
                    <a:pt x="1902193" y="1613052"/>
                  </a:lnTo>
                  <a:lnTo>
                    <a:pt x="1856308" y="1593773"/>
                  </a:lnTo>
                  <a:lnTo>
                    <a:pt x="1810372" y="1574647"/>
                  </a:lnTo>
                  <a:lnTo>
                    <a:pt x="1764385" y="1555648"/>
                  </a:lnTo>
                  <a:lnTo>
                    <a:pt x="1718335" y="1536788"/>
                  </a:lnTo>
                  <a:lnTo>
                    <a:pt x="1672234" y="1518056"/>
                  </a:lnTo>
                  <a:lnTo>
                    <a:pt x="1626069" y="1499476"/>
                  </a:lnTo>
                  <a:lnTo>
                    <a:pt x="1579867" y="1481035"/>
                  </a:lnTo>
                  <a:lnTo>
                    <a:pt x="1533588" y="1462722"/>
                  </a:lnTo>
                  <a:lnTo>
                    <a:pt x="1487271" y="1444548"/>
                  </a:lnTo>
                  <a:lnTo>
                    <a:pt x="1440891" y="1426527"/>
                  </a:lnTo>
                  <a:lnTo>
                    <a:pt x="1394460" y="1408633"/>
                  </a:lnTo>
                  <a:lnTo>
                    <a:pt x="1347978" y="1390878"/>
                  </a:lnTo>
                  <a:lnTo>
                    <a:pt x="1301432" y="1373276"/>
                  </a:lnTo>
                  <a:lnTo>
                    <a:pt x="1254848" y="1355801"/>
                  </a:lnTo>
                  <a:lnTo>
                    <a:pt x="1208201" y="1338465"/>
                  </a:lnTo>
                  <a:lnTo>
                    <a:pt x="1161503" y="1321282"/>
                  </a:lnTo>
                  <a:lnTo>
                    <a:pt x="1114767" y="1304226"/>
                  </a:lnTo>
                  <a:lnTo>
                    <a:pt x="1067968" y="1287322"/>
                  </a:lnTo>
                  <a:lnTo>
                    <a:pt x="1021118" y="1270558"/>
                  </a:lnTo>
                  <a:lnTo>
                    <a:pt x="974217" y="1253934"/>
                  </a:lnTo>
                  <a:lnTo>
                    <a:pt x="927265" y="1237449"/>
                  </a:lnTo>
                  <a:lnTo>
                    <a:pt x="880262" y="1221105"/>
                  </a:lnTo>
                  <a:lnTo>
                    <a:pt x="829411" y="1203604"/>
                  </a:lnTo>
                  <a:lnTo>
                    <a:pt x="778510" y="1186268"/>
                  </a:lnTo>
                  <a:lnTo>
                    <a:pt x="727544" y="1169111"/>
                  </a:lnTo>
                  <a:lnTo>
                    <a:pt x="676541" y="1152105"/>
                  </a:lnTo>
                  <a:lnTo>
                    <a:pt x="625475" y="1135265"/>
                  </a:lnTo>
                  <a:lnTo>
                    <a:pt x="574357" y="1118590"/>
                  </a:lnTo>
                  <a:lnTo>
                    <a:pt x="564997" y="1117168"/>
                  </a:lnTo>
                  <a:lnTo>
                    <a:pt x="555040" y="1118336"/>
                  </a:lnTo>
                  <a:lnTo>
                    <a:pt x="545668" y="1121905"/>
                  </a:lnTo>
                  <a:lnTo>
                    <a:pt x="538099" y="1127607"/>
                  </a:lnTo>
                  <a:lnTo>
                    <a:pt x="534111" y="1133995"/>
                  </a:lnTo>
                  <a:lnTo>
                    <a:pt x="533755" y="1140231"/>
                  </a:lnTo>
                  <a:lnTo>
                    <a:pt x="536917" y="1145603"/>
                  </a:lnTo>
                  <a:lnTo>
                    <a:pt x="543534" y="1149337"/>
                  </a:lnTo>
                  <a:lnTo>
                    <a:pt x="590842" y="1164767"/>
                  </a:lnTo>
                  <a:lnTo>
                    <a:pt x="638098" y="1180338"/>
                  </a:lnTo>
                  <a:lnTo>
                    <a:pt x="685317" y="1196047"/>
                  </a:lnTo>
                  <a:lnTo>
                    <a:pt x="732472" y="1211897"/>
                  </a:lnTo>
                  <a:lnTo>
                    <a:pt x="779602" y="1227899"/>
                  </a:lnTo>
                  <a:lnTo>
                    <a:pt x="826668" y="1244028"/>
                  </a:lnTo>
                  <a:lnTo>
                    <a:pt x="873683" y="1260309"/>
                  </a:lnTo>
                  <a:lnTo>
                    <a:pt x="920661" y="1276731"/>
                  </a:lnTo>
                  <a:lnTo>
                    <a:pt x="967587" y="1293279"/>
                  </a:lnTo>
                  <a:lnTo>
                    <a:pt x="1014463" y="1309979"/>
                  </a:lnTo>
                  <a:lnTo>
                    <a:pt x="1061275" y="1326819"/>
                  </a:lnTo>
                  <a:lnTo>
                    <a:pt x="1108049" y="1343799"/>
                  </a:lnTo>
                  <a:lnTo>
                    <a:pt x="1154772" y="1360919"/>
                  </a:lnTo>
                  <a:lnTo>
                    <a:pt x="1201445" y="1378178"/>
                  </a:lnTo>
                  <a:lnTo>
                    <a:pt x="1248067" y="1395577"/>
                  </a:lnTo>
                  <a:lnTo>
                    <a:pt x="1294625" y="1413116"/>
                  </a:lnTo>
                  <a:lnTo>
                    <a:pt x="1341145" y="1430794"/>
                  </a:lnTo>
                  <a:lnTo>
                    <a:pt x="1387602" y="1448612"/>
                  </a:lnTo>
                  <a:lnTo>
                    <a:pt x="1434007" y="1466570"/>
                  </a:lnTo>
                  <a:lnTo>
                    <a:pt x="1480362" y="1484668"/>
                  </a:lnTo>
                  <a:lnTo>
                    <a:pt x="1526654" y="1502918"/>
                  </a:lnTo>
                  <a:lnTo>
                    <a:pt x="1572895" y="1521294"/>
                  </a:lnTo>
                  <a:lnTo>
                    <a:pt x="1619084" y="1539811"/>
                  </a:lnTo>
                  <a:lnTo>
                    <a:pt x="1668932" y="1559979"/>
                  </a:lnTo>
                  <a:lnTo>
                    <a:pt x="1718716" y="1580311"/>
                  </a:lnTo>
                  <a:lnTo>
                    <a:pt x="1768424" y="1600796"/>
                  </a:lnTo>
                  <a:lnTo>
                    <a:pt x="1818068" y="1621459"/>
                  </a:lnTo>
                  <a:lnTo>
                    <a:pt x="1867649" y="1642262"/>
                  </a:lnTo>
                  <a:lnTo>
                    <a:pt x="1917153" y="1663230"/>
                  </a:lnTo>
                  <a:lnTo>
                    <a:pt x="1933981" y="1663522"/>
                  </a:lnTo>
                  <a:lnTo>
                    <a:pt x="1950491" y="1655457"/>
                  </a:lnTo>
                  <a:lnTo>
                    <a:pt x="1958047" y="1643595"/>
                  </a:lnTo>
                  <a:close/>
                </a:path>
                <a:path w="6325870" h="6409055">
                  <a:moveTo>
                    <a:pt x="1973656" y="4483900"/>
                  </a:moveTo>
                  <a:lnTo>
                    <a:pt x="1971738" y="4465637"/>
                  </a:lnTo>
                  <a:lnTo>
                    <a:pt x="1963178" y="4454474"/>
                  </a:lnTo>
                  <a:lnTo>
                    <a:pt x="1949284" y="4460087"/>
                  </a:lnTo>
                  <a:lnTo>
                    <a:pt x="1915363" y="4496498"/>
                  </a:lnTo>
                  <a:lnTo>
                    <a:pt x="1881555" y="4533011"/>
                  </a:lnTo>
                  <a:lnTo>
                    <a:pt x="1847850" y="4569625"/>
                  </a:lnTo>
                  <a:lnTo>
                    <a:pt x="1814258" y="4606341"/>
                  </a:lnTo>
                  <a:lnTo>
                    <a:pt x="1780781" y="4643145"/>
                  </a:lnTo>
                  <a:lnTo>
                    <a:pt x="1747418" y="4680064"/>
                  </a:lnTo>
                  <a:lnTo>
                    <a:pt x="1714157" y="4717072"/>
                  </a:lnTo>
                  <a:lnTo>
                    <a:pt x="1681010" y="4754181"/>
                  </a:lnTo>
                  <a:lnTo>
                    <a:pt x="1647964" y="4791392"/>
                  </a:lnTo>
                  <a:lnTo>
                    <a:pt x="1615046" y="4828692"/>
                  </a:lnTo>
                  <a:lnTo>
                    <a:pt x="1582229" y="4866106"/>
                  </a:lnTo>
                  <a:lnTo>
                    <a:pt x="1549527" y="4903609"/>
                  </a:lnTo>
                  <a:lnTo>
                    <a:pt x="1516938" y="4941214"/>
                  </a:lnTo>
                  <a:lnTo>
                    <a:pt x="1484464" y="4978908"/>
                  </a:lnTo>
                  <a:lnTo>
                    <a:pt x="1452105" y="5016716"/>
                  </a:lnTo>
                  <a:lnTo>
                    <a:pt x="1419860" y="5054600"/>
                  </a:lnTo>
                  <a:lnTo>
                    <a:pt x="1387729" y="5092598"/>
                  </a:lnTo>
                  <a:lnTo>
                    <a:pt x="1355712" y="5130685"/>
                  </a:lnTo>
                  <a:lnTo>
                    <a:pt x="1323797" y="5168874"/>
                  </a:lnTo>
                  <a:lnTo>
                    <a:pt x="1292009" y="5207152"/>
                  </a:lnTo>
                  <a:lnTo>
                    <a:pt x="1260348" y="5245532"/>
                  </a:lnTo>
                  <a:lnTo>
                    <a:pt x="1228788" y="5284013"/>
                  </a:lnTo>
                  <a:lnTo>
                    <a:pt x="1197343" y="5322582"/>
                  </a:lnTo>
                  <a:lnTo>
                    <a:pt x="1163497" y="5364365"/>
                  </a:lnTo>
                  <a:lnTo>
                    <a:pt x="1129792" y="5406263"/>
                  </a:lnTo>
                  <a:lnTo>
                    <a:pt x="1096225" y="5448274"/>
                  </a:lnTo>
                  <a:lnTo>
                    <a:pt x="1062786" y="5490388"/>
                  </a:lnTo>
                  <a:lnTo>
                    <a:pt x="1029500" y="5532602"/>
                  </a:lnTo>
                  <a:lnTo>
                    <a:pt x="996340" y="5574919"/>
                  </a:lnTo>
                  <a:lnTo>
                    <a:pt x="989482" y="5592991"/>
                  </a:lnTo>
                  <a:lnTo>
                    <a:pt x="989622" y="5603011"/>
                  </a:lnTo>
                  <a:lnTo>
                    <a:pt x="992390" y="5612079"/>
                  </a:lnTo>
                  <a:lnTo>
                    <a:pt x="997026" y="5618010"/>
                  </a:lnTo>
                  <a:lnTo>
                    <a:pt x="1002766" y="5620486"/>
                  </a:lnTo>
                  <a:lnTo>
                    <a:pt x="1008888" y="5619343"/>
                  </a:lnTo>
                  <a:lnTo>
                    <a:pt x="1014666" y="5614403"/>
                  </a:lnTo>
                  <a:lnTo>
                    <a:pt x="1045362" y="5575236"/>
                  </a:lnTo>
                  <a:lnTo>
                    <a:pt x="1076159" y="5536158"/>
                  </a:lnTo>
                  <a:lnTo>
                    <a:pt x="1107084" y="5497182"/>
                  </a:lnTo>
                  <a:lnTo>
                    <a:pt x="1138123" y="5458282"/>
                  </a:lnTo>
                  <a:lnTo>
                    <a:pt x="1169276" y="5419483"/>
                  </a:lnTo>
                  <a:lnTo>
                    <a:pt x="1200543" y="5380787"/>
                  </a:lnTo>
                  <a:lnTo>
                    <a:pt x="1231925" y="5342166"/>
                  </a:lnTo>
                  <a:lnTo>
                    <a:pt x="1263434" y="5303659"/>
                  </a:lnTo>
                  <a:lnTo>
                    <a:pt x="1295044" y="5265229"/>
                  </a:lnTo>
                  <a:lnTo>
                    <a:pt x="1326781" y="5226901"/>
                  </a:lnTo>
                  <a:lnTo>
                    <a:pt x="1358633" y="5188674"/>
                  </a:lnTo>
                  <a:lnTo>
                    <a:pt x="1390586" y="5150536"/>
                  </a:lnTo>
                  <a:lnTo>
                    <a:pt x="1422666" y="5112486"/>
                  </a:lnTo>
                  <a:lnTo>
                    <a:pt x="1454848" y="5074551"/>
                  </a:lnTo>
                  <a:lnTo>
                    <a:pt x="1487157" y="5036693"/>
                  </a:lnTo>
                  <a:lnTo>
                    <a:pt x="1519567" y="4998948"/>
                  </a:lnTo>
                  <a:lnTo>
                    <a:pt x="1552105" y="4961293"/>
                  </a:lnTo>
                  <a:lnTo>
                    <a:pt x="1584744" y="4923739"/>
                  </a:lnTo>
                  <a:lnTo>
                    <a:pt x="1617510" y="4886274"/>
                  </a:lnTo>
                  <a:lnTo>
                    <a:pt x="1650377" y="4848923"/>
                  </a:lnTo>
                  <a:lnTo>
                    <a:pt x="1683359" y="4811661"/>
                  </a:lnTo>
                  <a:lnTo>
                    <a:pt x="1716455" y="4774501"/>
                  </a:lnTo>
                  <a:lnTo>
                    <a:pt x="1749653" y="4737443"/>
                  </a:lnTo>
                  <a:lnTo>
                    <a:pt x="1785658" y="4697514"/>
                  </a:lnTo>
                  <a:lnTo>
                    <a:pt x="1821802" y="4657699"/>
                  </a:lnTo>
                  <a:lnTo>
                    <a:pt x="1858073" y="4617999"/>
                  </a:lnTo>
                  <a:lnTo>
                    <a:pt x="1894471" y="4578413"/>
                  </a:lnTo>
                  <a:lnTo>
                    <a:pt x="1930996" y="4538954"/>
                  </a:lnTo>
                  <a:lnTo>
                    <a:pt x="1967636" y="4499610"/>
                  </a:lnTo>
                  <a:lnTo>
                    <a:pt x="1973656" y="4483900"/>
                  </a:lnTo>
                  <a:close/>
                </a:path>
                <a:path w="6325870" h="6409055">
                  <a:moveTo>
                    <a:pt x="2062632" y="2974009"/>
                  </a:moveTo>
                  <a:lnTo>
                    <a:pt x="2053856" y="2952407"/>
                  </a:lnTo>
                  <a:lnTo>
                    <a:pt x="2029256" y="2955277"/>
                  </a:lnTo>
                  <a:lnTo>
                    <a:pt x="1942274" y="3009112"/>
                  </a:lnTo>
                  <a:lnTo>
                    <a:pt x="1855495" y="3063278"/>
                  </a:lnTo>
                  <a:lnTo>
                    <a:pt x="1768906" y="3117761"/>
                  </a:lnTo>
                  <a:lnTo>
                    <a:pt x="1682534" y="3172561"/>
                  </a:lnTo>
                  <a:lnTo>
                    <a:pt x="1596364" y="3227679"/>
                  </a:lnTo>
                  <a:lnTo>
                    <a:pt x="1510385" y="3283127"/>
                  </a:lnTo>
                  <a:lnTo>
                    <a:pt x="1424635" y="3338893"/>
                  </a:lnTo>
                  <a:lnTo>
                    <a:pt x="1339075" y="3394976"/>
                  </a:lnTo>
                  <a:lnTo>
                    <a:pt x="1253731" y="3451377"/>
                  </a:lnTo>
                  <a:lnTo>
                    <a:pt x="1168603" y="3508108"/>
                  </a:lnTo>
                  <a:lnTo>
                    <a:pt x="1083691" y="3565144"/>
                  </a:lnTo>
                  <a:lnTo>
                    <a:pt x="998982" y="3622510"/>
                  </a:lnTo>
                  <a:lnTo>
                    <a:pt x="914488" y="3680180"/>
                  </a:lnTo>
                  <a:lnTo>
                    <a:pt x="830211" y="3738181"/>
                  </a:lnTo>
                  <a:lnTo>
                    <a:pt x="746163" y="3796487"/>
                  </a:lnTo>
                  <a:lnTo>
                    <a:pt x="662317" y="3855123"/>
                  </a:lnTo>
                  <a:lnTo>
                    <a:pt x="578700" y="3914063"/>
                  </a:lnTo>
                  <a:lnTo>
                    <a:pt x="495300" y="3973322"/>
                  </a:lnTo>
                  <a:lnTo>
                    <a:pt x="414274" y="4031361"/>
                  </a:lnTo>
                  <a:lnTo>
                    <a:pt x="335610" y="4088130"/>
                  </a:lnTo>
                  <a:lnTo>
                    <a:pt x="257149" y="4145191"/>
                  </a:lnTo>
                  <a:lnTo>
                    <a:pt x="178892" y="4202519"/>
                  </a:lnTo>
                  <a:lnTo>
                    <a:pt x="100838" y="4260113"/>
                  </a:lnTo>
                  <a:lnTo>
                    <a:pt x="22987" y="4317987"/>
                  </a:lnTo>
                  <a:lnTo>
                    <a:pt x="0" y="4359922"/>
                  </a:lnTo>
                  <a:lnTo>
                    <a:pt x="457" y="4375632"/>
                  </a:lnTo>
                  <a:lnTo>
                    <a:pt x="5257" y="4387151"/>
                  </a:lnTo>
                  <a:lnTo>
                    <a:pt x="13322" y="4393628"/>
                  </a:lnTo>
                  <a:lnTo>
                    <a:pt x="23583" y="4394492"/>
                  </a:lnTo>
                  <a:lnTo>
                    <a:pt x="34950" y="4389145"/>
                  </a:lnTo>
                  <a:lnTo>
                    <a:pt x="117068" y="4328122"/>
                  </a:lnTo>
                  <a:lnTo>
                    <a:pt x="199428" y="4267416"/>
                  </a:lnTo>
                  <a:lnTo>
                    <a:pt x="281990" y="4207002"/>
                  </a:lnTo>
                  <a:lnTo>
                    <a:pt x="364794" y="4146905"/>
                  </a:lnTo>
                  <a:lnTo>
                    <a:pt x="447802" y="4087126"/>
                  </a:lnTo>
                  <a:lnTo>
                    <a:pt x="531050" y="4027652"/>
                  </a:lnTo>
                  <a:lnTo>
                    <a:pt x="614502" y="3968483"/>
                  </a:lnTo>
                  <a:lnTo>
                    <a:pt x="698182" y="3909631"/>
                  </a:lnTo>
                  <a:lnTo>
                    <a:pt x="782091" y="3851084"/>
                  </a:lnTo>
                  <a:lnTo>
                    <a:pt x="866203" y="3792855"/>
                  </a:lnTo>
                  <a:lnTo>
                    <a:pt x="950531" y="3734943"/>
                  </a:lnTo>
                  <a:lnTo>
                    <a:pt x="1035088" y="3677348"/>
                  </a:lnTo>
                  <a:lnTo>
                    <a:pt x="1119847" y="3620071"/>
                  </a:lnTo>
                  <a:lnTo>
                    <a:pt x="1204823" y="3563112"/>
                  </a:lnTo>
                  <a:lnTo>
                    <a:pt x="1290015" y="3506470"/>
                  </a:lnTo>
                  <a:lnTo>
                    <a:pt x="1375410" y="3450158"/>
                  </a:lnTo>
                  <a:lnTo>
                    <a:pt x="1461020" y="3394151"/>
                  </a:lnTo>
                  <a:lnTo>
                    <a:pt x="1546834" y="3338474"/>
                  </a:lnTo>
                  <a:lnTo>
                    <a:pt x="1630641" y="3284550"/>
                  </a:lnTo>
                  <a:lnTo>
                    <a:pt x="1712391" y="3232366"/>
                  </a:lnTo>
                  <a:lnTo>
                    <a:pt x="1794344" y="3180461"/>
                  </a:lnTo>
                  <a:lnTo>
                    <a:pt x="1876463" y="3128861"/>
                  </a:lnTo>
                  <a:lnTo>
                    <a:pt x="1958771" y="3077540"/>
                  </a:lnTo>
                  <a:lnTo>
                    <a:pt x="2041232" y="3026499"/>
                  </a:lnTo>
                  <a:lnTo>
                    <a:pt x="2057704" y="3004058"/>
                  </a:lnTo>
                  <a:lnTo>
                    <a:pt x="2062632" y="2974009"/>
                  </a:lnTo>
                  <a:close/>
                </a:path>
                <a:path w="6325870" h="6409055">
                  <a:moveTo>
                    <a:pt x="3060420" y="4136237"/>
                  </a:moveTo>
                  <a:lnTo>
                    <a:pt x="3060408" y="4108805"/>
                  </a:lnTo>
                  <a:lnTo>
                    <a:pt x="3046780" y="4082123"/>
                  </a:lnTo>
                  <a:lnTo>
                    <a:pt x="3027210" y="4070172"/>
                  </a:lnTo>
                  <a:lnTo>
                    <a:pt x="3009354" y="4086872"/>
                  </a:lnTo>
                  <a:lnTo>
                    <a:pt x="2971698" y="4180535"/>
                  </a:lnTo>
                  <a:lnTo>
                    <a:pt x="2934385" y="4274324"/>
                  </a:lnTo>
                  <a:lnTo>
                    <a:pt x="2897428" y="4368266"/>
                  </a:lnTo>
                  <a:lnTo>
                    <a:pt x="2860814" y="4462335"/>
                  </a:lnTo>
                  <a:lnTo>
                    <a:pt x="2824543" y="4556531"/>
                  </a:lnTo>
                  <a:lnTo>
                    <a:pt x="2788640" y="4650867"/>
                  </a:lnTo>
                  <a:lnTo>
                    <a:pt x="2753080" y="4745329"/>
                  </a:lnTo>
                  <a:lnTo>
                    <a:pt x="2717863" y="4839932"/>
                  </a:lnTo>
                  <a:lnTo>
                    <a:pt x="2683014" y="4934661"/>
                  </a:lnTo>
                  <a:lnTo>
                    <a:pt x="2648508" y="5029517"/>
                  </a:lnTo>
                  <a:lnTo>
                    <a:pt x="2614371" y="5124501"/>
                  </a:lnTo>
                  <a:lnTo>
                    <a:pt x="2580576" y="5219611"/>
                  </a:lnTo>
                  <a:lnTo>
                    <a:pt x="2547137" y="5314848"/>
                  </a:lnTo>
                  <a:lnTo>
                    <a:pt x="2514066" y="5410212"/>
                  </a:lnTo>
                  <a:lnTo>
                    <a:pt x="2481338" y="5505691"/>
                  </a:lnTo>
                  <a:lnTo>
                    <a:pt x="2448979" y="5601297"/>
                  </a:lnTo>
                  <a:lnTo>
                    <a:pt x="2416975" y="5697029"/>
                  </a:lnTo>
                  <a:lnTo>
                    <a:pt x="2385326" y="5792876"/>
                  </a:lnTo>
                  <a:lnTo>
                    <a:pt x="2353373" y="5890920"/>
                  </a:lnTo>
                  <a:lnTo>
                    <a:pt x="2321141" y="5991149"/>
                  </a:lnTo>
                  <a:lnTo>
                    <a:pt x="2289302" y="6091491"/>
                  </a:lnTo>
                  <a:lnTo>
                    <a:pt x="2257844" y="6191961"/>
                  </a:lnTo>
                  <a:lnTo>
                    <a:pt x="2226780" y="6292532"/>
                  </a:lnTo>
                  <a:lnTo>
                    <a:pt x="2211387" y="6342862"/>
                  </a:lnTo>
                  <a:lnTo>
                    <a:pt x="2209330" y="6358179"/>
                  </a:lnTo>
                  <a:lnTo>
                    <a:pt x="2211540" y="6374384"/>
                  </a:lnTo>
                  <a:lnTo>
                    <a:pt x="2217610" y="6389560"/>
                  </a:lnTo>
                  <a:lnTo>
                    <a:pt x="2227135" y="6401727"/>
                  </a:lnTo>
                  <a:lnTo>
                    <a:pt x="2237663" y="6408026"/>
                  </a:lnTo>
                  <a:lnTo>
                    <a:pt x="2247862" y="6408433"/>
                  </a:lnTo>
                  <a:lnTo>
                    <a:pt x="2256510" y="6403086"/>
                  </a:lnTo>
                  <a:lnTo>
                    <a:pt x="2262416" y="6392189"/>
                  </a:lnTo>
                  <a:lnTo>
                    <a:pt x="2292019" y="6295695"/>
                  </a:lnTo>
                  <a:lnTo>
                    <a:pt x="2321979" y="6199314"/>
                  </a:lnTo>
                  <a:lnTo>
                    <a:pt x="2352306" y="6103048"/>
                  </a:lnTo>
                  <a:lnTo>
                    <a:pt x="2382977" y="6006884"/>
                  </a:lnTo>
                  <a:lnTo>
                    <a:pt x="2414016" y="5910846"/>
                  </a:lnTo>
                  <a:lnTo>
                    <a:pt x="2445410" y="5814911"/>
                  </a:lnTo>
                  <a:lnTo>
                    <a:pt x="2477160" y="5719102"/>
                  </a:lnTo>
                  <a:lnTo>
                    <a:pt x="2509266" y="5623407"/>
                  </a:lnTo>
                  <a:lnTo>
                    <a:pt x="2541727" y="5527840"/>
                  </a:lnTo>
                  <a:lnTo>
                    <a:pt x="2574544" y="5432387"/>
                  </a:lnTo>
                  <a:lnTo>
                    <a:pt x="2607716" y="5337060"/>
                  </a:lnTo>
                  <a:lnTo>
                    <a:pt x="2641244" y="5241849"/>
                  </a:lnTo>
                  <a:lnTo>
                    <a:pt x="2675128" y="5146776"/>
                  </a:lnTo>
                  <a:lnTo>
                    <a:pt x="2709367" y="5051818"/>
                  </a:lnTo>
                  <a:lnTo>
                    <a:pt x="2743962" y="4957000"/>
                  </a:lnTo>
                  <a:lnTo>
                    <a:pt x="2778912" y="4862296"/>
                  </a:lnTo>
                  <a:lnTo>
                    <a:pt x="2814218" y="4767732"/>
                  </a:lnTo>
                  <a:lnTo>
                    <a:pt x="2849880" y="4673308"/>
                  </a:lnTo>
                  <a:lnTo>
                    <a:pt x="2886672" y="4576978"/>
                  </a:lnTo>
                  <a:lnTo>
                    <a:pt x="2924619" y="4478782"/>
                  </a:lnTo>
                  <a:lnTo>
                    <a:pt x="2962960" y="4380712"/>
                  </a:lnTo>
                  <a:lnTo>
                    <a:pt x="3001670" y="4282808"/>
                  </a:lnTo>
                  <a:lnTo>
                    <a:pt x="3040748" y="4185056"/>
                  </a:lnTo>
                  <a:lnTo>
                    <a:pt x="3060420" y="4136237"/>
                  </a:lnTo>
                  <a:close/>
                </a:path>
                <a:path w="6325870" h="6409055">
                  <a:moveTo>
                    <a:pt x="3144659" y="1403210"/>
                  </a:moveTo>
                  <a:lnTo>
                    <a:pt x="3115792" y="1346479"/>
                  </a:lnTo>
                  <a:lnTo>
                    <a:pt x="3088805" y="1304671"/>
                  </a:lnTo>
                  <a:lnTo>
                    <a:pt x="3061690" y="1262938"/>
                  </a:lnTo>
                  <a:lnTo>
                    <a:pt x="3034461" y="1221295"/>
                  </a:lnTo>
                  <a:lnTo>
                    <a:pt x="3007093" y="1179741"/>
                  </a:lnTo>
                  <a:lnTo>
                    <a:pt x="2979610" y="1138262"/>
                  </a:lnTo>
                  <a:lnTo>
                    <a:pt x="2952000" y="1096860"/>
                  </a:lnTo>
                  <a:lnTo>
                    <a:pt x="2924264" y="1055547"/>
                  </a:lnTo>
                  <a:lnTo>
                    <a:pt x="2896412" y="1014310"/>
                  </a:lnTo>
                  <a:lnTo>
                    <a:pt x="2868434" y="973175"/>
                  </a:lnTo>
                  <a:lnTo>
                    <a:pt x="2840329" y="932103"/>
                  </a:lnTo>
                  <a:lnTo>
                    <a:pt x="2812097" y="891133"/>
                  </a:lnTo>
                  <a:lnTo>
                    <a:pt x="2783751" y="850239"/>
                  </a:lnTo>
                  <a:lnTo>
                    <a:pt x="2755277" y="809421"/>
                  </a:lnTo>
                  <a:lnTo>
                    <a:pt x="2726690" y="768705"/>
                  </a:lnTo>
                  <a:lnTo>
                    <a:pt x="2697962" y="728065"/>
                  </a:lnTo>
                  <a:lnTo>
                    <a:pt x="2669133" y="687514"/>
                  </a:lnTo>
                  <a:lnTo>
                    <a:pt x="2640165" y="647052"/>
                  </a:lnTo>
                  <a:lnTo>
                    <a:pt x="2611082" y="606679"/>
                  </a:lnTo>
                  <a:lnTo>
                    <a:pt x="2581872" y="566394"/>
                  </a:lnTo>
                  <a:lnTo>
                    <a:pt x="2552547" y="526199"/>
                  </a:lnTo>
                  <a:lnTo>
                    <a:pt x="2523096" y="486092"/>
                  </a:lnTo>
                  <a:lnTo>
                    <a:pt x="2493530" y="446062"/>
                  </a:lnTo>
                  <a:lnTo>
                    <a:pt x="2461437" y="402920"/>
                  </a:lnTo>
                  <a:lnTo>
                    <a:pt x="2429205" y="359879"/>
                  </a:lnTo>
                  <a:lnTo>
                    <a:pt x="2396833" y="316941"/>
                  </a:lnTo>
                  <a:lnTo>
                    <a:pt x="2364321" y="274104"/>
                  </a:lnTo>
                  <a:lnTo>
                    <a:pt x="2331682" y="231381"/>
                  </a:lnTo>
                  <a:lnTo>
                    <a:pt x="2298903" y="188772"/>
                  </a:lnTo>
                  <a:lnTo>
                    <a:pt x="2273350" y="175298"/>
                  </a:lnTo>
                  <a:lnTo>
                    <a:pt x="2263876" y="175729"/>
                  </a:lnTo>
                  <a:lnTo>
                    <a:pt x="2256980" y="178752"/>
                  </a:lnTo>
                  <a:lnTo>
                    <a:pt x="2253157" y="183705"/>
                  </a:lnTo>
                  <a:lnTo>
                    <a:pt x="2252751" y="189915"/>
                  </a:lnTo>
                  <a:lnTo>
                    <a:pt x="2256104" y="196735"/>
                  </a:lnTo>
                  <a:lnTo>
                    <a:pt x="2286431" y="236181"/>
                  </a:lnTo>
                  <a:lnTo>
                    <a:pt x="2316657" y="275717"/>
                  </a:lnTo>
                  <a:lnTo>
                    <a:pt x="2346756" y="315328"/>
                  </a:lnTo>
                  <a:lnTo>
                    <a:pt x="2376741" y="355041"/>
                  </a:lnTo>
                  <a:lnTo>
                    <a:pt x="2406599" y="394843"/>
                  </a:lnTo>
                  <a:lnTo>
                    <a:pt x="2436342" y="434733"/>
                  </a:lnTo>
                  <a:lnTo>
                    <a:pt x="2465971" y="474713"/>
                  </a:lnTo>
                  <a:lnTo>
                    <a:pt x="2495473" y="514781"/>
                  </a:lnTo>
                  <a:lnTo>
                    <a:pt x="2524861" y="554939"/>
                  </a:lnTo>
                  <a:lnTo>
                    <a:pt x="2554122" y="595185"/>
                  </a:lnTo>
                  <a:lnTo>
                    <a:pt x="2583269" y="635508"/>
                  </a:lnTo>
                  <a:lnTo>
                    <a:pt x="2612288" y="675932"/>
                  </a:lnTo>
                  <a:lnTo>
                    <a:pt x="2641193" y="716432"/>
                  </a:lnTo>
                  <a:lnTo>
                    <a:pt x="2669971" y="757034"/>
                  </a:lnTo>
                  <a:lnTo>
                    <a:pt x="2698635" y="797712"/>
                  </a:lnTo>
                  <a:lnTo>
                    <a:pt x="2727172" y="838466"/>
                  </a:lnTo>
                  <a:lnTo>
                    <a:pt x="2755582" y="879322"/>
                  </a:lnTo>
                  <a:lnTo>
                    <a:pt x="2783865" y="920254"/>
                  </a:lnTo>
                  <a:lnTo>
                    <a:pt x="2812034" y="961275"/>
                  </a:lnTo>
                  <a:lnTo>
                    <a:pt x="2840075" y="1002385"/>
                  </a:lnTo>
                  <a:lnTo>
                    <a:pt x="2868003" y="1043571"/>
                  </a:lnTo>
                  <a:lnTo>
                    <a:pt x="2895790" y="1084846"/>
                  </a:lnTo>
                  <a:lnTo>
                    <a:pt x="2923463" y="1126210"/>
                  </a:lnTo>
                  <a:lnTo>
                    <a:pt x="2953220" y="1170990"/>
                  </a:lnTo>
                  <a:lnTo>
                    <a:pt x="2982836" y="1215872"/>
                  </a:lnTo>
                  <a:lnTo>
                    <a:pt x="3012300" y="1260856"/>
                  </a:lnTo>
                  <a:lnTo>
                    <a:pt x="3041612" y="1305928"/>
                  </a:lnTo>
                  <a:lnTo>
                    <a:pt x="3070796" y="1351089"/>
                  </a:lnTo>
                  <a:lnTo>
                    <a:pt x="3099828" y="1396339"/>
                  </a:lnTo>
                  <a:lnTo>
                    <a:pt x="3113544" y="1406080"/>
                  </a:lnTo>
                  <a:lnTo>
                    <a:pt x="3131718" y="1408747"/>
                  </a:lnTo>
                  <a:lnTo>
                    <a:pt x="3144659" y="1403210"/>
                  </a:lnTo>
                  <a:close/>
                </a:path>
                <a:path w="6325870" h="6409055">
                  <a:moveTo>
                    <a:pt x="5280812" y="1134757"/>
                  </a:moveTo>
                  <a:lnTo>
                    <a:pt x="5272036" y="1113142"/>
                  </a:lnTo>
                  <a:lnTo>
                    <a:pt x="5247437" y="1116025"/>
                  </a:lnTo>
                  <a:lnTo>
                    <a:pt x="5160454" y="1169860"/>
                  </a:lnTo>
                  <a:lnTo>
                    <a:pt x="5073662" y="1224013"/>
                  </a:lnTo>
                  <a:lnTo>
                    <a:pt x="4987087" y="1278496"/>
                  </a:lnTo>
                  <a:lnTo>
                    <a:pt x="4900714" y="1333296"/>
                  </a:lnTo>
                  <a:lnTo>
                    <a:pt x="4814532" y="1388427"/>
                  </a:lnTo>
                  <a:lnTo>
                    <a:pt x="4728565" y="1443863"/>
                  </a:lnTo>
                  <a:lnTo>
                    <a:pt x="4642815" y="1499628"/>
                  </a:lnTo>
                  <a:lnTo>
                    <a:pt x="4557255" y="1555711"/>
                  </a:lnTo>
                  <a:lnTo>
                    <a:pt x="4471911" y="1612125"/>
                  </a:lnTo>
                  <a:lnTo>
                    <a:pt x="4386783" y="1668843"/>
                  </a:lnTo>
                  <a:lnTo>
                    <a:pt x="4301871" y="1725891"/>
                  </a:lnTo>
                  <a:lnTo>
                    <a:pt x="4217162" y="1783245"/>
                  </a:lnTo>
                  <a:lnTo>
                    <a:pt x="4132669" y="1840928"/>
                  </a:lnTo>
                  <a:lnTo>
                    <a:pt x="4048391" y="1898916"/>
                  </a:lnTo>
                  <a:lnTo>
                    <a:pt x="3964343" y="1957235"/>
                  </a:lnTo>
                  <a:lnTo>
                    <a:pt x="3880497" y="2015858"/>
                  </a:lnTo>
                  <a:lnTo>
                    <a:pt x="3796881" y="2074811"/>
                  </a:lnTo>
                  <a:lnTo>
                    <a:pt x="3713480" y="2134070"/>
                  </a:lnTo>
                  <a:lnTo>
                    <a:pt x="3632454" y="2192096"/>
                  </a:lnTo>
                  <a:lnTo>
                    <a:pt x="3553790" y="2248878"/>
                  </a:lnTo>
                  <a:lnTo>
                    <a:pt x="3475329" y="2305926"/>
                  </a:lnTo>
                  <a:lnTo>
                    <a:pt x="3397072" y="2363254"/>
                  </a:lnTo>
                  <a:lnTo>
                    <a:pt x="3319018" y="2420861"/>
                  </a:lnTo>
                  <a:lnTo>
                    <a:pt x="3241167" y="2478722"/>
                  </a:lnTo>
                  <a:lnTo>
                    <a:pt x="3218180" y="2520670"/>
                  </a:lnTo>
                  <a:lnTo>
                    <a:pt x="3218637" y="2536367"/>
                  </a:lnTo>
                  <a:lnTo>
                    <a:pt x="3223437" y="2547886"/>
                  </a:lnTo>
                  <a:lnTo>
                    <a:pt x="3231502" y="2554376"/>
                  </a:lnTo>
                  <a:lnTo>
                    <a:pt x="3241764" y="2555240"/>
                  </a:lnTo>
                  <a:lnTo>
                    <a:pt x="3253130" y="2549880"/>
                  </a:lnTo>
                  <a:lnTo>
                    <a:pt x="3335248" y="2488869"/>
                  </a:lnTo>
                  <a:lnTo>
                    <a:pt x="3417595" y="2428151"/>
                  </a:lnTo>
                  <a:lnTo>
                    <a:pt x="3500170" y="2367750"/>
                  </a:lnTo>
                  <a:lnTo>
                    <a:pt x="3582962" y="2307653"/>
                  </a:lnTo>
                  <a:lnTo>
                    <a:pt x="3665982" y="2247862"/>
                  </a:lnTo>
                  <a:lnTo>
                    <a:pt x="3749230" y="2188387"/>
                  </a:lnTo>
                  <a:lnTo>
                    <a:pt x="3832682" y="2129218"/>
                  </a:lnTo>
                  <a:lnTo>
                    <a:pt x="3916362" y="2070366"/>
                  </a:lnTo>
                  <a:lnTo>
                    <a:pt x="4000258" y="2011832"/>
                  </a:lnTo>
                  <a:lnTo>
                    <a:pt x="4084383" y="1953602"/>
                  </a:lnTo>
                  <a:lnTo>
                    <a:pt x="4168711" y="1895690"/>
                  </a:lnTo>
                  <a:lnTo>
                    <a:pt x="4253255" y="1838096"/>
                  </a:lnTo>
                  <a:lnTo>
                    <a:pt x="4338028" y="1780819"/>
                  </a:lnTo>
                  <a:lnTo>
                    <a:pt x="4423003" y="1723859"/>
                  </a:lnTo>
                  <a:lnTo>
                    <a:pt x="4508182" y="1667217"/>
                  </a:lnTo>
                  <a:lnTo>
                    <a:pt x="4593590" y="1610893"/>
                  </a:lnTo>
                  <a:lnTo>
                    <a:pt x="4679200" y="1554899"/>
                  </a:lnTo>
                  <a:lnTo>
                    <a:pt x="4765014" y="1499222"/>
                  </a:lnTo>
                  <a:lnTo>
                    <a:pt x="4848809" y="1445298"/>
                  </a:lnTo>
                  <a:lnTo>
                    <a:pt x="4930572" y="1393101"/>
                  </a:lnTo>
                  <a:lnTo>
                    <a:pt x="5012525" y="1341208"/>
                  </a:lnTo>
                  <a:lnTo>
                    <a:pt x="5094643" y="1289596"/>
                  </a:lnTo>
                  <a:lnTo>
                    <a:pt x="5176952" y="1238275"/>
                  </a:lnTo>
                  <a:lnTo>
                    <a:pt x="5259413" y="1187246"/>
                  </a:lnTo>
                  <a:lnTo>
                    <a:pt x="5275885" y="1164793"/>
                  </a:lnTo>
                  <a:lnTo>
                    <a:pt x="5280812" y="1134757"/>
                  </a:lnTo>
                  <a:close/>
                </a:path>
                <a:path w="6325870" h="6409055">
                  <a:moveTo>
                    <a:pt x="5645861" y="18567"/>
                  </a:moveTo>
                  <a:lnTo>
                    <a:pt x="5643638" y="2336"/>
                  </a:lnTo>
                  <a:lnTo>
                    <a:pt x="5626303" y="0"/>
                  </a:lnTo>
                  <a:lnTo>
                    <a:pt x="5577281" y="15252"/>
                  </a:lnTo>
                  <a:lnTo>
                    <a:pt x="5528297" y="30645"/>
                  </a:lnTo>
                  <a:lnTo>
                    <a:pt x="5479351" y="46151"/>
                  </a:lnTo>
                  <a:lnTo>
                    <a:pt x="5430456" y="61798"/>
                  </a:lnTo>
                  <a:lnTo>
                    <a:pt x="5381599" y="77571"/>
                  </a:lnTo>
                  <a:lnTo>
                    <a:pt x="5332781" y="93472"/>
                  </a:lnTo>
                  <a:lnTo>
                    <a:pt x="5284013" y="109499"/>
                  </a:lnTo>
                  <a:lnTo>
                    <a:pt x="5235283" y="125653"/>
                  </a:lnTo>
                  <a:lnTo>
                    <a:pt x="5186591" y="141935"/>
                  </a:lnTo>
                  <a:lnTo>
                    <a:pt x="5137950" y="158343"/>
                  </a:lnTo>
                  <a:lnTo>
                    <a:pt x="5089347" y="174891"/>
                  </a:lnTo>
                  <a:lnTo>
                    <a:pt x="5040795" y="191566"/>
                  </a:lnTo>
                  <a:lnTo>
                    <a:pt x="4992281" y="208356"/>
                  </a:lnTo>
                  <a:lnTo>
                    <a:pt x="4943818" y="225285"/>
                  </a:lnTo>
                  <a:lnTo>
                    <a:pt x="4895405" y="242341"/>
                  </a:lnTo>
                  <a:lnTo>
                    <a:pt x="4847031" y="259537"/>
                  </a:lnTo>
                  <a:lnTo>
                    <a:pt x="4798695" y="276847"/>
                  </a:lnTo>
                  <a:lnTo>
                    <a:pt x="4750409" y="294284"/>
                  </a:lnTo>
                  <a:lnTo>
                    <a:pt x="4702175" y="311861"/>
                  </a:lnTo>
                  <a:lnTo>
                    <a:pt x="4653991" y="329552"/>
                  </a:lnTo>
                  <a:lnTo>
                    <a:pt x="4605845" y="347383"/>
                  </a:lnTo>
                  <a:lnTo>
                    <a:pt x="4557750" y="365340"/>
                  </a:lnTo>
                  <a:lnTo>
                    <a:pt x="4509706" y="383425"/>
                  </a:lnTo>
                  <a:lnTo>
                    <a:pt x="4461713" y="401637"/>
                  </a:lnTo>
                  <a:lnTo>
                    <a:pt x="4413770" y="419976"/>
                  </a:lnTo>
                  <a:lnTo>
                    <a:pt x="4365866" y="438454"/>
                  </a:lnTo>
                  <a:lnTo>
                    <a:pt x="4315765" y="457923"/>
                  </a:lnTo>
                  <a:lnTo>
                    <a:pt x="4265714" y="477545"/>
                  </a:lnTo>
                  <a:lnTo>
                    <a:pt x="4215727" y="497293"/>
                  </a:lnTo>
                  <a:lnTo>
                    <a:pt x="4165790" y="517194"/>
                  </a:lnTo>
                  <a:lnTo>
                    <a:pt x="4115917" y="537222"/>
                  </a:lnTo>
                  <a:lnTo>
                    <a:pt x="4066095" y="557390"/>
                  </a:lnTo>
                  <a:lnTo>
                    <a:pt x="4016337" y="577684"/>
                  </a:lnTo>
                  <a:lnTo>
                    <a:pt x="3990873" y="612990"/>
                  </a:lnTo>
                  <a:lnTo>
                    <a:pt x="3992143" y="621665"/>
                  </a:lnTo>
                  <a:lnTo>
                    <a:pt x="3996525" y="627494"/>
                  </a:lnTo>
                  <a:lnTo>
                    <a:pt x="4003395" y="629869"/>
                  </a:lnTo>
                  <a:lnTo>
                    <a:pt x="4012107" y="628205"/>
                  </a:lnTo>
                  <a:lnTo>
                    <a:pt x="4059631" y="608812"/>
                  </a:lnTo>
                  <a:lnTo>
                    <a:pt x="4107218" y="589559"/>
                  </a:lnTo>
                  <a:lnTo>
                    <a:pt x="4154843" y="570420"/>
                  </a:lnTo>
                  <a:lnTo>
                    <a:pt x="4202531" y="551408"/>
                  </a:lnTo>
                  <a:lnTo>
                    <a:pt x="4250271" y="532523"/>
                  </a:lnTo>
                  <a:lnTo>
                    <a:pt x="4298048" y="513765"/>
                  </a:lnTo>
                  <a:lnTo>
                    <a:pt x="4345876" y="495134"/>
                  </a:lnTo>
                  <a:lnTo>
                    <a:pt x="4393768" y="476618"/>
                  </a:lnTo>
                  <a:lnTo>
                    <a:pt x="4441698" y="458241"/>
                  </a:lnTo>
                  <a:lnTo>
                    <a:pt x="4489678" y="439991"/>
                  </a:lnTo>
                  <a:lnTo>
                    <a:pt x="4537710" y="421868"/>
                  </a:lnTo>
                  <a:lnTo>
                    <a:pt x="4585779" y="403860"/>
                  </a:lnTo>
                  <a:lnTo>
                    <a:pt x="4633900" y="385991"/>
                  </a:lnTo>
                  <a:lnTo>
                    <a:pt x="4682083" y="368249"/>
                  </a:lnTo>
                  <a:lnTo>
                    <a:pt x="4730293" y="350634"/>
                  </a:lnTo>
                  <a:lnTo>
                    <a:pt x="4778565" y="333146"/>
                  </a:lnTo>
                  <a:lnTo>
                    <a:pt x="4826876" y="315785"/>
                  </a:lnTo>
                  <a:lnTo>
                    <a:pt x="4875238" y="298551"/>
                  </a:lnTo>
                  <a:lnTo>
                    <a:pt x="4923637" y="281444"/>
                  </a:lnTo>
                  <a:lnTo>
                    <a:pt x="4972088" y="264477"/>
                  </a:lnTo>
                  <a:lnTo>
                    <a:pt x="5020589" y="247624"/>
                  </a:lnTo>
                  <a:lnTo>
                    <a:pt x="5069129" y="230911"/>
                  </a:lnTo>
                  <a:lnTo>
                    <a:pt x="5117706" y="214325"/>
                  </a:lnTo>
                  <a:lnTo>
                    <a:pt x="5166334" y="197866"/>
                  </a:lnTo>
                  <a:lnTo>
                    <a:pt x="5215013" y="181533"/>
                  </a:lnTo>
                  <a:lnTo>
                    <a:pt x="5263731" y="165328"/>
                  </a:lnTo>
                  <a:lnTo>
                    <a:pt x="5314785" y="148513"/>
                  </a:lnTo>
                  <a:lnTo>
                    <a:pt x="5365889" y="131838"/>
                  </a:lnTo>
                  <a:lnTo>
                    <a:pt x="5417032" y="115303"/>
                  </a:lnTo>
                  <a:lnTo>
                    <a:pt x="5468226" y="98907"/>
                  </a:lnTo>
                  <a:lnTo>
                    <a:pt x="5519471" y="82651"/>
                  </a:lnTo>
                  <a:lnTo>
                    <a:pt x="5570753" y="66548"/>
                  </a:lnTo>
                  <a:lnTo>
                    <a:pt x="5622061" y="50571"/>
                  </a:lnTo>
                  <a:lnTo>
                    <a:pt x="5637250" y="38163"/>
                  </a:lnTo>
                  <a:lnTo>
                    <a:pt x="5645861" y="18567"/>
                  </a:lnTo>
                  <a:close/>
                </a:path>
                <a:path w="6325870" h="6409055">
                  <a:moveTo>
                    <a:pt x="6325425" y="5680507"/>
                  </a:moveTo>
                  <a:lnTo>
                    <a:pt x="6265557" y="5648147"/>
                  </a:lnTo>
                  <a:lnTo>
                    <a:pt x="6218021" y="5629110"/>
                  </a:lnTo>
                  <a:lnTo>
                    <a:pt x="6170434" y="5610212"/>
                  </a:lnTo>
                  <a:lnTo>
                    <a:pt x="6122809" y="5591416"/>
                  </a:lnTo>
                  <a:lnTo>
                    <a:pt x="6075134" y="5572760"/>
                  </a:lnTo>
                  <a:lnTo>
                    <a:pt x="6027407" y="5554218"/>
                  </a:lnTo>
                  <a:lnTo>
                    <a:pt x="5979630" y="5535790"/>
                  </a:lnTo>
                  <a:lnTo>
                    <a:pt x="5931814" y="5517489"/>
                  </a:lnTo>
                  <a:lnTo>
                    <a:pt x="5883948" y="5499316"/>
                  </a:lnTo>
                  <a:lnTo>
                    <a:pt x="5836043" y="5481256"/>
                  </a:lnTo>
                  <a:lnTo>
                    <a:pt x="5788088" y="5463324"/>
                  </a:lnTo>
                  <a:lnTo>
                    <a:pt x="5740082" y="5445518"/>
                  </a:lnTo>
                  <a:lnTo>
                    <a:pt x="5692038" y="5427827"/>
                  </a:lnTo>
                  <a:lnTo>
                    <a:pt x="5643956" y="5410263"/>
                  </a:lnTo>
                  <a:lnTo>
                    <a:pt x="5595823" y="5392813"/>
                  </a:lnTo>
                  <a:lnTo>
                    <a:pt x="5547639" y="5375503"/>
                  </a:lnTo>
                  <a:lnTo>
                    <a:pt x="5499417" y="5358308"/>
                  </a:lnTo>
                  <a:lnTo>
                    <a:pt x="5451145" y="5341226"/>
                  </a:lnTo>
                  <a:lnTo>
                    <a:pt x="5402834" y="5324284"/>
                  </a:lnTo>
                  <a:lnTo>
                    <a:pt x="5354485" y="5307457"/>
                  </a:lnTo>
                  <a:lnTo>
                    <a:pt x="5306085" y="5290756"/>
                  </a:lnTo>
                  <a:lnTo>
                    <a:pt x="5257647" y="5274183"/>
                  </a:lnTo>
                  <a:lnTo>
                    <a:pt x="5209171" y="5257724"/>
                  </a:lnTo>
                  <a:lnTo>
                    <a:pt x="5160645" y="5241404"/>
                  </a:lnTo>
                  <a:lnTo>
                    <a:pt x="5112080" y="5225199"/>
                  </a:lnTo>
                  <a:lnTo>
                    <a:pt x="5063477" y="5209121"/>
                  </a:lnTo>
                  <a:lnTo>
                    <a:pt x="5014823" y="5193169"/>
                  </a:lnTo>
                  <a:lnTo>
                    <a:pt x="4968506" y="5178107"/>
                  </a:lnTo>
                  <a:lnTo>
                    <a:pt x="4922139" y="5163159"/>
                  </a:lnTo>
                  <a:lnTo>
                    <a:pt x="4875746" y="5148326"/>
                  </a:lnTo>
                  <a:lnTo>
                    <a:pt x="4829314" y="5133606"/>
                  </a:lnTo>
                  <a:lnTo>
                    <a:pt x="4782845" y="5119001"/>
                  </a:lnTo>
                  <a:lnTo>
                    <a:pt x="4736350" y="5104511"/>
                  </a:lnTo>
                  <a:lnTo>
                    <a:pt x="4689818" y="5090122"/>
                  </a:lnTo>
                  <a:lnTo>
                    <a:pt x="4643259" y="5075847"/>
                  </a:lnTo>
                  <a:lnTo>
                    <a:pt x="4631931" y="5074323"/>
                  </a:lnTo>
                  <a:lnTo>
                    <a:pt x="4619930" y="5075948"/>
                  </a:lnTo>
                  <a:lnTo>
                    <a:pt x="4608715" y="5080444"/>
                  </a:lnTo>
                  <a:lnTo>
                    <a:pt x="4599711" y="5087480"/>
                  </a:lnTo>
                  <a:lnTo>
                    <a:pt x="4595050" y="5095278"/>
                  </a:lnTo>
                  <a:lnTo>
                    <a:pt x="4594758" y="5102822"/>
                  </a:lnTo>
                  <a:lnTo>
                    <a:pt x="4598721" y="5109222"/>
                  </a:lnTo>
                  <a:lnTo>
                    <a:pt x="4606785" y="5113591"/>
                  </a:lnTo>
                  <a:lnTo>
                    <a:pt x="4655731" y="5128603"/>
                  </a:lnTo>
                  <a:lnTo>
                    <a:pt x="4704639" y="5143741"/>
                  </a:lnTo>
                  <a:lnTo>
                    <a:pt x="4753495" y="5158994"/>
                  </a:lnTo>
                  <a:lnTo>
                    <a:pt x="4802327" y="5174373"/>
                  </a:lnTo>
                  <a:lnTo>
                    <a:pt x="4851120" y="5189880"/>
                  </a:lnTo>
                  <a:lnTo>
                    <a:pt x="4899863" y="5205514"/>
                  </a:lnTo>
                  <a:lnTo>
                    <a:pt x="4948580" y="5221275"/>
                  </a:lnTo>
                  <a:lnTo>
                    <a:pt x="4997247" y="5237150"/>
                  </a:lnTo>
                  <a:lnTo>
                    <a:pt x="5045875" y="5253152"/>
                  </a:lnTo>
                  <a:lnTo>
                    <a:pt x="5094465" y="5269281"/>
                  </a:lnTo>
                  <a:lnTo>
                    <a:pt x="5143004" y="5285537"/>
                  </a:lnTo>
                  <a:lnTo>
                    <a:pt x="5191518" y="5301907"/>
                  </a:lnTo>
                  <a:lnTo>
                    <a:pt x="5239982" y="5318404"/>
                  </a:lnTo>
                  <a:lnTo>
                    <a:pt x="5288407" y="5335028"/>
                  </a:lnTo>
                  <a:lnTo>
                    <a:pt x="5336781" y="5351767"/>
                  </a:lnTo>
                  <a:lnTo>
                    <a:pt x="5385117" y="5368645"/>
                  </a:lnTo>
                  <a:lnTo>
                    <a:pt x="5433415" y="5385638"/>
                  </a:lnTo>
                  <a:lnTo>
                    <a:pt x="5481663" y="5402758"/>
                  </a:lnTo>
                  <a:lnTo>
                    <a:pt x="5529872" y="5419991"/>
                  </a:lnTo>
                  <a:lnTo>
                    <a:pt x="5578043" y="5437352"/>
                  </a:lnTo>
                  <a:lnTo>
                    <a:pt x="5626163" y="5454840"/>
                  </a:lnTo>
                  <a:lnTo>
                    <a:pt x="5674233" y="5472455"/>
                  </a:lnTo>
                  <a:lnTo>
                    <a:pt x="5722264" y="5490184"/>
                  </a:lnTo>
                  <a:lnTo>
                    <a:pt x="5770245" y="5508041"/>
                  </a:lnTo>
                  <a:lnTo>
                    <a:pt x="5818187" y="5526024"/>
                  </a:lnTo>
                  <a:lnTo>
                    <a:pt x="5866079" y="5544121"/>
                  </a:lnTo>
                  <a:lnTo>
                    <a:pt x="5913933" y="5562346"/>
                  </a:lnTo>
                  <a:lnTo>
                    <a:pt x="5959411" y="5579796"/>
                  </a:lnTo>
                  <a:lnTo>
                    <a:pt x="6004839" y="5597372"/>
                  </a:lnTo>
                  <a:lnTo>
                    <a:pt x="6050229" y="5615051"/>
                  </a:lnTo>
                  <a:lnTo>
                    <a:pt x="6095581" y="5632831"/>
                  </a:lnTo>
                  <a:lnTo>
                    <a:pt x="6140882" y="5650738"/>
                  </a:lnTo>
                  <a:lnTo>
                    <a:pt x="6186144" y="5668734"/>
                  </a:lnTo>
                  <a:lnTo>
                    <a:pt x="6231369" y="5686844"/>
                  </a:lnTo>
                  <a:lnTo>
                    <a:pt x="6276543" y="5705056"/>
                  </a:lnTo>
                  <a:lnTo>
                    <a:pt x="6296838" y="5705068"/>
                  </a:lnTo>
                  <a:lnTo>
                    <a:pt x="6316573" y="5694985"/>
                  </a:lnTo>
                  <a:lnTo>
                    <a:pt x="6325425" y="5680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868862" y="1458172"/>
            <a:ext cx="4344670" cy="131445"/>
            <a:chOff x="12868862" y="1458172"/>
            <a:chExt cx="4344670" cy="131445"/>
          </a:xfrm>
        </p:grpSpPr>
        <p:sp>
          <p:nvSpPr>
            <p:cNvPr id="6" name="object 6"/>
            <p:cNvSpPr/>
            <p:nvPr/>
          </p:nvSpPr>
          <p:spPr>
            <a:xfrm>
              <a:off x="12987541" y="1460169"/>
              <a:ext cx="4176395" cy="129539"/>
            </a:xfrm>
            <a:custGeom>
              <a:avLst/>
              <a:gdLst/>
              <a:ahLst/>
              <a:cxnLst/>
              <a:rect l="l" t="t" r="r" b="b"/>
              <a:pathLst>
                <a:path w="4176394" h="129540">
                  <a:moveTo>
                    <a:pt x="4104017" y="6972"/>
                  </a:moveTo>
                  <a:lnTo>
                    <a:pt x="4081335" y="14363"/>
                  </a:lnTo>
                  <a:lnTo>
                    <a:pt x="4059123" y="22136"/>
                  </a:lnTo>
                  <a:lnTo>
                    <a:pt x="4037114" y="28790"/>
                  </a:lnTo>
                  <a:lnTo>
                    <a:pt x="3977221" y="36296"/>
                  </a:lnTo>
                  <a:lnTo>
                    <a:pt x="3939159" y="38061"/>
                  </a:lnTo>
                  <a:lnTo>
                    <a:pt x="3900906" y="38722"/>
                  </a:lnTo>
                  <a:lnTo>
                    <a:pt x="155524" y="38811"/>
                  </a:lnTo>
                  <a:lnTo>
                    <a:pt x="121221" y="37287"/>
                  </a:lnTo>
                  <a:lnTo>
                    <a:pt x="87490" y="32588"/>
                  </a:lnTo>
                  <a:lnTo>
                    <a:pt x="54521" y="24536"/>
                  </a:lnTo>
                  <a:lnTo>
                    <a:pt x="22517" y="12941"/>
                  </a:lnTo>
                  <a:lnTo>
                    <a:pt x="8191" y="6972"/>
                  </a:lnTo>
                  <a:lnTo>
                    <a:pt x="0" y="3975"/>
                  </a:lnTo>
                  <a:lnTo>
                    <a:pt x="0" y="121412"/>
                  </a:lnTo>
                  <a:lnTo>
                    <a:pt x="44564" y="103886"/>
                  </a:lnTo>
                  <a:lnTo>
                    <a:pt x="89408" y="92430"/>
                  </a:lnTo>
                  <a:lnTo>
                    <a:pt x="134823" y="86004"/>
                  </a:lnTo>
                  <a:lnTo>
                    <a:pt x="181114" y="83591"/>
                  </a:lnTo>
                  <a:lnTo>
                    <a:pt x="3899852" y="83680"/>
                  </a:lnTo>
                  <a:lnTo>
                    <a:pt x="3951325" y="84531"/>
                  </a:lnTo>
                  <a:lnTo>
                    <a:pt x="4002265" y="88823"/>
                  </a:lnTo>
                  <a:lnTo>
                    <a:pt x="4052278" y="99225"/>
                  </a:lnTo>
                  <a:lnTo>
                    <a:pt x="4100957" y="118427"/>
                  </a:lnTo>
                  <a:lnTo>
                    <a:pt x="4101973" y="119418"/>
                  </a:lnTo>
                  <a:lnTo>
                    <a:pt x="4104017" y="117424"/>
                  </a:lnTo>
                  <a:lnTo>
                    <a:pt x="4104017" y="6972"/>
                  </a:lnTo>
                  <a:close/>
                </a:path>
                <a:path w="4176394" h="129540">
                  <a:moveTo>
                    <a:pt x="4176382" y="92138"/>
                  </a:moveTo>
                  <a:lnTo>
                    <a:pt x="4175645" y="71653"/>
                  </a:lnTo>
                  <a:lnTo>
                    <a:pt x="4175214" y="64782"/>
                  </a:lnTo>
                  <a:lnTo>
                    <a:pt x="4175645" y="43789"/>
                  </a:lnTo>
                  <a:lnTo>
                    <a:pt x="4171340" y="23368"/>
                  </a:lnTo>
                  <a:lnTo>
                    <a:pt x="4160418" y="8826"/>
                  </a:lnTo>
                  <a:lnTo>
                    <a:pt x="4143552" y="825"/>
                  </a:lnTo>
                  <a:lnTo>
                    <a:pt x="4121416" y="0"/>
                  </a:lnTo>
                  <a:lnTo>
                    <a:pt x="4121416" y="129374"/>
                  </a:lnTo>
                  <a:lnTo>
                    <a:pt x="4152912" y="120065"/>
                  </a:lnTo>
                  <a:lnTo>
                    <a:pt x="4170019" y="107975"/>
                  </a:lnTo>
                  <a:lnTo>
                    <a:pt x="4176382" y="92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8862" y="1458172"/>
              <a:ext cx="103342" cy="128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176493" y="1485041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30">
                  <a:moveTo>
                    <a:pt x="0" y="74636"/>
                  </a:moveTo>
                  <a:lnTo>
                    <a:pt x="0" y="0"/>
                  </a:lnTo>
                  <a:lnTo>
                    <a:pt x="15683" y="4509"/>
                  </a:lnTo>
                  <a:lnTo>
                    <a:pt x="27242" y="12190"/>
                  </a:lnTo>
                  <a:lnTo>
                    <a:pt x="34388" y="23230"/>
                  </a:lnTo>
                  <a:lnTo>
                    <a:pt x="36834" y="37815"/>
                  </a:lnTo>
                  <a:lnTo>
                    <a:pt x="34101" y="51965"/>
                  </a:lnTo>
                  <a:lnTo>
                    <a:pt x="27242" y="62943"/>
                  </a:lnTo>
                  <a:lnTo>
                    <a:pt x="15971" y="70562"/>
                  </a:lnTo>
                  <a:lnTo>
                    <a:pt x="0" y="74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78154" y="2356889"/>
            <a:ext cx="1737995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АЛМАЛИНСКИЙ</a:t>
            </a:r>
            <a:endParaRPr sz="1700">
              <a:latin typeface="Arial"/>
              <a:cs typeface="Arial"/>
            </a:endParaRPr>
          </a:p>
          <a:p>
            <a:pPr marL="60325"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(21</a:t>
            </a:r>
            <a:r>
              <a:rPr sz="1700" b="1" spc="-2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случай)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957701" y="5375183"/>
            <a:ext cx="4344670" cy="131445"/>
            <a:chOff x="12957701" y="5375183"/>
            <a:chExt cx="4344670" cy="131445"/>
          </a:xfrm>
        </p:grpSpPr>
        <p:sp>
          <p:nvSpPr>
            <p:cNvPr id="11" name="object 11"/>
            <p:cNvSpPr/>
            <p:nvPr/>
          </p:nvSpPr>
          <p:spPr>
            <a:xfrm>
              <a:off x="13076390" y="5377179"/>
              <a:ext cx="4176395" cy="129539"/>
            </a:xfrm>
            <a:custGeom>
              <a:avLst/>
              <a:gdLst/>
              <a:ahLst/>
              <a:cxnLst/>
              <a:rect l="l" t="t" r="r" b="b"/>
              <a:pathLst>
                <a:path w="4176394" h="129539">
                  <a:moveTo>
                    <a:pt x="4104005" y="6972"/>
                  </a:moveTo>
                  <a:lnTo>
                    <a:pt x="4081322" y="14363"/>
                  </a:lnTo>
                  <a:lnTo>
                    <a:pt x="4059123" y="22136"/>
                  </a:lnTo>
                  <a:lnTo>
                    <a:pt x="4037101" y="28790"/>
                  </a:lnTo>
                  <a:lnTo>
                    <a:pt x="3977221" y="36296"/>
                  </a:lnTo>
                  <a:lnTo>
                    <a:pt x="3939146" y="38061"/>
                  </a:lnTo>
                  <a:lnTo>
                    <a:pt x="3900894" y="38722"/>
                  </a:lnTo>
                  <a:lnTo>
                    <a:pt x="155524" y="38811"/>
                  </a:lnTo>
                  <a:lnTo>
                    <a:pt x="121208" y="37287"/>
                  </a:lnTo>
                  <a:lnTo>
                    <a:pt x="87477" y="32588"/>
                  </a:lnTo>
                  <a:lnTo>
                    <a:pt x="54508" y="24536"/>
                  </a:lnTo>
                  <a:lnTo>
                    <a:pt x="22504" y="12941"/>
                  </a:lnTo>
                  <a:lnTo>
                    <a:pt x="8178" y="6972"/>
                  </a:lnTo>
                  <a:lnTo>
                    <a:pt x="0" y="3975"/>
                  </a:lnTo>
                  <a:lnTo>
                    <a:pt x="0" y="121412"/>
                  </a:lnTo>
                  <a:lnTo>
                    <a:pt x="44551" y="103886"/>
                  </a:lnTo>
                  <a:lnTo>
                    <a:pt x="89395" y="92430"/>
                  </a:lnTo>
                  <a:lnTo>
                    <a:pt x="134810" y="86004"/>
                  </a:lnTo>
                  <a:lnTo>
                    <a:pt x="181102" y="83591"/>
                  </a:lnTo>
                  <a:lnTo>
                    <a:pt x="3899839" y="83680"/>
                  </a:lnTo>
                  <a:lnTo>
                    <a:pt x="3951313" y="84531"/>
                  </a:lnTo>
                  <a:lnTo>
                    <a:pt x="4002252" y="88823"/>
                  </a:lnTo>
                  <a:lnTo>
                    <a:pt x="4052265" y="99225"/>
                  </a:lnTo>
                  <a:lnTo>
                    <a:pt x="4100944" y="118427"/>
                  </a:lnTo>
                  <a:lnTo>
                    <a:pt x="4101960" y="119418"/>
                  </a:lnTo>
                  <a:lnTo>
                    <a:pt x="4104005" y="117424"/>
                  </a:lnTo>
                  <a:lnTo>
                    <a:pt x="4104005" y="6972"/>
                  </a:lnTo>
                  <a:close/>
                </a:path>
                <a:path w="4176394" h="129539">
                  <a:moveTo>
                    <a:pt x="4176369" y="92138"/>
                  </a:moveTo>
                  <a:lnTo>
                    <a:pt x="4175633" y="71653"/>
                  </a:lnTo>
                  <a:lnTo>
                    <a:pt x="4175201" y="64782"/>
                  </a:lnTo>
                  <a:lnTo>
                    <a:pt x="4175633" y="43789"/>
                  </a:lnTo>
                  <a:lnTo>
                    <a:pt x="4171327" y="23368"/>
                  </a:lnTo>
                  <a:lnTo>
                    <a:pt x="4160418" y="8826"/>
                  </a:lnTo>
                  <a:lnTo>
                    <a:pt x="4143552" y="825"/>
                  </a:lnTo>
                  <a:lnTo>
                    <a:pt x="4121404" y="0"/>
                  </a:lnTo>
                  <a:lnTo>
                    <a:pt x="4121404" y="129374"/>
                  </a:lnTo>
                  <a:lnTo>
                    <a:pt x="4152900" y="120065"/>
                  </a:lnTo>
                  <a:lnTo>
                    <a:pt x="4170007" y="107975"/>
                  </a:lnTo>
                  <a:lnTo>
                    <a:pt x="4176369" y="92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7701" y="5375183"/>
              <a:ext cx="103342" cy="1283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265331" y="5402052"/>
              <a:ext cx="36830" cy="74930"/>
            </a:xfrm>
            <a:custGeom>
              <a:avLst/>
              <a:gdLst/>
              <a:ahLst/>
              <a:cxnLst/>
              <a:rect l="l" t="t" r="r" b="b"/>
              <a:pathLst>
                <a:path w="36830" h="74929">
                  <a:moveTo>
                    <a:pt x="0" y="74636"/>
                  </a:moveTo>
                  <a:lnTo>
                    <a:pt x="0" y="0"/>
                  </a:lnTo>
                  <a:lnTo>
                    <a:pt x="15683" y="4509"/>
                  </a:lnTo>
                  <a:lnTo>
                    <a:pt x="27242" y="12190"/>
                  </a:lnTo>
                  <a:lnTo>
                    <a:pt x="34388" y="23230"/>
                  </a:lnTo>
                  <a:lnTo>
                    <a:pt x="36834" y="37815"/>
                  </a:lnTo>
                  <a:lnTo>
                    <a:pt x="34101" y="51965"/>
                  </a:lnTo>
                  <a:lnTo>
                    <a:pt x="27242" y="62943"/>
                  </a:lnTo>
                  <a:lnTo>
                    <a:pt x="15971" y="70562"/>
                  </a:lnTo>
                  <a:lnTo>
                    <a:pt x="0" y="74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871643" y="2840267"/>
            <a:ext cx="694055" cy="892175"/>
            <a:chOff x="9871643" y="2840267"/>
            <a:chExt cx="694055" cy="892175"/>
          </a:xfrm>
        </p:grpSpPr>
        <p:sp>
          <p:nvSpPr>
            <p:cNvPr id="15" name="object 15"/>
            <p:cNvSpPr/>
            <p:nvPr/>
          </p:nvSpPr>
          <p:spPr>
            <a:xfrm>
              <a:off x="9890693" y="2859317"/>
              <a:ext cx="655955" cy="854075"/>
            </a:xfrm>
            <a:custGeom>
              <a:avLst/>
              <a:gdLst/>
              <a:ahLst/>
              <a:cxnLst/>
              <a:rect l="l" t="t" r="r" b="b"/>
              <a:pathLst>
                <a:path w="655954" h="854075">
                  <a:moveTo>
                    <a:pt x="0" y="0"/>
                  </a:moveTo>
                  <a:lnTo>
                    <a:pt x="655622" y="853651"/>
                  </a:lnTo>
                </a:path>
              </a:pathLst>
            </a:custGeom>
            <a:ln w="38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54526" y="3617659"/>
              <a:ext cx="92075" cy="95885"/>
            </a:xfrm>
            <a:custGeom>
              <a:avLst/>
              <a:gdLst/>
              <a:ahLst/>
              <a:cxnLst/>
              <a:rect l="l" t="t" r="r" b="b"/>
              <a:pathLst>
                <a:path w="92075" h="95885">
                  <a:moveTo>
                    <a:pt x="90649" y="0"/>
                  </a:moveTo>
                  <a:lnTo>
                    <a:pt x="91789" y="95309"/>
                  </a:lnTo>
                  <a:lnTo>
                    <a:pt x="0" y="69621"/>
                  </a:lnTo>
                </a:path>
              </a:pathLst>
            </a:custGeom>
            <a:ln w="38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573101" y="3815973"/>
            <a:ext cx="1644650" cy="1157605"/>
          </a:xfrm>
          <a:prstGeom prst="rect">
            <a:avLst/>
          </a:prstGeom>
          <a:solidFill>
            <a:srgbClr val="F2F4F0"/>
          </a:solidFill>
          <a:ln w="380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подростки-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  <a:spcBef>
                <a:spcPts val="310"/>
              </a:spcBef>
            </a:pPr>
            <a:r>
              <a:rPr sz="1700" b="1" spc="5" dirty="0">
                <a:latin typeface="Arial"/>
                <a:cs typeface="Arial"/>
              </a:rPr>
              <a:t>ребенок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97266" y="8307093"/>
            <a:ext cx="945515" cy="415925"/>
            <a:chOff x="5697266" y="8307093"/>
            <a:chExt cx="945515" cy="415925"/>
          </a:xfrm>
        </p:grpSpPr>
        <p:sp>
          <p:nvSpPr>
            <p:cNvPr id="19" name="object 19"/>
            <p:cNvSpPr/>
            <p:nvPr/>
          </p:nvSpPr>
          <p:spPr>
            <a:xfrm>
              <a:off x="5697266" y="8307093"/>
              <a:ext cx="930910" cy="415925"/>
            </a:xfrm>
            <a:custGeom>
              <a:avLst/>
              <a:gdLst/>
              <a:ahLst/>
              <a:cxnLst/>
              <a:rect l="l" t="t" r="r" b="b"/>
              <a:pathLst>
                <a:path w="930909" h="415925">
                  <a:moveTo>
                    <a:pt x="533234" y="415135"/>
                  </a:moveTo>
                  <a:lnTo>
                    <a:pt x="361104" y="350711"/>
                  </a:lnTo>
                  <a:lnTo>
                    <a:pt x="409205" y="367372"/>
                  </a:lnTo>
                  <a:lnTo>
                    <a:pt x="464419" y="379508"/>
                  </a:lnTo>
                  <a:lnTo>
                    <a:pt x="516437" y="386471"/>
                  </a:lnTo>
                  <a:lnTo>
                    <a:pt x="565261" y="388263"/>
                  </a:lnTo>
                  <a:lnTo>
                    <a:pt x="610889" y="384882"/>
                  </a:lnTo>
                  <a:lnTo>
                    <a:pt x="653322" y="376329"/>
                  </a:lnTo>
                  <a:lnTo>
                    <a:pt x="708698" y="359694"/>
                  </a:lnTo>
                  <a:lnTo>
                    <a:pt x="749972" y="342240"/>
                  </a:lnTo>
                  <a:lnTo>
                    <a:pt x="817639" y="304235"/>
                  </a:lnTo>
                  <a:lnTo>
                    <a:pt x="859586" y="277713"/>
                  </a:lnTo>
                  <a:lnTo>
                    <a:pt x="906614" y="246390"/>
                  </a:lnTo>
                  <a:lnTo>
                    <a:pt x="912580" y="242572"/>
                  </a:lnTo>
                  <a:lnTo>
                    <a:pt x="918434" y="241189"/>
                  </a:lnTo>
                  <a:lnTo>
                    <a:pt x="924176" y="242240"/>
                  </a:lnTo>
                  <a:lnTo>
                    <a:pt x="925520" y="242749"/>
                  </a:lnTo>
                  <a:lnTo>
                    <a:pt x="930606" y="254087"/>
                  </a:lnTo>
                  <a:lnTo>
                    <a:pt x="921305" y="270486"/>
                  </a:lnTo>
                  <a:lnTo>
                    <a:pt x="859543" y="318470"/>
                  </a:lnTo>
                  <a:lnTo>
                    <a:pt x="809710" y="347004"/>
                  </a:lnTo>
                  <a:lnTo>
                    <a:pt x="762190" y="370216"/>
                  </a:lnTo>
                  <a:lnTo>
                    <a:pt x="716981" y="388107"/>
                  </a:lnTo>
                  <a:lnTo>
                    <a:pt x="674085" y="400675"/>
                  </a:lnTo>
                  <a:lnTo>
                    <a:pt x="600071" y="413771"/>
                  </a:lnTo>
                  <a:lnTo>
                    <a:pt x="557464" y="415719"/>
                  </a:lnTo>
                  <a:lnTo>
                    <a:pt x="533234" y="415135"/>
                  </a:lnTo>
                  <a:close/>
                </a:path>
                <a:path w="930909" h="415925">
                  <a:moveTo>
                    <a:pt x="32932" y="4887"/>
                  </a:moveTo>
                  <a:lnTo>
                    <a:pt x="28458" y="3213"/>
                  </a:lnTo>
                  <a:lnTo>
                    <a:pt x="31375" y="3829"/>
                  </a:lnTo>
                  <a:lnTo>
                    <a:pt x="32932" y="4887"/>
                  </a:lnTo>
                  <a:close/>
                </a:path>
                <a:path w="930909" h="415925">
                  <a:moveTo>
                    <a:pt x="42768" y="19151"/>
                  </a:moveTo>
                  <a:lnTo>
                    <a:pt x="2871" y="4219"/>
                  </a:lnTo>
                  <a:lnTo>
                    <a:pt x="5189" y="4580"/>
                  </a:lnTo>
                  <a:lnTo>
                    <a:pt x="18215" y="2489"/>
                  </a:lnTo>
                  <a:lnTo>
                    <a:pt x="25971" y="2033"/>
                  </a:lnTo>
                  <a:lnTo>
                    <a:pt x="28458" y="3213"/>
                  </a:lnTo>
                  <a:lnTo>
                    <a:pt x="32932" y="4887"/>
                  </a:lnTo>
                  <a:lnTo>
                    <a:pt x="34392" y="5880"/>
                  </a:lnTo>
                  <a:lnTo>
                    <a:pt x="37509" y="9366"/>
                  </a:lnTo>
                  <a:lnTo>
                    <a:pt x="42768" y="19151"/>
                  </a:lnTo>
                  <a:close/>
                </a:path>
                <a:path w="930909" h="415925">
                  <a:moveTo>
                    <a:pt x="361036" y="380747"/>
                  </a:moveTo>
                  <a:lnTo>
                    <a:pt x="317417" y="360372"/>
                  </a:lnTo>
                  <a:lnTo>
                    <a:pt x="274880" y="335373"/>
                  </a:lnTo>
                  <a:lnTo>
                    <a:pt x="233426" y="305750"/>
                  </a:lnTo>
                  <a:lnTo>
                    <a:pt x="193053" y="271504"/>
                  </a:lnTo>
                  <a:lnTo>
                    <a:pt x="153764" y="232633"/>
                  </a:lnTo>
                  <a:lnTo>
                    <a:pt x="116923" y="190391"/>
                  </a:lnTo>
                  <a:lnTo>
                    <a:pt x="84567" y="149535"/>
                  </a:lnTo>
                  <a:lnTo>
                    <a:pt x="56697" y="110067"/>
                  </a:lnTo>
                  <a:lnTo>
                    <a:pt x="33311" y="71986"/>
                  </a:lnTo>
                  <a:lnTo>
                    <a:pt x="14410" y="35292"/>
                  </a:lnTo>
                  <a:lnTo>
                    <a:pt x="0" y="0"/>
                  </a:lnTo>
                  <a:lnTo>
                    <a:pt x="1140" y="2687"/>
                  </a:lnTo>
                  <a:lnTo>
                    <a:pt x="2871" y="4219"/>
                  </a:lnTo>
                  <a:lnTo>
                    <a:pt x="42768" y="19151"/>
                  </a:lnTo>
                  <a:lnTo>
                    <a:pt x="62305" y="55502"/>
                  </a:lnTo>
                  <a:lnTo>
                    <a:pt x="83571" y="92926"/>
                  </a:lnTo>
                  <a:lnTo>
                    <a:pt x="115024" y="140847"/>
                  </a:lnTo>
                  <a:lnTo>
                    <a:pt x="138369" y="171357"/>
                  </a:lnTo>
                  <a:lnTo>
                    <a:pt x="188863" y="227910"/>
                  </a:lnTo>
                  <a:lnTo>
                    <a:pt x="264507" y="294001"/>
                  </a:lnTo>
                  <a:lnTo>
                    <a:pt x="312871" y="326254"/>
                  </a:lnTo>
                  <a:lnTo>
                    <a:pt x="361104" y="350711"/>
                  </a:lnTo>
                  <a:lnTo>
                    <a:pt x="533234" y="415135"/>
                  </a:lnTo>
                  <a:lnTo>
                    <a:pt x="511125" y="414602"/>
                  </a:lnTo>
                  <a:lnTo>
                    <a:pt x="469158" y="409638"/>
                  </a:lnTo>
                  <a:lnTo>
                    <a:pt x="430154" y="402341"/>
                  </a:lnTo>
                  <a:lnTo>
                    <a:pt x="394113" y="392711"/>
                  </a:lnTo>
                  <a:lnTo>
                    <a:pt x="361036" y="380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8441" y="8536501"/>
              <a:ext cx="213770" cy="18053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47276" y="2191360"/>
            <a:ext cx="1517015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АЛАТАУСКИЙ</a:t>
            </a:r>
            <a:endParaRPr sz="17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(18</a:t>
            </a:r>
            <a:r>
              <a:rPr sz="1700" b="1" spc="-5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29358" y="2817156"/>
            <a:ext cx="152400" cy="772160"/>
            <a:chOff x="2729358" y="2817156"/>
            <a:chExt cx="152400" cy="772160"/>
          </a:xfrm>
        </p:grpSpPr>
        <p:sp>
          <p:nvSpPr>
            <p:cNvPr id="23" name="object 23"/>
            <p:cNvSpPr/>
            <p:nvPr/>
          </p:nvSpPr>
          <p:spPr>
            <a:xfrm>
              <a:off x="2805482" y="2817156"/>
              <a:ext cx="0" cy="753110"/>
            </a:xfrm>
            <a:custGeom>
              <a:avLst/>
              <a:gdLst/>
              <a:ahLst/>
              <a:cxnLst/>
              <a:rect l="l" t="t" r="r" b="b"/>
              <a:pathLst>
                <a:path h="753110">
                  <a:moveTo>
                    <a:pt x="0" y="0"/>
                  </a:moveTo>
                  <a:lnTo>
                    <a:pt x="0" y="752668"/>
                  </a:lnTo>
                </a:path>
              </a:pathLst>
            </a:custGeom>
            <a:ln w="37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8332" y="3494063"/>
              <a:ext cx="114300" cy="76200"/>
            </a:xfrm>
            <a:custGeom>
              <a:avLst/>
              <a:gdLst/>
              <a:ahLst/>
              <a:cxnLst/>
              <a:rect l="l" t="t" r="r" b="b"/>
              <a:pathLst>
                <a:path w="114300" h="76200">
                  <a:moveTo>
                    <a:pt x="114299" y="0"/>
                  </a:moveTo>
                  <a:lnTo>
                    <a:pt x="57149" y="75761"/>
                  </a:lnTo>
                  <a:lnTo>
                    <a:pt x="0" y="0"/>
                  </a:lnTo>
                </a:path>
              </a:pathLst>
            </a:custGeom>
            <a:ln w="38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398865" y="718527"/>
            <a:ext cx="11059795" cy="38100"/>
          </a:xfrm>
          <a:custGeom>
            <a:avLst/>
            <a:gdLst/>
            <a:ahLst/>
            <a:cxnLst/>
            <a:rect l="l" t="t" r="r" b="b"/>
            <a:pathLst>
              <a:path w="11059794" h="38100">
                <a:moveTo>
                  <a:pt x="11059389" y="0"/>
                </a:moveTo>
                <a:lnTo>
                  <a:pt x="10680624" y="0"/>
                </a:lnTo>
                <a:lnTo>
                  <a:pt x="10080676" y="0"/>
                </a:lnTo>
                <a:lnTo>
                  <a:pt x="599948" y="0"/>
                </a:lnTo>
                <a:lnTo>
                  <a:pt x="0" y="0"/>
                </a:lnTo>
                <a:lnTo>
                  <a:pt x="0" y="38100"/>
                </a:lnTo>
                <a:lnTo>
                  <a:pt x="599948" y="38100"/>
                </a:lnTo>
                <a:lnTo>
                  <a:pt x="10080676" y="38100"/>
                </a:lnTo>
                <a:lnTo>
                  <a:pt x="10680624" y="38100"/>
                </a:lnTo>
                <a:lnTo>
                  <a:pt x="11059389" y="38100"/>
                </a:lnTo>
                <a:lnTo>
                  <a:pt x="11059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67093" y="254812"/>
            <a:ext cx="1230439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u="heavy" spc="10" dirty="0">
                <a:uFill>
                  <a:solidFill>
                    <a:srgbClr val="000000"/>
                  </a:solidFill>
                </a:uFill>
              </a:rPr>
              <a:t>СУИЦ</a:t>
            </a:r>
            <a:r>
              <a:rPr sz="3300" spc="10" dirty="0"/>
              <a:t>ИДАЛЬНЫЕ</a:t>
            </a:r>
            <a:r>
              <a:rPr sz="3300" spc="5" dirty="0"/>
              <a:t> </a:t>
            </a:r>
            <a:r>
              <a:rPr sz="3300" spc="15" dirty="0"/>
              <a:t>ПОПЫТКИ</a:t>
            </a:r>
            <a:r>
              <a:rPr sz="3300" spc="10" dirty="0"/>
              <a:t> </a:t>
            </a:r>
            <a:r>
              <a:rPr sz="3300" spc="15" dirty="0"/>
              <a:t>И</a:t>
            </a:r>
            <a:r>
              <a:rPr sz="3300" spc="5" dirty="0"/>
              <a:t> </a:t>
            </a:r>
            <a:r>
              <a:rPr sz="3300" spc="10" dirty="0"/>
              <a:t>ЗАВЕРШЕННЫЕ </a:t>
            </a:r>
            <a:r>
              <a:rPr sz="3300" spc="15" dirty="0"/>
              <a:t>СУИЦИДЫ</a:t>
            </a:r>
            <a:endParaRPr sz="3300"/>
          </a:p>
        </p:txBody>
      </p:sp>
      <p:sp>
        <p:nvSpPr>
          <p:cNvPr id="27" name="object 27"/>
          <p:cNvSpPr txBox="1"/>
          <p:nvPr/>
        </p:nvSpPr>
        <p:spPr>
          <a:xfrm>
            <a:off x="8599259" y="1204451"/>
            <a:ext cx="1640205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ТУРКСИБСКИЙ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(8</a:t>
            </a:r>
            <a:r>
              <a:rPr sz="1700" b="1" spc="-2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97517" y="7024153"/>
            <a:ext cx="1386840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МЕДЕУСКИЙ</a:t>
            </a:r>
            <a:endParaRPr sz="17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(10</a:t>
            </a:r>
            <a:r>
              <a:rPr sz="1700" b="1" spc="-5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3081" y="7918894"/>
            <a:ext cx="2053589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БОСТАНДЫКСКИЙ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(14</a:t>
            </a:r>
            <a:r>
              <a:rPr sz="1700" b="1" spc="-2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46148" y="7045763"/>
            <a:ext cx="2037080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НАУРЫЗБАЙСКИЙ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(5</a:t>
            </a:r>
            <a:r>
              <a:rPr sz="1700" b="1" spc="-2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30611" y="5835377"/>
            <a:ext cx="1524635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АУЕЗОВСКИЙ</a:t>
            </a:r>
            <a:endParaRPr sz="170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(17</a:t>
            </a:r>
            <a:r>
              <a:rPr sz="1700" b="1" spc="-5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99874" y="1012929"/>
            <a:ext cx="1760220" cy="62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b="1" spc="5" dirty="0">
                <a:latin typeface="Arial"/>
                <a:cs typeface="Arial"/>
              </a:rPr>
              <a:t>ЖЕТЫСУЙСКИЙ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(5</a:t>
            </a:r>
            <a:r>
              <a:rPr sz="1700" b="1" spc="-2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10556"/>
                </a:solidFill>
                <a:latin typeface="Arial"/>
                <a:cs typeface="Arial"/>
              </a:rPr>
              <a:t>случаев)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32063" y="991330"/>
            <a:ext cx="32156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"/>
                <a:cs typeface="Arial"/>
              </a:rPr>
              <a:t>ОТКРЫТЫЕ</a:t>
            </a:r>
            <a:r>
              <a:rPr sz="2700" b="1" spc="-8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ПЦПЗ: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8405" y="7890636"/>
            <a:ext cx="1540510" cy="1082040"/>
          </a:xfrm>
          <a:prstGeom prst="rect">
            <a:avLst/>
          </a:prstGeom>
          <a:solidFill>
            <a:srgbClr val="F2F4F0"/>
          </a:solidFill>
          <a:ln w="3175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1055"/>
              </a:spcBef>
            </a:pPr>
            <a:r>
              <a:rPr sz="1700" b="1" spc="5" dirty="0">
                <a:latin typeface="Arial"/>
                <a:cs typeface="Arial"/>
              </a:rPr>
              <a:t>подростки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L="78740" algn="ctr">
              <a:lnSpc>
                <a:spcPct val="100000"/>
              </a:lnSpc>
              <a:spcBef>
                <a:spcPts val="309"/>
              </a:spcBef>
            </a:pPr>
            <a:r>
              <a:rPr sz="1700" b="1" spc="5" dirty="0">
                <a:latin typeface="Arial"/>
                <a:cs typeface="Arial"/>
              </a:rPr>
              <a:t>ребенок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39702" y="3598455"/>
            <a:ext cx="1530985" cy="1072515"/>
          </a:xfrm>
          <a:prstGeom prst="rect">
            <a:avLst/>
          </a:prstGeom>
          <a:solidFill>
            <a:srgbClr val="F2F4F0"/>
          </a:solidFill>
          <a:ln w="381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R="55244" algn="ctr">
              <a:lnSpc>
                <a:spcPct val="100000"/>
              </a:lnSpc>
            </a:pPr>
            <a:r>
              <a:rPr sz="1700" b="1" spc="5" dirty="0">
                <a:latin typeface="Arial"/>
                <a:cs typeface="Arial"/>
              </a:rPr>
              <a:t>подростки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R="55244" algn="ctr">
              <a:lnSpc>
                <a:spcPct val="100000"/>
              </a:lnSpc>
              <a:spcBef>
                <a:spcPts val="310"/>
              </a:spcBef>
            </a:pPr>
            <a:r>
              <a:rPr sz="1700" b="1" spc="5" dirty="0">
                <a:latin typeface="Arial"/>
                <a:cs typeface="Arial"/>
              </a:rPr>
              <a:t>ребенок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05683" y="1820125"/>
            <a:ext cx="4243705" cy="352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Алмалинский район </a:t>
            </a:r>
            <a:r>
              <a:rPr sz="2100" b="1" dirty="0">
                <a:latin typeface="Arial"/>
                <a:cs typeface="Arial"/>
              </a:rPr>
              <a:t>- </a:t>
            </a:r>
            <a:r>
              <a:rPr sz="2100" b="1" spc="-5" dirty="0">
                <a:latin typeface="Arial"/>
                <a:cs typeface="Arial"/>
              </a:rPr>
              <a:t>ГП №8 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Ауезовский район </a:t>
            </a:r>
            <a:r>
              <a:rPr sz="2100" b="1" dirty="0">
                <a:latin typeface="Arial"/>
                <a:cs typeface="Arial"/>
              </a:rPr>
              <a:t>- </a:t>
            </a:r>
            <a:r>
              <a:rPr sz="2100" b="1" spc="-5" dirty="0">
                <a:latin typeface="Arial"/>
                <a:cs typeface="Arial"/>
              </a:rPr>
              <a:t>ГП №10 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Алатауский район </a:t>
            </a:r>
            <a:r>
              <a:rPr sz="2100" b="1" dirty="0">
                <a:latin typeface="Arial"/>
                <a:cs typeface="Arial"/>
              </a:rPr>
              <a:t>- </a:t>
            </a:r>
            <a:r>
              <a:rPr sz="2100" b="1" spc="-5" dirty="0">
                <a:latin typeface="Arial"/>
                <a:cs typeface="Arial"/>
              </a:rPr>
              <a:t>ГП №23 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Наурызбайский район </a:t>
            </a:r>
            <a:r>
              <a:rPr sz="2100" b="1" dirty="0">
                <a:latin typeface="Arial"/>
                <a:cs typeface="Arial"/>
              </a:rPr>
              <a:t>- </a:t>
            </a:r>
            <a:r>
              <a:rPr sz="2100" b="1" spc="-5" dirty="0">
                <a:latin typeface="Arial"/>
                <a:cs typeface="Arial"/>
              </a:rPr>
              <a:t>ГП №36 </a:t>
            </a:r>
            <a:r>
              <a:rPr sz="2100" b="1" spc="-57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Медеуский район </a:t>
            </a:r>
            <a:r>
              <a:rPr sz="2100" b="1" dirty="0">
                <a:latin typeface="Arial"/>
                <a:cs typeface="Arial"/>
              </a:rPr>
              <a:t>- </a:t>
            </a:r>
            <a:r>
              <a:rPr sz="2100" b="1" spc="-5" dirty="0">
                <a:latin typeface="Arial"/>
                <a:cs typeface="Arial"/>
              </a:rPr>
              <a:t>ЦПМСП 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Медеуского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100" b="1" spc="-5" dirty="0">
                <a:latin typeface="Arial"/>
                <a:cs typeface="Arial"/>
              </a:rPr>
              <a:t>района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700" b="1" spc="-5" dirty="0">
                <a:latin typeface="Arial"/>
                <a:cs typeface="Arial"/>
              </a:rPr>
              <a:t>СУИЦИДАЛЬНЫЕ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700" b="1" spc="-5" dirty="0">
                <a:latin typeface="Arial"/>
                <a:cs typeface="Arial"/>
              </a:rPr>
              <a:t>ПОПЫТКИ</a:t>
            </a:r>
            <a:endParaRPr sz="2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285509" y="1038273"/>
            <a:ext cx="19050" cy="9248775"/>
          </a:xfrm>
          <a:custGeom>
            <a:avLst/>
            <a:gdLst/>
            <a:ahLst/>
            <a:cxnLst/>
            <a:rect l="l" t="t" r="r" b="b"/>
            <a:pathLst>
              <a:path w="19050" h="9248775">
                <a:moveTo>
                  <a:pt x="19049" y="0"/>
                </a:moveTo>
                <a:lnTo>
                  <a:pt x="19049" y="9248726"/>
                </a:lnTo>
                <a:lnTo>
                  <a:pt x="0" y="9248726"/>
                </a:lnTo>
                <a:lnTo>
                  <a:pt x="0" y="0"/>
                </a:lnTo>
                <a:lnTo>
                  <a:pt x="19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431441" y="5646865"/>
            <a:ext cx="5466715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0485" algn="ctr">
              <a:lnSpc>
                <a:spcPct val="115599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Алмалинский (ГП №5,3,8,30,31,ВОВ) </a:t>
            </a:r>
            <a:r>
              <a:rPr sz="2000" b="1" dirty="0">
                <a:latin typeface="Arial"/>
                <a:cs typeface="Arial"/>
              </a:rPr>
              <a:t>- </a:t>
            </a:r>
            <a:r>
              <a:rPr sz="2000" b="1" spc="-5" dirty="0">
                <a:latin typeface="Arial"/>
                <a:cs typeface="Arial"/>
              </a:rPr>
              <a:t>139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Турксибский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(ГП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№9,32,19,20,24,28,13)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102</a:t>
            </a:r>
            <a:endParaRPr sz="2000">
              <a:latin typeface="Arial"/>
              <a:cs typeface="Arial"/>
            </a:endParaRPr>
          </a:p>
          <a:p>
            <a:pPr marR="62230" algn="ctr">
              <a:lnSpc>
                <a:spcPct val="100000"/>
              </a:lnSpc>
              <a:spcBef>
                <a:spcPts val="375"/>
              </a:spcBef>
            </a:pPr>
            <a:r>
              <a:rPr sz="2000" b="1" spc="-5" dirty="0">
                <a:latin typeface="Arial"/>
                <a:cs typeface="Arial"/>
              </a:rPr>
              <a:t>Бостандыкский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(ГП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№4,12,17,7)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99</a:t>
            </a:r>
            <a:endParaRPr sz="2000">
              <a:latin typeface="Arial"/>
              <a:cs typeface="Arial"/>
            </a:endParaRPr>
          </a:p>
          <a:p>
            <a:pPr marL="2548255" marR="161925" indent="-1885314">
              <a:lnSpc>
                <a:spcPct val="115700"/>
              </a:lnSpc>
              <a:spcBef>
                <a:spcPts val="570"/>
              </a:spcBef>
            </a:pPr>
            <a:r>
              <a:rPr sz="2700" b="1" dirty="0">
                <a:latin typeface="Arial"/>
                <a:cs typeface="Arial"/>
              </a:rPr>
              <a:t>ПЛАНИРУЕТСЯ</a:t>
            </a:r>
            <a:r>
              <a:rPr sz="2700" b="1" spc="-10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ОТКРЫТИЕ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ПЦПЗ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960531" y="7927741"/>
            <a:ext cx="4634230" cy="140970"/>
            <a:chOff x="12960531" y="7927741"/>
            <a:chExt cx="4634230" cy="140970"/>
          </a:xfrm>
        </p:grpSpPr>
        <p:sp>
          <p:nvSpPr>
            <p:cNvPr id="40" name="object 40"/>
            <p:cNvSpPr/>
            <p:nvPr/>
          </p:nvSpPr>
          <p:spPr>
            <a:xfrm>
              <a:off x="13087121" y="7929879"/>
              <a:ext cx="4455160" cy="139065"/>
            </a:xfrm>
            <a:custGeom>
              <a:avLst/>
              <a:gdLst/>
              <a:ahLst/>
              <a:cxnLst/>
              <a:rect l="l" t="t" r="r" b="b"/>
              <a:pathLst>
                <a:path w="4455159" h="139065">
                  <a:moveTo>
                    <a:pt x="4377601" y="7467"/>
                  </a:moveTo>
                  <a:lnTo>
                    <a:pt x="4353407" y="15392"/>
                  </a:lnTo>
                  <a:lnTo>
                    <a:pt x="4329722" y="23723"/>
                  </a:lnTo>
                  <a:lnTo>
                    <a:pt x="4306240" y="30861"/>
                  </a:lnTo>
                  <a:lnTo>
                    <a:pt x="4242359" y="38887"/>
                  </a:lnTo>
                  <a:lnTo>
                    <a:pt x="4201757" y="40779"/>
                  </a:lnTo>
                  <a:lnTo>
                    <a:pt x="4160951" y="41478"/>
                  </a:lnTo>
                  <a:lnTo>
                    <a:pt x="4120032" y="41579"/>
                  </a:lnTo>
                  <a:lnTo>
                    <a:pt x="165900" y="41579"/>
                  </a:lnTo>
                  <a:lnTo>
                    <a:pt x="93319" y="34925"/>
                  </a:lnTo>
                  <a:lnTo>
                    <a:pt x="24015" y="13855"/>
                  </a:lnTo>
                  <a:lnTo>
                    <a:pt x="12420" y="9067"/>
                  </a:lnTo>
                  <a:lnTo>
                    <a:pt x="6362" y="6667"/>
                  </a:lnTo>
                  <a:lnTo>
                    <a:pt x="0" y="4267"/>
                  </a:lnTo>
                  <a:lnTo>
                    <a:pt x="0" y="130086"/>
                  </a:lnTo>
                  <a:lnTo>
                    <a:pt x="47536" y="111302"/>
                  </a:lnTo>
                  <a:lnTo>
                    <a:pt x="95364" y="99021"/>
                  </a:lnTo>
                  <a:lnTo>
                    <a:pt x="143814" y="92151"/>
                  </a:lnTo>
                  <a:lnTo>
                    <a:pt x="193179" y="89560"/>
                  </a:lnTo>
                  <a:lnTo>
                    <a:pt x="4104754" y="89560"/>
                  </a:lnTo>
                  <a:lnTo>
                    <a:pt x="4196473" y="90004"/>
                  </a:lnTo>
                  <a:lnTo>
                    <a:pt x="4242003" y="92227"/>
                  </a:lnTo>
                  <a:lnTo>
                    <a:pt x="4286986" y="98018"/>
                  </a:lnTo>
                  <a:lnTo>
                    <a:pt x="4331170" y="109016"/>
                  </a:lnTo>
                  <a:lnTo>
                    <a:pt x="4374337" y="126885"/>
                  </a:lnTo>
                  <a:lnTo>
                    <a:pt x="4375429" y="127952"/>
                  </a:lnTo>
                  <a:lnTo>
                    <a:pt x="4377601" y="125818"/>
                  </a:lnTo>
                  <a:lnTo>
                    <a:pt x="4377601" y="89560"/>
                  </a:lnTo>
                  <a:lnTo>
                    <a:pt x="4377601" y="41579"/>
                  </a:lnTo>
                  <a:lnTo>
                    <a:pt x="4377601" y="7467"/>
                  </a:lnTo>
                  <a:close/>
                </a:path>
                <a:path w="4455159" h="139065">
                  <a:moveTo>
                    <a:pt x="4454791" y="98729"/>
                  </a:moveTo>
                  <a:lnTo>
                    <a:pt x="4454004" y="76771"/>
                  </a:lnTo>
                  <a:lnTo>
                    <a:pt x="4453547" y="69405"/>
                  </a:lnTo>
                  <a:lnTo>
                    <a:pt x="4454004" y="46913"/>
                  </a:lnTo>
                  <a:lnTo>
                    <a:pt x="4449419" y="25044"/>
                  </a:lnTo>
                  <a:lnTo>
                    <a:pt x="4437773" y="9461"/>
                  </a:lnTo>
                  <a:lnTo>
                    <a:pt x="4419778" y="889"/>
                  </a:lnTo>
                  <a:lnTo>
                    <a:pt x="4396156" y="0"/>
                  </a:lnTo>
                  <a:lnTo>
                    <a:pt x="4396156" y="138607"/>
                  </a:lnTo>
                  <a:lnTo>
                    <a:pt x="4429760" y="128651"/>
                  </a:lnTo>
                  <a:lnTo>
                    <a:pt x="4447997" y="115684"/>
                  </a:lnTo>
                  <a:lnTo>
                    <a:pt x="4454791" y="98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0531" y="7927741"/>
              <a:ext cx="110231" cy="13754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7555321" y="7956529"/>
              <a:ext cx="39370" cy="80010"/>
            </a:xfrm>
            <a:custGeom>
              <a:avLst/>
              <a:gdLst/>
              <a:ahLst/>
              <a:cxnLst/>
              <a:rect l="l" t="t" r="r" b="b"/>
              <a:pathLst>
                <a:path w="39369" h="80009">
                  <a:moveTo>
                    <a:pt x="0" y="79967"/>
                  </a:moveTo>
                  <a:lnTo>
                    <a:pt x="0" y="0"/>
                  </a:lnTo>
                  <a:lnTo>
                    <a:pt x="16729" y="4831"/>
                  </a:lnTo>
                  <a:lnTo>
                    <a:pt x="29058" y="13061"/>
                  </a:lnTo>
                  <a:lnTo>
                    <a:pt x="36681" y="24889"/>
                  </a:lnTo>
                  <a:lnTo>
                    <a:pt x="39290" y="40516"/>
                  </a:lnTo>
                  <a:lnTo>
                    <a:pt x="36374" y="55677"/>
                  </a:lnTo>
                  <a:lnTo>
                    <a:pt x="29058" y="67439"/>
                  </a:lnTo>
                  <a:lnTo>
                    <a:pt x="17036" y="75602"/>
                  </a:lnTo>
                  <a:lnTo>
                    <a:pt x="0" y="79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3376476" y="8208497"/>
            <a:ext cx="388747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15599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Бостандыкский район </a:t>
            </a:r>
            <a:r>
              <a:rPr sz="2000" b="1" dirty="0">
                <a:latin typeface="Arial"/>
                <a:cs typeface="Arial"/>
              </a:rPr>
              <a:t>- </a:t>
            </a:r>
            <a:r>
              <a:rPr sz="2000" b="1" spc="-5" dirty="0">
                <a:latin typeface="Arial"/>
                <a:cs typeface="Arial"/>
              </a:rPr>
              <a:t>ГП №7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Ауезовский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район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ГП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№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85784" y="9156064"/>
            <a:ext cx="445516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3220">
              <a:lnSpc>
                <a:spcPct val="1157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ФУНКЦИОНИРУЮТ 18 </a:t>
            </a:r>
            <a:r>
              <a:rPr sz="2700" b="1" spc="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МОЛОДЕЖНЫХ</a:t>
            </a:r>
            <a:r>
              <a:rPr sz="2700" b="1" spc="-10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ЦЕНТРОВ</a:t>
            </a:r>
            <a:endParaRPr sz="2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2018" y="9033252"/>
            <a:ext cx="12118340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8720" marR="5080" indent="-2446655">
              <a:lnSpc>
                <a:spcPct val="1161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Суицидальных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попыток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–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853</a:t>
            </a:r>
            <a:r>
              <a:rPr sz="2100" b="1" spc="-1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2022г.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2021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годом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-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839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,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из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них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завершенный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суицид</a:t>
            </a:r>
            <a:r>
              <a:rPr sz="2100" b="1" spc="-5" dirty="0">
                <a:latin typeface="Arial"/>
                <a:cs typeface="Arial"/>
              </a:rPr>
              <a:t> –</a:t>
            </a:r>
            <a:r>
              <a:rPr sz="2100" b="1" spc="-5" dirty="0">
                <a:solidFill>
                  <a:srgbClr val="D10556"/>
                </a:solidFill>
                <a:latin typeface="Arial"/>
                <a:cs typeface="Arial"/>
              </a:rPr>
              <a:t>98 </a:t>
            </a:r>
            <a:r>
              <a:rPr sz="2100" b="1" spc="-57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случаев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(в 2021году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– 103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случая), что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 5%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меньше.</a:t>
            </a:r>
            <a:endParaRPr sz="2100" dirty="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405"/>
              </a:spcBef>
            </a:pPr>
            <a:r>
              <a:rPr sz="2400" b="1" dirty="0">
                <a:latin typeface="Arial"/>
                <a:cs typeface="Arial"/>
              </a:rPr>
              <a:t>Показатель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равен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4,5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100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тыс.населения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lang="ru-RU" sz="2400" b="1" dirty="0">
                <a:latin typeface="Arial"/>
                <a:cs typeface="Arial"/>
              </a:rPr>
              <a:t>и</a:t>
            </a:r>
            <a:r>
              <a:rPr sz="2400" b="1" dirty="0" err="1">
                <a:latin typeface="Arial"/>
                <a:cs typeface="Arial"/>
              </a:rPr>
              <a:t>ндикатор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составляет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10556"/>
                </a:solidFill>
                <a:latin typeface="Arial"/>
                <a:cs typeface="Arial"/>
              </a:rPr>
              <a:t>5,33</a:t>
            </a:r>
            <a:r>
              <a:rPr sz="2400" b="1" spc="-1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D25433F-AB45-4A2B-BCB4-B4C2766F4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133584"/>
              </p:ext>
            </p:extLst>
          </p:nvPr>
        </p:nvGraphicFramePr>
        <p:xfrm>
          <a:off x="609601" y="1257299"/>
          <a:ext cx="5486399" cy="402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F8B6DBC-7E53-418F-8DEB-49A94FD1F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950380"/>
              </p:ext>
            </p:extLst>
          </p:nvPr>
        </p:nvGraphicFramePr>
        <p:xfrm>
          <a:off x="6629400" y="1257300"/>
          <a:ext cx="5334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B80F0AD-930E-47F7-8A91-D88E3FDF7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431327"/>
              </p:ext>
            </p:extLst>
          </p:nvPr>
        </p:nvGraphicFramePr>
        <p:xfrm>
          <a:off x="12496800" y="1181101"/>
          <a:ext cx="5334000" cy="391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53E3F092-5ED0-4ADC-AB69-7E814C92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866110"/>
              </p:ext>
            </p:extLst>
          </p:nvPr>
        </p:nvGraphicFramePr>
        <p:xfrm>
          <a:off x="631598" y="5619024"/>
          <a:ext cx="5562600" cy="402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B514B7B-38BA-4542-9FD5-1C3E478D5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677968"/>
              </p:ext>
            </p:extLst>
          </p:nvPr>
        </p:nvGraphicFramePr>
        <p:xfrm>
          <a:off x="6555189" y="5619024"/>
          <a:ext cx="5410200" cy="402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C47C268-F10E-4546-BFFB-994460FAE6D1}"/>
              </a:ext>
            </a:extLst>
          </p:cNvPr>
          <p:cNvSpPr txBox="1"/>
          <p:nvPr/>
        </p:nvSpPr>
        <p:spPr>
          <a:xfrm>
            <a:off x="5254437" y="1684229"/>
            <a:ext cx="71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6DA8D-0D01-4F7E-901F-23E28A790F05}"/>
              </a:ext>
            </a:extLst>
          </p:cNvPr>
          <p:cNvSpPr txBox="1"/>
          <p:nvPr/>
        </p:nvSpPr>
        <p:spPr>
          <a:xfrm>
            <a:off x="3225619" y="168589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502B12EE-EEF8-4C68-B92F-466090B7EDD7}"/>
              </a:ext>
            </a:extLst>
          </p:cNvPr>
          <p:cNvSpPr/>
          <p:nvPr/>
        </p:nvSpPr>
        <p:spPr>
          <a:xfrm>
            <a:off x="11405575" y="2252295"/>
            <a:ext cx="381000" cy="158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77AE3-C66C-47C8-9F11-4A3882A37D5F}"/>
              </a:ext>
            </a:extLst>
          </p:cNvPr>
          <p:cNvSpPr txBox="1"/>
          <p:nvPr/>
        </p:nvSpPr>
        <p:spPr>
          <a:xfrm>
            <a:off x="11235991" y="1917069"/>
            <a:ext cx="1454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36,7%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20B5F90-FAB5-4A97-B485-5CA108BA84FB}"/>
              </a:ext>
            </a:extLst>
          </p:cNvPr>
          <p:cNvSpPr/>
          <p:nvPr/>
        </p:nvSpPr>
        <p:spPr>
          <a:xfrm>
            <a:off x="3321524" y="2024451"/>
            <a:ext cx="346774" cy="134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626246E1-D32C-41FD-AFAC-B3958C601471}"/>
              </a:ext>
            </a:extLst>
          </p:cNvPr>
          <p:cNvSpPr/>
          <p:nvPr/>
        </p:nvSpPr>
        <p:spPr>
          <a:xfrm>
            <a:off x="9076708" y="2256762"/>
            <a:ext cx="359404" cy="17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C4325-010F-4C6E-85A3-7F36E8B6B462}"/>
              </a:ext>
            </a:extLst>
          </p:cNvPr>
          <p:cNvSpPr txBox="1"/>
          <p:nvPr/>
        </p:nvSpPr>
        <p:spPr>
          <a:xfrm>
            <a:off x="9032416" y="1971225"/>
            <a:ext cx="58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6C559F-A37A-4861-869C-F77440748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0064" y="2282208"/>
            <a:ext cx="499915" cy="1889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6C9AB0-2FBB-4033-9C6F-C6F0D8AD5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5099" y="2298530"/>
            <a:ext cx="499915" cy="1889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8916286-4044-450F-9C51-DD64F35F603B}"/>
              </a:ext>
            </a:extLst>
          </p:cNvPr>
          <p:cNvSpPr/>
          <p:nvPr/>
        </p:nvSpPr>
        <p:spPr>
          <a:xfrm>
            <a:off x="17135221" y="1990752"/>
            <a:ext cx="876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37,7%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9F2F076-AAD6-4322-B44A-CBFD1B342E06}"/>
              </a:ext>
            </a:extLst>
          </p:cNvPr>
          <p:cNvSpPr/>
          <p:nvPr/>
        </p:nvSpPr>
        <p:spPr>
          <a:xfrm>
            <a:off x="14904293" y="1990753"/>
            <a:ext cx="952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8C50CDB-E4C4-4B9D-BE12-B09429191EC2}"/>
              </a:ext>
            </a:extLst>
          </p:cNvPr>
          <p:cNvSpPr/>
          <p:nvPr/>
        </p:nvSpPr>
        <p:spPr>
          <a:xfrm>
            <a:off x="3321524" y="66942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209ECE3-80BF-4D96-802E-AD58944B1D3C}"/>
              </a:ext>
            </a:extLst>
          </p:cNvPr>
          <p:cNvSpPr/>
          <p:nvPr/>
        </p:nvSpPr>
        <p:spPr>
          <a:xfrm>
            <a:off x="5661050" y="6659878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7,7%</a:t>
            </a: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4FDBFFCE-DDD3-40FC-AAC6-E5A551CBA7CF}"/>
              </a:ext>
            </a:extLst>
          </p:cNvPr>
          <p:cNvSpPr/>
          <p:nvPr/>
        </p:nvSpPr>
        <p:spPr>
          <a:xfrm>
            <a:off x="3304411" y="7048500"/>
            <a:ext cx="381000" cy="188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0A542DB-3216-452D-9B45-EFD60B9E0B11}"/>
              </a:ext>
            </a:extLst>
          </p:cNvPr>
          <p:cNvSpPr/>
          <p:nvPr/>
        </p:nvSpPr>
        <p:spPr>
          <a:xfrm>
            <a:off x="8921824" y="6638092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C94F84-3FE9-4F58-AC60-7BE976CF3EDA}"/>
              </a:ext>
            </a:extLst>
          </p:cNvPr>
          <p:cNvSpPr/>
          <p:nvPr/>
        </p:nvSpPr>
        <p:spPr>
          <a:xfrm>
            <a:off x="11178833" y="6636216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9,8%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827748-111A-4A5F-AA64-881C740CF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011" y="6997638"/>
            <a:ext cx="499915" cy="30777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237D1D3-F6E5-4CF5-A90A-4170BBC3D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833" y="6997638"/>
            <a:ext cx="499915" cy="229892"/>
          </a:xfrm>
          <a:prstGeom prst="rect">
            <a:avLst/>
          </a:prstGeom>
        </p:spPr>
      </p:pic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2F62FA25-FF79-43F5-AF1C-192D3F075691}"/>
              </a:ext>
            </a:extLst>
          </p:cNvPr>
          <p:cNvSpPr/>
          <p:nvPr/>
        </p:nvSpPr>
        <p:spPr>
          <a:xfrm>
            <a:off x="5314276" y="2027290"/>
            <a:ext cx="346774" cy="134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68DCFAE0-AC3E-4062-8160-72EA3D6EA017}"/>
              </a:ext>
            </a:extLst>
          </p:cNvPr>
          <p:cNvSpPr/>
          <p:nvPr/>
        </p:nvSpPr>
        <p:spPr>
          <a:xfrm>
            <a:off x="5745056" y="7058110"/>
            <a:ext cx="381000" cy="169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5362783-0E2C-4E2C-B5FE-C9E19A2C3FEC}"/>
              </a:ext>
            </a:extLst>
          </p:cNvPr>
          <p:cNvSpPr/>
          <p:nvPr/>
        </p:nvSpPr>
        <p:spPr>
          <a:xfrm>
            <a:off x="5258640" y="167787"/>
            <a:ext cx="88088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МЕДИКО-ДЕМОГРАФИЧЕСКИЕ</a:t>
            </a:r>
            <a:r>
              <a:rPr kumimoji="0" lang="ru-RU" alt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ПОКАЗАТЕЛИ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C5AC0FF-30AA-4D43-9FE9-A7930D723FCB}"/>
              </a:ext>
            </a:extLst>
          </p:cNvPr>
          <p:cNvSpPr/>
          <p:nvPr/>
        </p:nvSpPr>
        <p:spPr>
          <a:xfrm>
            <a:off x="313709" y="850447"/>
            <a:ext cx="17660585" cy="685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42" name="object 4">
            <a:extLst>
              <a:ext uri="{FF2B5EF4-FFF2-40B4-BE49-F238E27FC236}">
                <a16:creationId xmlns:a16="http://schemas.microsoft.com/office/drawing/2014/main" id="{7AEE1771-36A9-4D37-B281-47D559F7E0E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54000" y="8792164"/>
            <a:ext cx="2401014" cy="1400366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A98E14A-A9DE-45E3-9EC8-40C9CF602B04}"/>
              </a:ext>
            </a:extLst>
          </p:cNvPr>
          <p:cNvSpPr/>
          <p:nvPr/>
        </p:nvSpPr>
        <p:spPr>
          <a:xfrm>
            <a:off x="9311287" y="5094033"/>
            <a:ext cx="9263259" cy="70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7350" marR="5080" indent="40640">
              <a:lnSpc>
                <a:spcPct val="116100"/>
              </a:lnSpc>
            </a:pPr>
            <a:r>
              <a:rPr lang="ru-RU" b="1" spc="-5" dirty="0">
                <a:solidFill>
                  <a:schemeClr val="tx2"/>
                </a:solidFill>
                <a:latin typeface="Arial"/>
                <a:cs typeface="Arial"/>
              </a:rPr>
              <a:t>Открытие</a:t>
            </a:r>
            <a:r>
              <a:rPr lang="ru-RU" b="1" spc="-5" dirty="0">
                <a:solidFill>
                  <a:srgbClr val="183361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центр здравоохранения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328DB-26B5-47B5-A336-CFD7ED881C19}"/>
              </a:ext>
            </a:extLst>
          </p:cNvPr>
          <p:cNvSpPr/>
          <p:nvPr/>
        </p:nvSpPr>
        <p:spPr>
          <a:xfrm>
            <a:off x="12210105" y="5801278"/>
            <a:ext cx="56292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Приемы и консультации пациентов посредством видео- и аудиосвязи по чек-листам;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 и контроль состояния здоровья пациентов с сохранением истории взаимодействий;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оперативная и визуальная медицинская аналитика и </a:t>
            </a:r>
            <a:r>
              <a:rPr lang="ru-RU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BigData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последующего контроля и принятия управленческих решений;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многоуровневая визуализация с помощью интерактивных карт по обхвату обследованиями и скринингом прикрепленного населения ПМСП (врач-главный врач/поликлиника-администратор УЗ).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322859-1949-4331-B9F5-3F03F0B06BAB}"/>
              </a:ext>
            </a:extLst>
          </p:cNvPr>
          <p:cNvSpPr/>
          <p:nvPr/>
        </p:nvSpPr>
        <p:spPr>
          <a:xfrm>
            <a:off x="8312201" y="4958834"/>
            <a:ext cx="166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Arial"/>
                <a:cs typeface="Arial"/>
              </a:rPr>
              <a:t>10</a:t>
            </a:r>
            <a:r>
              <a:rPr lang="ru-RU" b="1" spc="-8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ТЫС.НАС.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88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6725" y="1704690"/>
            <a:ext cx="15411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0" algn="l"/>
              </a:tabLst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4267" y="178311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50617" y="52578"/>
                </a:moveTo>
                <a:lnTo>
                  <a:pt x="1961" y="52578"/>
                </a:lnTo>
                <a:lnTo>
                  <a:pt x="0" y="50617"/>
                </a:lnTo>
                <a:lnTo>
                  <a:pt x="0" y="1961"/>
                </a:lnTo>
                <a:lnTo>
                  <a:pt x="1960" y="0"/>
                </a:lnTo>
                <a:lnTo>
                  <a:pt x="50618" y="0"/>
                </a:lnTo>
                <a:lnTo>
                  <a:pt x="52579" y="1961"/>
                </a:lnTo>
                <a:lnTo>
                  <a:pt x="52579" y="50617"/>
                </a:lnTo>
                <a:lnTo>
                  <a:pt x="50617" y="52578"/>
                </a:lnTo>
                <a:close/>
              </a:path>
            </a:pathLst>
          </a:custGeom>
          <a:solidFill>
            <a:srgbClr val="6BE4E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3326" y="178311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50617" y="52578"/>
                </a:moveTo>
                <a:lnTo>
                  <a:pt x="1961" y="52578"/>
                </a:lnTo>
                <a:lnTo>
                  <a:pt x="0" y="50617"/>
                </a:lnTo>
                <a:lnTo>
                  <a:pt x="0" y="1961"/>
                </a:lnTo>
                <a:lnTo>
                  <a:pt x="1960" y="0"/>
                </a:lnTo>
                <a:lnTo>
                  <a:pt x="50618" y="0"/>
                </a:lnTo>
                <a:lnTo>
                  <a:pt x="52579" y="1961"/>
                </a:lnTo>
                <a:lnTo>
                  <a:pt x="52579" y="50617"/>
                </a:lnTo>
                <a:lnTo>
                  <a:pt x="50617" y="52578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1093586" y="5280816"/>
            <a:ext cx="1286566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кардиохирургия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3049111" y="4935963"/>
            <a:ext cx="334401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3445925" y="5246226"/>
            <a:ext cx="1189407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травматология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4585505" y="5244145"/>
            <a:ext cx="1183732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нейрохирургия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6115793" y="5079113"/>
            <a:ext cx="722421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урология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6787362" y="5272125"/>
            <a:ext cx="1262583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общая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хирургия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8280584" y="5122755"/>
            <a:ext cx="843604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педиатрия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9433586" y="5115058"/>
            <a:ext cx="822323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онкология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8900000">
            <a:off x="10131799" y="5296767"/>
            <a:ext cx="1331391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трансплатология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93143" y="1994746"/>
            <a:ext cx="14841855" cy="2756535"/>
            <a:chOff x="1593143" y="1994746"/>
            <a:chExt cx="14841855" cy="2756535"/>
          </a:xfrm>
        </p:grpSpPr>
        <p:sp>
          <p:nvSpPr>
            <p:cNvPr id="15" name="object 15"/>
            <p:cNvSpPr/>
            <p:nvPr/>
          </p:nvSpPr>
          <p:spPr>
            <a:xfrm>
              <a:off x="1593138" y="1994750"/>
              <a:ext cx="10160635" cy="2070100"/>
            </a:xfrm>
            <a:custGeom>
              <a:avLst/>
              <a:gdLst/>
              <a:ahLst/>
              <a:cxnLst/>
              <a:rect l="l" t="t" r="r" b="b"/>
              <a:pathLst>
                <a:path w="10160635" h="2070100">
                  <a:moveTo>
                    <a:pt x="10160368" y="2065337"/>
                  </a:moveTo>
                  <a:lnTo>
                    <a:pt x="0" y="2065337"/>
                  </a:lnTo>
                  <a:lnTo>
                    <a:pt x="0" y="2069719"/>
                  </a:lnTo>
                  <a:lnTo>
                    <a:pt x="10160368" y="2069719"/>
                  </a:lnTo>
                  <a:lnTo>
                    <a:pt x="10160368" y="2065337"/>
                  </a:lnTo>
                  <a:close/>
                </a:path>
                <a:path w="10160635" h="2070100">
                  <a:moveTo>
                    <a:pt x="10160368" y="1376895"/>
                  </a:moveTo>
                  <a:lnTo>
                    <a:pt x="0" y="1376895"/>
                  </a:lnTo>
                  <a:lnTo>
                    <a:pt x="0" y="1381277"/>
                  </a:lnTo>
                  <a:lnTo>
                    <a:pt x="10160368" y="1381277"/>
                  </a:lnTo>
                  <a:lnTo>
                    <a:pt x="10160368" y="1376895"/>
                  </a:lnTo>
                  <a:close/>
                </a:path>
                <a:path w="10160635" h="2070100">
                  <a:moveTo>
                    <a:pt x="10160368" y="688454"/>
                  </a:moveTo>
                  <a:lnTo>
                    <a:pt x="0" y="688454"/>
                  </a:lnTo>
                  <a:lnTo>
                    <a:pt x="0" y="692835"/>
                  </a:lnTo>
                  <a:lnTo>
                    <a:pt x="10160368" y="692835"/>
                  </a:lnTo>
                  <a:lnTo>
                    <a:pt x="10160368" y="688454"/>
                  </a:lnTo>
                  <a:close/>
                </a:path>
                <a:path w="10160635" h="2070100">
                  <a:moveTo>
                    <a:pt x="10160368" y="0"/>
                  </a:moveTo>
                  <a:lnTo>
                    <a:pt x="0" y="0"/>
                  </a:lnTo>
                  <a:lnTo>
                    <a:pt x="0" y="4381"/>
                  </a:lnTo>
                  <a:lnTo>
                    <a:pt x="10160368" y="4381"/>
                  </a:lnTo>
                  <a:lnTo>
                    <a:pt x="10160368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93143" y="4748530"/>
              <a:ext cx="10160635" cy="2540"/>
            </a:xfrm>
            <a:custGeom>
              <a:avLst/>
              <a:gdLst/>
              <a:ahLst/>
              <a:cxnLst/>
              <a:rect l="l" t="t" r="r" b="b"/>
              <a:pathLst>
                <a:path w="10160635" h="2539">
                  <a:moveTo>
                    <a:pt x="0" y="0"/>
                  </a:moveTo>
                  <a:lnTo>
                    <a:pt x="10160364" y="0"/>
                  </a:lnTo>
                  <a:lnTo>
                    <a:pt x="10160364" y="2256"/>
                  </a:lnTo>
                  <a:lnTo>
                    <a:pt x="0" y="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593138" y="2210231"/>
              <a:ext cx="9432290" cy="2540635"/>
            </a:xfrm>
            <a:custGeom>
              <a:avLst/>
              <a:gdLst/>
              <a:ahLst/>
              <a:cxnLst/>
              <a:rect l="l" t="t" r="r" b="b"/>
              <a:pathLst>
                <a:path w="9432290" h="2540635">
                  <a:moveTo>
                    <a:pt x="355409" y="1139964"/>
                  </a:moveTo>
                  <a:lnTo>
                    <a:pt x="353174" y="1128890"/>
                  </a:lnTo>
                  <a:lnTo>
                    <a:pt x="347091" y="1119860"/>
                  </a:lnTo>
                  <a:lnTo>
                    <a:pt x="338048" y="1113764"/>
                  </a:lnTo>
                  <a:lnTo>
                    <a:pt x="326974" y="1111529"/>
                  </a:lnTo>
                  <a:lnTo>
                    <a:pt x="28435" y="1111529"/>
                  </a:lnTo>
                  <a:lnTo>
                    <a:pt x="17360" y="1113764"/>
                  </a:lnTo>
                  <a:lnTo>
                    <a:pt x="8331" y="1119860"/>
                  </a:lnTo>
                  <a:lnTo>
                    <a:pt x="2235" y="1128890"/>
                  </a:lnTo>
                  <a:lnTo>
                    <a:pt x="0" y="1139964"/>
                  </a:lnTo>
                  <a:lnTo>
                    <a:pt x="0" y="2540495"/>
                  </a:lnTo>
                  <a:lnTo>
                    <a:pt x="355409" y="2540495"/>
                  </a:lnTo>
                  <a:lnTo>
                    <a:pt x="355409" y="1139964"/>
                  </a:lnTo>
                  <a:close/>
                </a:path>
                <a:path w="9432290" h="2540635">
                  <a:moveTo>
                    <a:pt x="1489989" y="28435"/>
                  </a:moveTo>
                  <a:lnTo>
                    <a:pt x="1487754" y="17373"/>
                  </a:lnTo>
                  <a:lnTo>
                    <a:pt x="1481658" y="8331"/>
                  </a:lnTo>
                  <a:lnTo>
                    <a:pt x="1472615" y="2235"/>
                  </a:lnTo>
                  <a:lnTo>
                    <a:pt x="1461554" y="0"/>
                  </a:lnTo>
                  <a:lnTo>
                    <a:pt x="1155458" y="0"/>
                  </a:lnTo>
                  <a:lnTo>
                    <a:pt x="1148232" y="2997"/>
                  </a:lnTo>
                  <a:lnTo>
                    <a:pt x="1137564" y="13665"/>
                  </a:lnTo>
                  <a:lnTo>
                    <a:pt x="1134567" y="20891"/>
                  </a:lnTo>
                  <a:lnTo>
                    <a:pt x="1134567" y="2540495"/>
                  </a:lnTo>
                  <a:lnTo>
                    <a:pt x="1489989" y="2540495"/>
                  </a:lnTo>
                  <a:lnTo>
                    <a:pt x="1489989" y="28435"/>
                  </a:lnTo>
                  <a:close/>
                </a:path>
                <a:path w="9432290" h="2540635">
                  <a:moveTo>
                    <a:pt x="2624556" y="2363508"/>
                  </a:moveTo>
                  <a:lnTo>
                    <a:pt x="2621572" y="2356281"/>
                  </a:lnTo>
                  <a:lnTo>
                    <a:pt x="2610904" y="2345613"/>
                  </a:lnTo>
                  <a:lnTo>
                    <a:pt x="2603665" y="2342616"/>
                  </a:lnTo>
                  <a:lnTo>
                    <a:pt x="2290038" y="2342616"/>
                  </a:lnTo>
                  <a:lnTo>
                    <a:pt x="2282812" y="2345613"/>
                  </a:lnTo>
                  <a:lnTo>
                    <a:pt x="2272144" y="2356281"/>
                  </a:lnTo>
                  <a:lnTo>
                    <a:pt x="2269147" y="2363508"/>
                  </a:lnTo>
                  <a:lnTo>
                    <a:pt x="2269147" y="2540495"/>
                  </a:lnTo>
                  <a:lnTo>
                    <a:pt x="2624556" y="2540495"/>
                  </a:lnTo>
                  <a:lnTo>
                    <a:pt x="2624556" y="2363508"/>
                  </a:lnTo>
                  <a:close/>
                </a:path>
                <a:path w="9432290" h="2540635">
                  <a:moveTo>
                    <a:pt x="3759136" y="2466403"/>
                  </a:moveTo>
                  <a:lnTo>
                    <a:pt x="3756139" y="2459164"/>
                  </a:lnTo>
                  <a:lnTo>
                    <a:pt x="3745471" y="2448496"/>
                  </a:lnTo>
                  <a:lnTo>
                    <a:pt x="3738245" y="2445512"/>
                  </a:lnTo>
                  <a:lnTo>
                    <a:pt x="3424618" y="2445512"/>
                  </a:lnTo>
                  <a:lnTo>
                    <a:pt x="3417379" y="2448496"/>
                  </a:lnTo>
                  <a:lnTo>
                    <a:pt x="3406711" y="2459164"/>
                  </a:lnTo>
                  <a:lnTo>
                    <a:pt x="3403714" y="2466403"/>
                  </a:lnTo>
                  <a:lnTo>
                    <a:pt x="3403714" y="2540495"/>
                  </a:lnTo>
                  <a:lnTo>
                    <a:pt x="3759136" y="2540495"/>
                  </a:lnTo>
                  <a:lnTo>
                    <a:pt x="3759136" y="2466403"/>
                  </a:lnTo>
                  <a:close/>
                </a:path>
                <a:path w="9432290" h="2540635">
                  <a:moveTo>
                    <a:pt x="4893703" y="2457513"/>
                  </a:moveTo>
                  <a:lnTo>
                    <a:pt x="4891481" y="2446439"/>
                  </a:lnTo>
                  <a:lnTo>
                    <a:pt x="4885385" y="2437409"/>
                  </a:lnTo>
                  <a:lnTo>
                    <a:pt x="4876343" y="2431313"/>
                  </a:lnTo>
                  <a:lnTo>
                    <a:pt x="4865281" y="2429078"/>
                  </a:lnTo>
                  <a:lnTo>
                    <a:pt x="4566729" y="2429078"/>
                  </a:lnTo>
                  <a:lnTo>
                    <a:pt x="4555655" y="2431313"/>
                  </a:lnTo>
                  <a:lnTo>
                    <a:pt x="4546625" y="2437409"/>
                  </a:lnTo>
                  <a:lnTo>
                    <a:pt x="4540529" y="2446439"/>
                  </a:lnTo>
                  <a:lnTo>
                    <a:pt x="4538294" y="2457513"/>
                  </a:lnTo>
                  <a:lnTo>
                    <a:pt x="4538294" y="2540495"/>
                  </a:lnTo>
                  <a:lnTo>
                    <a:pt x="4893703" y="2540495"/>
                  </a:lnTo>
                  <a:lnTo>
                    <a:pt x="4893703" y="2457513"/>
                  </a:lnTo>
                  <a:close/>
                </a:path>
                <a:path w="9432290" h="2540635">
                  <a:moveTo>
                    <a:pt x="6028283" y="2519184"/>
                  </a:moveTo>
                  <a:lnTo>
                    <a:pt x="6026048" y="2508110"/>
                  </a:lnTo>
                  <a:lnTo>
                    <a:pt x="6019952" y="2499068"/>
                  </a:lnTo>
                  <a:lnTo>
                    <a:pt x="6010922" y="2492984"/>
                  </a:lnTo>
                  <a:lnTo>
                    <a:pt x="5999848" y="2490749"/>
                  </a:lnTo>
                  <a:lnTo>
                    <a:pt x="5701296" y="2490749"/>
                  </a:lnTo>
                  <a:lnTo>
                    <a:pt x="5690235" y="2492984"/>
                  </a:lnTo>
                  <a:lnTo>
                    <a:pt x="5681192" y="2499068"/>
                  </a:lnTo>
                  <a:lnTo>
                    <a:pt x="5675096" y="2508110"/>
                  </a:lnTo>
                  <a:lnTo>
                    <a:pt x="5672874" y="2519184"/>
                  </a:lnTo>
                  <a:lnTo>
                    <a:pt x="5672874" y="2540495"/>
                  </a:lnTo>
                  <a:lnTo>
                    <a:pt x="6028283" y="2540495"/>
                  </a:lnTo>
                  <a:lnTo>
                    <a:pt x="6028283" y="2519184"/>
                  </a:lnTo>
                  <a:close/>
                </a:path>
                <a:path w="9432290" h="2540635">
                  <a:moveTo>
                    <a:pt x="7162863" y="2421572"/>
                  </a:moveTo>
                  <a:lnTo>
                    <a:pt x="7160628" y="2410498"/>
                  </a:lnTo>
                  <a:lnTo>
                    <a:pt x="7154532" y="2401455"/>
                  </a:lnTo>
                  <a:lnTo>
                    <a:pt x="7145490" y="2395372"/>
                  </a:lnTo>
                  <a:lnTo>
                    <a:pt x="7134428" y="2393137"/>
                  </a:lnTo>
                  <a:lnTo>
                    <a:pt x="6835876" y="2393137"/>
                  </a:lnTo>
                  <a:lnTo>
                    <a:pt x="6824802" y="2395372"/>
                  </a:lnTo>
                  <a:lnTo>
                    <a:pt x="6815772" y="2401455"/>
                  </a:lnTo>
                  <a:lnTo>
                    <a:pt x="6809676" y="2410498"/>
                  </a:lnTo>
                  <a:lnTo>
                    <a:pt x="6807441" y="2421572"/>
                  </a:lnTo>
                  <a:lnTo>
                    <a:pt x="6807441" y="2540495"/>
                  </a:lnTo>
                  <a:lnTo>
                    <a:pt x="7162863" y="2540495"/>
                  </a:lnTo>
                  <a:lnTo>
                    <a:pt x="7162863" y="2421572"/>
                  </a:lnTo>
                  <a:close/>
                </a:path>
                <a:path w="9432290" h="2540635">
                  <a:moveTo>
                    <a:pt x="8297431" y="2537815"/>
                  </a:moveTo>
                  <a:lnTo>
                    <a:pt x="8295195" y="2526741"/>
                  </a:lnTo>
                  <a:lnTo>
                    <a:pt x="8289099" y="2517711"/>
                  </a:lnTo>
                  <a:lnTo>
                    <a:pt x="8280070" y="2511615"/>
                  </a:lnTo>
                  <a:lnTo>
                    <a:pt x="8268995" y="2509380"/>
                  </a:lnTo>
                  <a:lnTo>
                    <a:pt x="7970444" y="2509380"/>
                  </a:lnTo>
                  <a:lnTo>
                    <a:pt x="7959382" y="2511615"/>
                  </a:lnTo>
                  <a:lnTo>
                    <a:pt x="7950340" y="2517711"/>
                  </a:lnTo>
                  <a:lnTo>
                    <a:pt x="7944256" y="2526741"/>
                  </a:lnTo>
                  <a:lnTo>
                    <a:pt x="7942021" y="2537815"/>
                  </a:lnTo>
                  <a:lnTo>
                    <a:pt x="7942021" y="2540495"/>
                  </a:lnTo>
                  <a:lnTo>
                    <a:pt x="8297431" y="2540495"/>
                  </a:lnTo>
                  <a:lnTo>
                    <a:pt x="8297431" y="2537815"/>
                  </a:lnTo>
                  <a:close/>
                </a:path>
                <a:path w="9432290" h="2540635">
                  <a:moveTo>
                    <a:pt x="9432011" y="2519603"/>
                  </a:moveTo>
                  <a:lnTo>
                    <a:pt x="9429013" y="2512364"/>
                  </a:lnTo>
                  <a:lnTo>
                    <a:pt x="9418345" y="2501696"/>
                  </a:lnTo>
                  <a:lnTo>
                    <a:pt x="9411119" y="2498699"/>
                  </a:lnTo>
                  <a:lnTo>
                    <a:pt x="9097480" y="2498699"/>
                  </a:lnTo>
                  <a:lnTo>
                    <a:pt x="9090254" y="2501696"/>
                  </a:lnTo>
                  <a:lnTo>
                    <a:pt x="9079586" y="2512364"/>
                  </a:lnTo>
                  <a:lnTo>
                    <a:pt x="9076588" y="2519603"/>
                  </a:lnTo>
                  <a:lnTo>
                    <a:pt x="9076588" y="2540495"/>
                  </a:lnTo>
                  <a:lnTo>
                    <a:pt x="9432011" y="2540495"/>
                  </a:lnTo>
                  <a:lnTo>
                    <a:pt x="9432011" y="2519603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957311" y="2470695"/>
              <a:ext cx="9432290" cy="2280285"/>
            </a:xfrm>
            <a:custGeom>
              <a:avLst/>
              <a:gdLst/>
              <a:ahLst/>
              <a:cxnLst/>
              <a:rect l="l" t="t" r="r" b="b"/>
              <a:pathLst>
                <a:path w="9432290" h="2280285">
                  <a:moveTo>
                    <a:pt x="355422" y="585152"/>
                  </a:moveTo>
                  <a:lnTo>
                    <a:pt x="353187" y="574090"/>
                  </a:lnTo>
                  <a:lnTo>
                    <a:pt x="347091" y="565048"/>
                  </a:lnTo>
                  <a:lnTo>
                    <a:pt x="338048" y="558965"/>
                  </a:lnTo>
                  <a:lnTo>
                    <a:pt x="326986" y="556729"/>
                  </a:lnTo>
                  <a:lnTo>
                    <a:pt x="28435" y="556729"/>
                  </a:lnTo>
                  <a:lnTo>
                    <a:pt x="17373" y="558965"/>
                  </a:lnTo>
                  <a:lnTo>
                    <a:pt x="8331" y="565048"/>
                  </a:lnTo>
                  <a:lnTo>
                    <a:pt x="2235" y="574090"/>
                  </a:lnTo>
                  <a:lnTo>
                    <a:pt x="0" y="585152"/>
                  </a:lnTo>
                  <a:lnTo>
                    <a:pt x="0" y="2280031"/>
                  </a:lnTo>
                  <a:lnTo>
                    <a:pt x="355422" y="2280031"/>
                  </a:lnTo>
                  <a:lnTo>
                    <a:pt x="355422" y="585152"/>
                  </a:lnTo>
                  <a:close/>
                </a:path>
                <a:path w="9432290" h="2280285">
                  <a:moveTo>
                    <a:pt x="1489989" y="20891"/>
                  </a:moveTo>
                  <a:lnTo>
                    <a:pt x="1486992" y="13652"/>
                  </a:lnTo>
                  <a:lnTo>
                    <a:pt x="1476336" y="2997"/>
                  </a:lnTo>
                  <a:lnTo>
                    <a:pt x="1469097" y="0"/>
                  </a:lnTo>
                  <a:lnTo>
                    <a:pt x="1163015" y="0"/>
                  </a:lnTo>
                  <a:lnTo>
                    <a:pt x="1151940" y="2235"/>
                  </a:lnTo>
                  <a:lnTo>
                    <a:pt x="1142911" y="8331"/>
                  </a:lnTo>
                  <a:lnTo>
                    <a:pt x="1136815" y="17360"/>
                  </a:lnTo>
                  <a:lnTo>
                    <a:pt x="1134579" y="28435"/>
                  </a:lnTo>
                  <a:lnTo>
                    <a:pt x="1134579" y="2280031"/>
                  </a:lnTo>
                  <a:lnTo>
                    <a:pt x="1489989" y="2280031"/>
                  </a:lnTo>
                  <a:lnTo>
                    <a:pt x="1489989" y="20891"/>
                  </a:lnTo>
                  <a:close/>
                </a:path>
                <a:path w="9432290" h="2280285">
                  <a:moveTo>
                    <a:pt x="2624569" y="2041258"/>
                  </a:moveTo>
                  <a:lnTo>
                    <a:pt x="2621572" y="2034019"/>
                  </a:lnTo>
                  <a:lnTo>
                    <a:pt x="2610904" y="2023351"/>
                  </a:lnTo>
                  <a:lnTo>
                    <a:pt x="2603677" y="2020366"/>
                  </a:lnTo>
                  <a:lnTo>
                    <a:pt x="2290038" y="2020366"/>
                  </a:lnTo>
                  <a:lnTo>
                    <a:pt x="2282812" y="2023351"/>
                  </a:lnTo>
                  <a:lnTo>
                    <a:pt x="2272144" y="2034019"/>
                  </a:lnTo>
                  <a:lnTo>
                    <a:pt x="2269147" y="2041258"/>
                  </a:lnTo>
                  <a:lnTo>
                    <a:pt x="2269147" y="2280031"/>
                  </a:lnTo>
                  <a:lnTo>
                    <a:pt x="2624569" y="2280031"/>
                  </a:lnTo>
                  <a:lnTo>
                    <a:pt x="2624569" y="2041258"/>
                  </a:lnTo>
                  <a:close/>
                </a:path>
                <a:path w="9432290" h="2280285">
                  <a:moveTo>
                    <a:pt x="3759136" y="2147963"/>
                  </a:moveTo>
                  <a:lnTo>
                    <a:pt x="3756152" y="2140724"/>
                  </a:lnTo>
                  <a:lnTo>
                    <a:pt x="3745484" y="2130069"/>
                  </a:lnTo>
                  <a:lnTo>
                    <a:pt x="3738245" y="2127072"/>
                  </a:lnTo>
                  <a:lnTo>
                    <a:pt x="3424618" y="2127072"/>
                  </a:lnTo>
                  <a:lnTo>
                    <a:pt x="3417392" y="2130069"/>
                  </a:lnTo>
                  <a:lnTo>
                    <a:pt x="3406724" y="2140724"/>
                  </a:lnTo>
                  <a:lnTo>
                    <a:pt x="3403727" y="2147963"/>
                  </a:lnTo>
                  <a:lnTo>
                    <a:pt x="3403727" y="2280031"/>
                  </a:lnTo>
                  <a:lnTo>
                    <a:pt x="3759136" y="2280031"/>
                  </a:lnTo>
                  <a:lnTo>
                    <a:pt x="3759136" y="2147963"/>
                  </a:lnTo>
                  <a:close/>
                </a:path>
                <a:path w="9432290" h="2280285">
                  <a:moveTo>
                    <a:pt x="4893716" y="2183727"/>
                  </a:moveTo>
                  <a:lnTo>
                    <a:pt x="4891481" y="2172665"/>
                  </a:lnTo>
                  <a:lnTo>
                    <a:pt x="4885385" y="2163622"/>
                  </a:lnTo>
                  <a:lnTo>
                    <a:pt x="4876355" y="2157526"/>
                  </a:lnTo>
                  <a:lnTo>
                    <a:pt x="4865281" y="2155291"/>
                  </a:lnTo>
                  <a:lnTo>
                    <a:pt x="4566729" y="2155291"/>
                  </a:lnTo>
                  <a:lnTo>
                    <a:pt x="4555668" y="2157526"/>
                  </a:lnTo>
                  <a:lnTo>
                    <a:pt x="4546625" y="2163622"/>
                  </a:lnTo>
                  <a:lnTo>
                    <a:pt x="4540529" y="2172665"/>
                  </a:lnTo>
                  <a:lnTo>
                    <a:pt x="4538307" y="2183727"/>
                  </a:lnTo>
                  <a:lnTo>
                    <a:pt x="4538307" y="2280031"/>
                  </a:lnTo>
                  <a:lnTo>
                    <a:pt x="4893716" y="2280031"/>
                  </a:lnTo>
                  <a:lnTo>
                    <a:pt x="4893716" y="2183727"/>
                  </a:lnTo>
                  <a:close/>
                </a:path>
                <a:path w="9432290" h="2280285">
                  <a:moveTo>
                    <a:pt x="6028283" y="2248319"/>
                  </a:moveTo>
                  <a:lnTo>
                    <a:pt x="6026061" y="2237244"/>
                  </a:lnTo>
                  <a:lnTo>
                    <a:pt x="6019965" y="2228215"/>
                  </a:lnTo>
                  <a:lnTo>
                    <a:pt x="6010922" y="2222119"/>
                  </a:lnTo>
                  <a:lnTo>
                    <a:pt x="5999861" y="2219883"/>
                  </a:lnTo>
                  <a:lnTo>
                    <a:pt x="5701309" y="2219883"/>
                  </a:lnTo>
                  <a:lnTo>
                    <a:pt x="5690235" y="2222119"/>
                  </a:lnTo>
                  <a:lnTo>
                    <a:pt x="5681205" y="2228215"/>
                  </a:lnTo>
                  <a:lnTo>
                    <a:pt x="5675109" y="2237244"/>
                  </a:lnTo>
                  <a:lnTo>
                    <a:pt x="5672874" y="2248319"/>
                  </a:lnTo>
                  <a:lnTo>
                    <a:pt x="5672874" y="2280031"/>
                  </a:lnTo>
                  <a:lnTo>
                    <a:pt x="6028283" y="2280031"/>
                  </a:lnTo>
                  <a:lnTo>
                    <a:pt x="6028283" y="2248319"/>
                  </a:lnTo>
                  <a:close/>
                </a:path>
                <a:path w="9432290" h="2280285">
                  <a:moveTo>
                    <a:pt x="7162863" y="2076894"/>
                  </a:moveTo>
                  <a:lnTo>
                    <a:pt x="7160628" y="2065832"/>
                  </a:lnTo>
                  <a:lnTo>
                    <a:pt x="7154532" y="2056790"/>
                  </a:lnTo>
                  <a:lnTo>
                    <a:pt x="7145502" y="2050694"/>
                  </a:lnTo>
                  <a:lnTo>
                    <a:pt x="7134428" y="2048459"/>
                  </a:lnTo>
                  <a:lnTo>
                    <a:pt x="6835876" y="2048459"/>
                  </a:lnTo>
                  <a:lnTo>
                    <a:pt x="6824815" y="2050694"/>
                  </a:lnTo>
                  <a:lnTo>
                    <a:pt x="6815772" y="2056790"/>
                  </a:lnTo>
                  <a:lnTo>
                    <a:pt x="6809689" y="2065832"/>
                  </a:lnTo>
                  <a:lnTo>
                    <a:pt x="6807454" y="2076894"/>
                  </a:lnTo>
                  <a:lnTo>
                    <a:pt x="6807454" y="2280031"/>
                  </a:lnTo>
                  <a:lnTo>
                    <a:pt x="7162863" y="2280031"/>
                  </a:lnTo>
                  <a:lnTo>
                    <a:pt x="7162863" y="2076894"/>
                  </a:lnTo>
                  <a:close/>
                </a:path>
                <a:path w="9432290" h="2280285">
                  <a:moveTo>
                    <a:pt x="8297443" y="2270353"/>
                  </a:moveTo>
                  <a:lnTo>
                    <a:pt x="8295208" y="2259279"/>
                  </a:lnTo>
                  <a:lnTo>
                    <a:pt x="8289112" y="2250249"/>
                  </a:lnTo>
                  <a:lnTo>
                    <a:pt x="8280070" y="2244153"/>
                  </a:lnTo>
                  <a:lnTo>
                    <a:pt x="8269008" y="2241918"/>
                  </a:lnTo>
                  <a:lnTo>
                    <a:pt x="7970456" y="2241918"/>
                  </a:lnTo>
                  <a:lnTo>
                    <a:pt x="7959382" y="2244153"/>
                  </a:lnTo>
                  <a:lnTo>
                    <a:pt x="7950352" y="2250249"/>
                  </a:lnTo>
                  <a:lnTo>
                    <a:pt x="7944256" y="2259279"/>
                  </a:lnTo>
                  <a:lnTo>
                    <a:pt x="7942021" y="2270353"/>
                  </a:lnTo>
                  <a:lnTo>
                    <a:pt x="7942021" y="2280031"/>
                  </a:lnTo>
                  <a:lnTo>
                    <a:pt x="8297443" y="2280031"/>
                  </a:lnTo>
                  <a:lnTo>
                    <a:pt x="8297443" y="2270353"/>
                  </a:lnTo>
                  <a:close/>
                </a:path>
                <a:path w="9432290" h="2280285">
                  <a:moveTo>
                    <a:pt x="9432011" y="2229078"/>
                  </a:moveTo>
                  <a:lnTo>
                    <a:pt x="9429013" y="2221839"/>
                  </a:lnTo>
                  <a:lnTo>
                    <a:pt x="9418345" y="2211171"/>
                  </a:lnTo>
                  <a:lnTo>
                    <a:pt x="9411119" y="2208187"/>
                  </a:lnTo>
                  <a:lnTo>
                    <a:pt x="9097493" y="2208187"/>
                  </a:lnTo>
                  <a:lnTo>
                    <a:pt x="9090254" y="2211171"/>
                  </a:lnTo>
                  <a:lnTo>
                    <a:pt x="9079586" y="2221839"/>
                  </a:lnTo>
                  <a:lnTo>
                    <a:pt x="9076601" y="2229078"/>
                  </a:lnTo>
                  <a:lnTo>
                    <a:pt x="9076601" y="2280031"/>
                  </a:lnTo>
                  <a:lnTo>
                    <a:pt x="9432011" y="2280031"/>
                  </a:lnTo>
                  <a:lnTo>
                    <a:pt x="9432011" y="2229078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321534" y="4745151"/>
              <a:ext cx="4893945" cy="5080"/>
            </a:xfrm>
            <a:custGeom>
              <a:avLst/>
              <a:gdLst/>
              <a:ahLst/>
              <a:cxnLst/>
              <a:rect l="l" t="t" r="r" b="b"/>
              <a:pathLst>
                <a:path w="4893945" h="5079">
                  <a:moveTo>
                    <a:pt x="355346" y="3810"/>
                  </a:moveTo>
                  <a:lnTo>
                    <a:pt x="355295" y="2540"/>
                  </a:lnTo>
                  <a:lnTo>
                    <a:pt x="38" y="2540"/>
                  </a:lnTo>
                  <a:lnTo>
                    <a:pt x="38" y="3810"/>
                  </a:lnTo>
                  <a:lnTo>
                    <a:pt x="0" y="5080"/>
                  </a:lnTo>
                  <a:lnTo>
                    <a:pt x="355346" y="5080"/>
                  </a:lnTo>
                  <a:lnTo>
                    <a:pt x="355346" y="3810"/>
                  </a:lnTo>
                  <a:close/>
                </a:path>
                <a:path w="4893945" h="5079">
                  <a:moveTo>
                    <a:pt x="1489925" y="3810"/>
                  </a:moveTo>
                  <a:lnTo>
                    <a:pt x="1489849" y="2540"/>
                  </a:lnTo>
                  <a:lnTo>
                    <a:pt x="1134630" y="2540"/>
                  </a:lnTo>
                  <a:lnTo>
                    <a:pt x="1134630" y="3810"/>
                  </a:lnTo>
                  <a:lnTo>
                    <a:pt x="1134567" y="5080"/>
                  </a:lnTo>
                  <a:lnTo>
                    <a:pt x="1489925" y="5080"/>
                  </a:lnTo>
                  <a:lnTo>
                    <a:pt x="1489925" y="3810"/>
                  </a:lnTo>
                  <a:close/>
                </a:path>
                <a:path w="4893945" h="5079">
                  <a:moveTo>
                    <a:pt x="2624493" y="3810"/>
                  </a:moveTo>
                  <a:lnTo>
                    <a:pt x="2624442" y="2540"/>
                  </a:lnTo>
                  <a:lnTo>
                    <a:pt x="2269185" y="2540"/>
                  </a:lnTo>
                  <a:lnTo>
                    <a:pt x="2269185" y="3810"/>
                  </a:lnTo>
                  <a:lnTo>
                    <a:pt x="2269147" y="5080"/>
                  </a:lnTo>
                  <a:lnTo>
                    <a:pt x="2624493" y="5080"/>
                  </a:lnTo>
                  <a:lnTo>
                    <a:pt x="2624493" y="3810"/>
                  </a:lnTo>
                  <a:close/>
                </a:path>
                <a:path w="4893945" h="5079">
                  <a:moveTo>
                    <a:pt x="3759098" y="3810"/>
                  </a:moveTo>
                  <a:lnTo>
                    <a:pt x="3758984" y="1270"/>
                  </a:lnTo>
                  <a:lnTo>
                    <a:pt x="3758679" y="1270"/>
                  </a:lnTo>
                  <a:lnTo>
                    <a:pt x="3758679" y="0"/>
                  </a:lnTo>
                  <a:lnTo>
                    <a:pt x="3404108" y="0"/>
                  </a:lnTo>
                  <a:lnTo>
                    <a:pt x="3404108" y="1270"/>
                  </a:lnTo>
                  <a:lnTo>
                    <a:pt x="3403790" y="1270"/>
                  </a:lnTo>
                  <a:lnTo>
                    <a:pt x="3403790" y="3810"/>
                  </a:lnTo>
                  <a:lnTo>
                    <a:pt x="3403676" y="5080"/>
                  </a:lnTo>
                  <a:lnTo>
                    <a:pt x="3759098" y="5080"/>
                  </a:lnTo>
                  <a:lnTo>
                    <a:pt x="3759098" y="3810"/>
                  </a:lnTo>
                  <a:close/>
                </a:path>
                <a:path w="4893945" h="5079">
                  <a:moveTo>
                    <a:pt x="4893665" y="3810"/>
                  </a:moveTo>
                  <a:lnTo>
                    <a:pt x="4893551" y="1270"/>
                  </a:lnTo>
                  <a:lnTo>
                    <a:pt x="4893246" y="1270"/>
                  </a:lnTo>
                  <a:lnTo>
                    <a:pt x="4893246" y="0"/>
                  </a:lnTo>
                  <a:lnTo>
                    <a:pt x="4538675" y="0"/>
                  </a:lnTo>
                  <a:lnTo>
                    <a:pt x="4538675" y="1270"/>
                  </a:lnTo>
                  <a:lnTo>
                    <a:pt x="4538370" y="1270"/>
                  </a:lnTo>
                  <a:lnTo>
                    <a:pt x="4538370" y="3810"/>
                  </a:lnTo>
                  <a:lnTo>
                    <a:pt x="4538256" y="5080"/>
                  </a:lnTo>
                  <a:lnTo>
                    <a:pt x="4893665" y="5080"/>
                  </a:lnTo>
                  <a:lnTo>
                    <a:pt x="4893665" y="3810"/>
                  </a:lnTo>
                  <a:close/>
                </a:path>
              </a:pathLst>
            </a:custGeom>
            <a:solidFill>
              <a:srgbClr val="2D8BB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3130" y="4102405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419099"/>
                  </a:moveTo>
                  <a:lnTo>
                    <a:pt x="161489" y="413533"/>
                  </a:lnTo>
                  <a:lnTo>
                    <a:pt x="117378" y="397694"/>
                  </a:lnTo>
                  <a:lnTo>
                    <a:pt x="78470" y="372872"/>
                  </a:lnTo>
                  <a:lnTo>
                    <a:pt x="46023" y="340357"/>
                  </a:lnTo>
                  <a:lnTo>
                    <a:pt x="21292" y="301438"/>
                  </a:lnTo>
                  <a:lnTo>
                    <a:pt x="5532" y="257406"/>
                  </a:lnTo>
                  <a:lnTo>
                    <a:pt x="0" y="209550"/>
                  </a:lnTo>
                  <a:lnTo>
                    <a:pt x="5532" y="161693"/>
                  </a:lnTo>
                  <a:lnTo>
                    <a:pt x="21292" y="117661"/>
                  </a:lnTo>
                  <a:lnTo>
                    <a:pt x="46023" y="78742"/>
                  </a:lnTo>
                  <a:lnTo>
                    <a:pt x="78470" y="46227"/>
                  </a:lnTo>
                  <a:lnTo>
                    <a:pt x="117378" y="21405"/>
                  </a:lnTo>
                  <a:lnTo>
                    <a:pt x="161489" y="5566"/>
                  </a:lnTo>
                  <a:lnTo>
                    <a:pt x="209550" y="0"/>
                  </a:lnTo>
                  <a:lnTo>
                    <a:pt x="257610" y="5532"/>
                  </a:lnTo>
                  <a:lnTo>
                    <a:pt x="278330" y="12935"/>
                  </a:lnTo>
                  <a:lnTo>
                    <a:pt x="209550" y="12935"/>
                  </a:lnTo>
                  <a:lnTo>
                    <a:pt x="164446" y="18124"/>
                  </a:lnTo>
                  <a:lnTo>
                    <a:pt x="123053" y="32907"/>
                  </a:lnTo>
                  <a:lnTo>
                    <a:pt x="86548" y="56107"/>
                  </a:lnTo>
                  <a:lnTo>
                    <a:pt x="56107" y="86548"/>
                  </a:lnTo>
                  <a:lnTo>
                    <a:pt x="32907" y="123053"/>
                  </a:lnTo>
                  <a:lnTo>
                    <a:pt x="18124" y="164446"/>
                  </a:lnTo>
                  <a:lnTo>
                    <a:pt x="12935" y="209550"/>
                  </a:lnTo>
                  <a:lnTo>
                    <a:pt x="18124" y="254653"/>
                  </a:lnTo>
                  <a:lnTo>
                    <a:pt x="32907" y="296046"/>
                  </a:lnTo>
                  <a:lnTo>
                    <a:pt x="56107" y="332551"/>
                  </a:lnTo>
                  <a:lnTo>
                    <a:pt x="86548" y="362992"/>
                  </a:lnTo>
                  <a:lnTo>
                    <a:pt x="123053" y="386192"/>
                  </a:lnTo>
                  <a:lnTo>
                    <a:pt x="164446" y="400975"/>
                  </a:lnTo>
                  <a:lnTo>
                    <a:pt x="209550" y="406164"/>
                  </a:lnTo>
                  <a:lnTo>
                    <a:pt x="278089" y="406164"/>
                  </a:lnTo>
                  <a:lnTo>
                    <a:pt x="257406" y="413567"/>
                  </a:lnTo>
                  <a:lnTo>
                    <a:pt x="209550" y="419099"/>
                  </a:lnTo>
                  <a:close/>
                </a:path>
                <a:path w="419100" h="419100">
                  <a:moveTo>
                    <a:pt x="278089" y="406164"/>
                  </a:moveTo>
                  <a:lnTo>
                    <a:pt x="209550" y="406164"/>
                  </a:lnTo>
                  <a:lnTo>
                    <a:pt x="254653" y="400975"/>
                  </a:lnTo>
                  <a:lnTo>
                    <a:pt x="296046" y="386192"/>
                  </a:lnTo>
                  <a:lnTo>
                    <a:pt x="332551" y="362992"/>
                  </a:lnTo>
                  <a:lnTo>
                    <a:pt x="362992" y="332551"/>
                  </a:lnTo>
                  <a:lnTo>
                    <a:pt x="386192" y="296046"/>
                  </a:lnTo>
                  <a:lnTo>
                    <a:pt x="400975" y="254653"/>
                  </a:lnTo>
                  <a:lnTo>
                    <a:pt x="406164" y="209550"/>
                  </a:lnTo>
                  <a:lnTo>
                    <a:pt x="400941" y="164446"/>
                  </a:lnTo>
                  <a:lnTo>
                    <a:pt x="386079" y="123053"/>
                  </a:lnTo>
                  <a:lnTo>
                    <a:pt x="362788" y="86548"/>
                  </a:lnTo>
                  <a:lnTo>
                    <a:pt x="332279" y="56107"/>
                  </a:lnTo>
                  <a:lnTo>
                    <a:pt x="295763" y="32907"/>
                  </a:lnTo>
                  <a:lnTo>
                    <a:pt x="254449" y="18124"/>
                  </a:lnTo>
                  <a:lnTo>
                    <a:pt x="209550" y="12935"/>
                  </a:lnTo>
                  <a:lnTo>
                    <a:pt x="278330" y="12935"/>
                  </a:lnTo>
                  <a:lnTo>
                    <a:pt x="340629" y="46023"/>
                  </a:lnTo>
                  <a:lnTo>
                    <a:pt x="373076" y="78470"/>
                  </a:lnTo>
                  <a:lnTo>
                    <a:pt x="397807" y="117378"/>
                  </a:lnTo>
                  <a:lnTo>
                    <a:pt x="413567" y="161489"/>
                  </a:lnTo>
                  <a:lnTo>
                    <a:pt x="419099" y="209550"/>
                  </a:lnTo>
                  <a:lnTo>
                    <a:pt x="413533" y="257610"/>
                  </a:lnTo>
                  <a:lnTo>
                    <a:pt x="397694" y="301721"/>
                  </a:lnTo>
                  <a:lnTo>
                    <a:pt x="372872" y="340629"/>
                  </a:lnTo>
                  <a:lnTo>
                    <a:pt x="340357" y="373076"/>
                  </a:lnTo>
                  <a:lnTo>
                    <a:pt x="301438" y="397807"/>
                  </a:lnTo>
                  <a:lnTo>
                    <a:pt x="278089" y="406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628180" y="2469869"/>
              <a:ext cx="2806700" cy="1816100"/>
            </a:xfrm>
            <a:custGeom>
              <a:avLst/>
              <a:gdLst/>
              <a:ahLst/>
              <a:cxnLst/>
              <a:rect l="l" t="t" r="r" b="b"/>
              <a:pathLst>
                <a:path w="2806700" h="1816100">
                  <a:moveTo>
                    <a:pt x="1264958" y="17729"/>
                  </a:moveTo>
                  <a:lnTo>
                    <a:pt x="1248537" y="0"/>
                  </a:lnTo>
                  <a:lnTo>
                    <a:pt x="1222616" y="15481"/>
                  </a:lnTo>
                  <a:lnTo>
                    <a:pt x="1193253" y="49669"/>
                  </a:lnTo>
                  <a:lnTo>
                    <a:pt x="1166571" y="88036"/>
                  </a:lnTo>
                  <a:lnTo>
                    <a:pt x="1146517" y="118656"/>
                  </a:lnTo>
                  <a:lnTo>
                    <a:pt x="1128801" y="145161"/>
                  </a:lnTo>
                  <a:lnTo>
                    <a:pt x="1107071" y="176288"/>
                  </a:lnTo>
                  <a:lnTo>
                    <a:pt x="1074978" y="220789"/>
                  </a:lnTo>
                  <a:lnTo>
                    <a:pt x="1053604" y="250939"/>
                  </a:lnTo>
                  <a:lnTo>
                    <a:pt x="1029309" y="286524"/>
                  </a:lnTo>
                  <a:lnTo>
                    <a:pt x="1002779" y="326415"/>
                  </a:lnTo>
                  <a:lnTo>
                    <a:pt x="974712" y="369493"/>
                  </a:lnTo>
                  <a:lnTo>
                    <a:pt x="945781" y="414642"/>
                  </a:lnTo>
                  <a:lnTo>
                    <a:pt x="916660" y="460730"/>
                  </a:lnTo>
                  <a:lnTo>
                    <a:pt x="888047" y="506615"/>
                  </a:lnTo>
                  <a:lnTo>
                    <a:pt x="860628" y="551205"/>
                  </a:lnTo>
                  <a:lnTo>
                    <a:pt x="824115" y="611009"/>
                  </a:lnTo>
                  <a:lnTo>
                    <a:pt x="796124" y="657834"/>
                  </a:lnTo>
                  <a:lnTo>
                    <a:pt x="776287" y="694118"/>
                  </a:lnTo>
                  <a:lnTo>
                    <a:pt x="764209" y="722287"/>
                  </a:lnTo>
                  <a:lnTo>
                    <a:pt x="761530" y="709714"/>
                  </a:lnTo>
                  <a:lnTo>
                    <a:pt x="751535" y="672477"/>
                  </a:lnTo>
                  <a:lnTo>
                    <a:pt x="736904" y="632206"/>
                  </a:lnTo>
                  <a:lnTo>
                    <a:pt x="713689" y="596214"/>
                  </a:lnTo>
                  <a:lnTo>
                    <a:pt x="697331" y="587984"/>
                  </a:lnTo>
                  <a:lnTo>
                    <a:pt x="689190" y="588657"/>
                  </a:lnTo>
                  <a:lnTo>
                    <a:pt x="683780" y="590219"/>
                  </a:lnTo>
                  <a:lnTo>
                    <a:pt x="681520" y="592480"/>
                  </a:lnTo>
                  <a:lnTo>
                    <a:pt x="679653" y="596430"/>
                  </a:lnTo>
                  <a:lnTo>
                    <a:pt x="680580" y="598639"/>
                  </a:lnTo>
                  <a:lnTo>
                    <a:pt x="682104" y="601649"/>
                  </a:lnTo>
                  <a:lnTo>
                    <a:pt x="686930" y="609358"/>
                  </a:lnTo>
                  <a:lnTo>
                    <a:pt x="691184" y="617334"/>
                  </a:lnTo>
                  <a:lnTo>
                    <a:pt x="704761" y="655967"/>
                  </a:lnTo>
                  <a:lnTo>
                    <a:pt x="716318" y="701268"/>
                  </a:lnTo>
                  <a:lnTo>
                    <a:pt x="725246" y="750493"/>
                  </a:lnTo>
                  <a:lnTo>
                    <a:pt x="730948" y="813066"/>
                  </a:lnTo>
                  <a:lnTo>
                    <a:pt x="776478" y="791476"/>
                  </a:lnTo>
                  <a:lnTo>
                    <a:pt x="817206" y="772807"/>
                  </a:lnTo>
                  <a:lnTo>
                    <a:pt x="864895" y="754227"/>
                  </a:lnTo>
                  <a:lnTo>
                    <a:pt x="918781" y="741438"/>
                  </a:lnTo>
                  <a:lnTo>
                    <a:pt x="929474" y="740562"/>
                  </a:lnTo>
                  <a:lnTo>
                    <a:pt x="936866" y="740562"/>
                  </a:lnTo>
                  <a:lnTo>
                    <a:pt x="940181" y="741095"/>
                  </a:lnTo>
                  <a:lnTo>
                    <a:pt x="941806" y="741502"/>
                  </a:lnTo>
                  <a:lnTo>
                    <a:pt x="945527" y="731570"/>
                  </a:lnTo>
                  <a:lnTo>
                    <a:pt x="915962" y="703440"/>
                  </a:lnTo>
                  <a:lnTo>
                    <a:pt x="911809" y="703580"/>
                  </a:lnTo>
                  <a:lnTo>
                    <a:pt x="853122" y="719607"/>
                  </a:lnTo>
                  <a:lnTo>
                    <a:pt x="803719" y="734796"/>
                  </a:lnTo>
                  <a:lnTo>
                    <a:pt x="796493" y="737298"/>
                  </a:lnTo>
                  <a:lnTo>
                    <a:pt x="788797" y="740156"/>
                  </a:lnTo>
                  <a:lnTo>
                    <a:pt x="780669" y="743356"/>
                  </a:lnTo>
                  <a:lnTo>
                    <a:pt x="791197" y="728522"/>
                  </a:lnTo>
                  <a:lnTo>
                    <a:pt x="817829" y="689165"/>
                  </a:lnTo>
                  <a:lnTo>
                    <a:pt x="833704" y="666318"/>
                  </a:lnTo>
                  <a:lnTo>
                    <a:pt x="849210" y="643572"/>
                  </a:lnTo>
                  <a:lnTo>
                    <a:pt x="870508" y="611352"/>
                  </a:lnTo>
                  <a:lnTo>
                    <a:pt x="896467" y="571525"/>
                  </a:lnTo>
                  <a:lnTo>
                    <a:pt x="957935" y="476275"/>
                  </a:lnTo>
                  <a:lnTo>
                    <a:pt x="1057224" y="321919"/>
                  </a:lnTo>
                  <a:lnTo>
                    <a:pt x="1087729" y="274726"/>
                  </a:lnTo>
                  <a:lnTo>
                    <a:pt x="1115098" y="232702"/>
                  </a:lnTo>
                  <a:lnTo>
                    <a:pt x="1138186" y="197688"/>
                  </a:lnTo>
                  <a:lnTo>
                    <a:pt x="1189888" y="121767"/>
                  </a:lnTo>
                  <a:lnTo>
                    <a:pt x="1229918" y="65214"/>
                  </a:lnTo>
                  <a:lnTo>
                    <a:pt x="1255788" y="29921"/>
                  </a:lnTo>
                  <a:lnTo>
                    <a:pt x="1264958" y="17729"/>
                  </a:lnTo>
                  <a:close/>
                </a:path>
                <a:path w="2806700" h="1816100">
                  <a:moveTo>
                    <a:pt x="1437906" y="1220698"/>
                  </a:moveTo>
                  <a:lnTo>
                    <a:pt x="1431302" y="1182751"/>
                  </a:lnTo>
                  <a:lnTo>
                    <a:pt x="1428597" y="1173213"/>
                  </a:lnTo>
                  <a:lnTo>
                    <a:pt x="1427213" y="1167650"/>
                  </a:lnTo>
                  <a:lnTo>
                    <a:pt x="1425422" y="1162215"/>
                  </a:lnTo>
                  <a:lnTo>
                    <a:pt x="1423250" y="1156906"/>
                  </a:lnTo>
                  <a:lnTo>
                    <a:pt x="1418831" y="1145933"/>
                  </a:lnTo>
                  <a:lnTo>
                    <a:pt x="1396047" y="1105420"/>
                  </a:lnTo>
                  <a:lnTo>
                    <a:pt x="1363484" y="1066965"/>
                  </a:lnTo>
                  <a:lnTo>
                    <a:pt x="1322705" y="1034364"/>
                  </a:lnTo>
                  <a:lnTo>
                    <a:pt x="1287157" y="1013968"/>
                  </a:lnTo>
                  <a:lnTo>
                    <a:pt x="1244231" y="995464"/>
                  </a:lnTo>
                  <a:lnTo>
                    <a:pt x="1198206" y="980313"/>
                  </a:lnTo>
                  <a:lnTo>
                    <a:pt x="1189418" y="978230"/>
                  </a:lnTo>
                  <a:lnTo>
                    <a:pt x="1184935" y="983246"/>
                  </a:lnTo>
                  <a:lnTo>
                    <a:pt x="1183373" y="989050"/>
                  </a:lnTo>
                  <a:lnTo>
                    <a:pt x="1184706" y="995641"/>
                  </a:lnTo>
                  <a:lnTo>
                    <a:pt x="1216926" y="1016850"/>
                  </a:lnTo>
                  <a:lnTo>
                    <a:pt x="1225296" y="1019149"/>
                  </a:lnTo>
                  <a:lnTo>
                    <a:pt x="1231430" y="1020940"/>
                  </a:lnTo>
                  <a:lnTo>
                    <a:pt x="1272463" y="1039304"/>
                  </a:lnTo>
                  <a:lnTo>
                    <a:pt x="1306957" y="1062456"/>
                  </a:lnTo>
                  <a:lnTo>
                    <a:pt x="1347025" y="1096772"/>
                  </a:lnTo>
                  <a:lnTo>
                    <a:pt x="1372463" y="1127074"/>
                  </a:lnTo>
                  <a:lnTo>
                    <a:pt x="1397127" y="1168984"/>
                  </a:lnTo>
                  <a:lnTo>
                    <a:pt x="1408836" y="1195273"/>
                  </a:lnTo>
                  <a:lnTo>
                    <a:pt x="1413065" y="1203642"/>
                  </a:lnTo>
                  <a:lnTo>
                    <a:pt x="1417320" y="1210398"/>
                  </a:lnTo>
                  <a:lnTo>
                    <a:pt x="1422057" y="1215669"/>
                  </a:lnTo>
                  <a:lnTo>
                    <a:pt x="1427734" y="1219593"/>
                  </a:lnTo>
                  <a:lnTo>
                    <a:pt x="1436103" y="1224013"/>
                  </a:lnTo>
                  <a:lnTo>
                    <a:pt x="1437906" y="1220698"/>
                  </a:lnTo>
                  <a:close/>
                </a:path>
                <a:path w="2806700" h="1816100">
                  <a:moveTo>
                    <a:pt x="1640687" y="1373619"/>
                  </a:moveTo>
                  <a:lnTo>
                    <a:pt x="1640370" y="1363459"/>
                  </a:lnTo>
                  <a:lnTo>
                    <a:pt x="1640332" y="1362189"/>
                  </a:lnTo>
                  <a:lnTo>
                    <a:pt x="1638477" y="1336789"/>
                  </a:lnTo>
                  <a:lnTo>
                    <a:pt x="1629905" y="1284719"/>
                  </a:lnTo>
                  <a:lnTo>
                    <a:pt x="1616265" y="1238999"/>
                  </a:lnTo>
                  <a:lnTo>
                    <a:pt x="1602765" y="1206169"/>
                  </a:lnTo>
                  <a:lnTo>
                    <a:pt x="1602765" y="1363459"/>
                  </a:lnTo>
                  <a:lnTo>
                    <a:pt x="1602473" y="1363091"/>
                  </a:lnTo>
                  <a:lnTo>
                    <a:pt x="1602473" y="1412989"/>
                  </a:lnTo>
                  <a:lnTo>
                    <a:pt x="1602359" y="1416799"/>
                  </a:lnTo>
                  <a:lnTo>
                    <a:pt x="1596339" y="1459979"/>
                  </a:lnTo>
                  <a:lnTo>
                    <a:pt x="1585823" y="1500619"/>
                  </a:lnTo>
                  <a:lnTo>
                    <a:pt x="1570697" y="1539989"/>
                  </a:lnTo>
                  <a:lnTo>
                    <a:pt x="1550949" y="1576819"/>
                  </a:lnTo>
                  <a:lnTo>
                    <a:pt x="1541373" y="1565389"/>
                  </a:lnTo>
                  <a:lnTo>
                    <a:pt x="1532293" y="1554873"/>
                  </a:lnTo>
                  <a:lnTo>
                    <a:pt x="1532293" y="1606029"/>
                  </a:lnTo>
                  <a:lnTo>
                    <a:pt x="1515021" y="1627619"/>
                  </a:lnTo>
                  <a:lnTo>
                    <a:pt x="1476171" y="1666989"/>
                  </a:lnTo>
                  <a:lnTo>
                    <a:pt x="1445006" y="1692389"/>
                  </a:lnTo>
                  <a:lnTo>
                    <a:pt x="1439938" y="1696199"/>
                  </a:lnTo>
                  <a:lnTo>
                    <a:pt x="1429689" y="1682229"/>
                  </a:lnTo>
                  <a:lnTo>
                    <a:pt x="1419047" y="1669529"/>
                  </a:lnTo>
                  <a:lnTo>
                    <a:pt x="1412608" y="1662861"/>
                  </a:lnTo>
                  <a:lnTo>
                    <a:pt x="1412608" y="1712709"/>
                  </a:lnTo>
                  <a:lnTo>
                    <a:pt x="1394218" y="1722869"/>
                  </a:lnTo>
                  <a:lnTo>
                    <a:pt x="1350314" y="1741919"/>
                  </a:lnTo>
                  <a:lnTo>
                    <a:pt x="1298790" y="1757159"/>
                  </a:lnTo>
                  <a:lnTo>
                    <a:pt x="1257985" y="1763509"/>
                  </a:lnTo>
                  <a:lnTo>
                    <a:pt x="1239723" y="1764779"/>
                  </a:lnTo>
                  <a:lnTo>
                    <a:pt x="1231099" y="1753349"/>
                  </a:lnTo>
                  <a:lnTo>
                    <a:pt x="1222032" y="1743189"/>
                  </a:lnTo>
                  <a:lnTo>
                    <a:pt x="1212519" y="1731759"/>
                  </a:lnTo>
                  <a:lnTo>
                    <a:pt x="1202563" y="1721599"/>
                  </a:lnTo>
                  <a:lnTo>
                    <a:pt x="1209497" y="1720329"/>
                  </a:lnTo>
                  <a:lnTo>
                    <a:pt x="1231646" y="1716519"/>
                  </a:lnTo>
                  <a:lnTo>
                    <a:pt x="1267485" y="1706359"/>
                  </a:lnTo>
                  <a:lnTo>
                    <a:pt x="1280045" y="1701279"/>
                  </a:lnTo>
                  <a:lnTo>
                    <a:pt x="1302029" y="1692389"/>
                  </a:lnTo>
                  <a:lnTo>
                    <a:pt x="1307566" y="1689849"/>
                  </a:lnTo>
                  <a:lnTo>
                    <a:pt x="1335265" y="1677149"/>
                  </a:lnTo>
                  <a:lnTo>
                    <a:pt x="1367193" y="1658099"/>
                  </a:lnTo>
                  <a:lnTo>
                    <a:pt x="1377010" y="1669529"/>
                  </a:lnTo>
                  <a:lnTo>
                    <a:pt x="1388440" y="1683499"/>
                  </a:lnTo>
                  <a:lnTo>
                    <a:pt x="1412608" y="1712709"/>
                  </a:lnTo>
                  <a:lnTo>
                    <a:pt x="1412608" y="1662861"/>
                  </a:lnTo>
                  <a:lnTo>
                    <a:pt x="1408023" y="1658099"/>
                  </a:lnTo>
                  <a:lnTo>
                    <a:pt x="1396619" y="1645399"/>
                  </a:lnTo>
                  <a:lnTo>
                    <a:pt x="1391729" y="1640319"/>
                  </a:lnTo>
                  <a:lnTo>
                    <a:pt x="1394701" y="1637779"/>
                  </a:lnTo>
                  <a:lnTo>
                    <a:pt x="1400517" y="1633969"/>
                  </a:lnTo>
                  <a:lnTo>
                    <a:pt x="1411732" y="1623809"/>
                  </a:lnTo>
                  <a:lnTo>
                    <a:pt x="1422603" y="1614919"/>
                  </a:lnTo>
                  <a:lnTo>
                    <a:pt x="1433131" y="1604759"/>
                  </a:lnTo>
                  <a:lnTo>
                    <a:pt x="1443316" y="1594599"/>
                  </a:lnTo>
                  <a:lnTo>
                    <a:pt x="1448536" y="1588249"/>
                  </a:lnTo>
                  <a:lnTo>
                    <a:pt x="1453603" y="1583169"/>
                  </a:lnTo>
                  <a:lnTo>
                    <a:pt x="1463662" y="1571739"/>
                  </a:lnTo>
                  <a:lnTo>
                    <a:pt x="1468666" y="1565389"/>
                  </a:lnTo>
                  <a:lnTo>
                    <a:pt x="1473479" y="1559039"/>
                  </a:lnTo>
                  <a:lnTo>
                    <a:pt x="1478114" y="1552689"/>
                  </a:lnTo>
                  <a:lnTo>
                    <a:pt x="1483144" y="1546339"/>
                  </a:lnTo>
                  <a:lnTo>
                    <a:pt x="1494104" y="1559039"/>
                  </a:lnTo>
                  <a:lnTo>
                    <a:pt x="1506651" y="1574279"/>
                  </a:lnTo>
                  <a:lnTo>
                    <a:pt x="1519732" y="1590789"/>
                  </a:lnTo>
                  <a:lnTo>
                    <a:pt x="1532293" y="1606029"/>
                  </a:lnTo>
                  <a:lnTo>
                    <a:pt x="1532293" y="1554873"/>
                  </a:lnTo>
                  <a:lnTo>
                    <a:pt x="1531505" y="1553959"/>
                  </a:lnTo>
                  <a:lnTo>
                    <a:pt x="1524711" y="1546339"/>
                  </a:lnTo>
                  <a:lnTo>
                    <a:pt x="1521320" y="1542529"/>
                  </a:lnTo>
                  <a:lnTo>
                    <a:pt x="1510830" y="1531099"/>
                  </a:lnTo>
                  <a:lnTo>
                    <a:pt x="1506753" y="1527289"/>
                  </a:lnTo>
                  <a:lnTo>
                    <a:pt x="1503210" y="1523479"/>
                  </a:lnTo>
                  <a:lnTo>
                    <a:pt x="1500009" y="1520939"/>
                  </a:lnTo>
                  <a:lnTo>
                    <a:pt x="1504276" y="1513319"/>
                  </a:lnTo>
                  <a:lnTo>
                    <a:pt x="1508404" y="1505699"/>
                  </a:lnTo>
                  <a:lnTo>
                    <a:pt x="1530883" y="1459979"/>
                  </a:lnTo>
                  <a:lnTo>
                    <a:pt x="1551990" y="1393939"/>
                  </a:lnTo>
                  <a:lnTo>
                    <a:pt x="1558455" y="1359649"/>
                  </a:lnTo>
                  <a:lnTo>
                    <a:pt x="1568424" y="1373619"/>
                  </a:lnTo>
                  <a:lnTo>
                    <a:pt x="1579372" y="1386319"/>
                  </a:lnTo>
                  <a:lnTo>
                    <a:pt x="1590878" y="1400289"/>
                  </a:lnTo>
                  <a:lnTo>
                    <a:pt x="1602473" y="1412989"/>
                  </a:lnTo>
                  <a:lnTo>
                    <a:pt x="1602473" y="1363091"/>
                  </a:lnTo>
                  <a:lnTo>
                    <a:pt x="1599768" y="1359649"/>
                  </a:lnTo>
                  <a:lnTo>
                    <a:pt x="1591754" y="1349489"/>
                  </a:lnTo>
                  <a:lnTo>
                    <a:pt x="1581150" y="1336789"/>
                  </a:lnTo>
                  <a:lnTo>
                    <a:pt x="1571396" y="1324089"/>
                  </a:lnTo>
                  <a:lnTo>
                    <a:pt x="1562938" y="1313929"/>
                  </a:lnTo>
                  <a:lnTo>
                    <a:pt x="1563281" y="1297419"/>
                  </a:lnTo>
                  <a:lnTo>
                    <a:pt x="1563217" y="1292339"/>
                  </a:lnTo>
                  <a:lnTo>
                    <a:pt x="1559623" y="1241539"/>
                  </a:lnTo>
                  <a:lnTo>
                    <a:pt x="1551495" y="1197089"/>
                  </a:lnTo>
                  <a:lnTo>
                    <a:pt x="1548053" y="1184389"/>
                  </a:lnTo>
                  <a:lnTo>
                    <a:pt x="1552321" y="1192009"/>
                  </a:lnTo>
                  <a:lnTo>
                    <a:pt x="1570393" y="1228839"/>
                  </a:lnTo>
                  <a:lnTo>
                    <a:pt x="1586077" y="1272019"/>
                  </a:lnTo>
                  <a:lnTo>
                    <a:pt x="1588071" y="1278369"/>
                  </a:lnTo>
                  <a:lnTo>
                    <a:pt x="1590128" y="1285989"/>
                  </a:lnTo>
                  <a:lnTo>
                    <a:pt x="1592021" y="1292339"/>
                  </a:lnTo>
                  <a:lnTo>
                    <a:pt x="1594510" y="1305039"/>
                  </a:lnTo>
                  <a:lnTo>
                    <a:pt x="1595551" y="1308849"/>
                  </a:lnTo>
                  <a:lnTo>
                    <a:pt x="1597533" y="1317739"/>
                  </a:lnTo>
                  <a:lnTo>
                    <a:pt x="1598002" y="1322819"/>
                  </a:lnTo>
                  <a:lnTo>
                    <a:pt x="1598752" y="1326629"/>
                  </a:lnTo>
                  <a:lnTo>
                    <a:pt x="1600123" y="1336789"/>
                  </a:lnTo>
                  <a:lnTo>
                    <a:pt x="1601241" y="1345679"/>
                  </a:lnTo>
                  <a:lnTo>
                    <a:pt x="1602130" y="1354569"/>
                  </a:lnTo>
                  <a:lnTo>
                    <a:pt x="1602765" y="1363459"/>
                  </a:lnTo>
                  <a:lnTo>
                    <a:pt x="1602765" y="1206169"/>
                  </a:lnTo>
                  <a:lnTo>
                    <a:pt x="1599311" y="1198359"/>
                  </a:lnTo>
                  <a:lnTo>
                    <a:pt x="1591957" y="1184389"/>
                  </a:lnTo>
                  <a:lnTo>
                    <a:pt x="1589278" y="1179309"/>
                  </a:lnTo>
                  <a:lnTo>
                    <a:pt x="1584706" y="1170419"/>
                  </a:lnTo>
                  <a:lnTo>
                    <a:pt x="1563636" y="1137399"/>
                  </a:lnTo>
                  <a:lnTo>
                    <a:pt x="1551076" y="1120889"/>
                  </a:lnTo>
                  <a:lnTo>
                    <a:pt x="1546453" y="1114539"/>
                  </a:lnTo>
                  <a:lnTo>
                    <a:pt x="1541970" y="1109459"/>
                  </a:lnTo>
                  <a:lnTo>
                    <a:pt x="1533220" y="1099299"/>
                  </a:lnTo>
                  <a:lnTo>
                    <a:pt x="1527403" y="1092949"/>
                  </a:lnTo>
                  <a:lnTo>
                    <a:pt x="1525003" y="1089977"/>
                  </a:lnTo>
                  <a:lnTo>
                    <a:pt x="1525003" y="1296149"/>
                  </a:lnTo>
                  <a:lnTo>
                    <a:pt x="1524965" y="1319009"/>
                  </a:lnTo>
                  <a:lnTo>
                    <a:pt x="1524495" y="1322819"/>
                  </a:lnTo>
                  <a:lnTo>
                    <a:pt x="1520926" y="1359649"/>
                  </a:lnTo>
                  <a:lnTo>
                    <a:pt x="1514030" y="1395209"/>
                  </a:lnTo>
                  <a:lnTo>
                    <a:pt x="1503819" y="1429499"/>
                  </a:lnTo>
                  <a:lnTo>
                    <a:pt x="1490306" y="1463789"/>
                  </a:lnTo>
                  <a:lnTo>
                    <a:pt x="1485900" y="1473949"/>
                  </a:lnTo>
                  <a:lnTo>
                    <a:pt x="1481251" y="1482839"/>
                  </a:lnTo>
                  <a:lnTo>
                    <a:pt x="1476362" y="1492999"/>
                  </a:lnTo>
                  <a:lnTo>
                    <a:pt x="1471231" y="1501889"/>
                  </a:lnTo>
                  <a:lnTo>
                    <a:pt x="1468374" y="1506969"/>
                  </a:lnTo>
                  <a:lnTo>
                    <a:pt x="1465414" y="1512049"/>
                  </a:lnTo>
                  <a:lnTo>
                    <a:pt x="1460119" y="1519669"/>
                  </a:lnTo>
                  <a:lnTo>
                    <a:pt x="1451813" y="1532369"/>
                  </a:lnTo>
                  <a:lnTo>
                    <a:pt x="1443126" y="1543799"/>
                  </a:lnTo>
                  <a:lnTo>
                    <a:pt x="1411579" y="1580629"/>
                  </a:lnTo>
                  <a:lnTo>
                    <a:pt x="1383728" y="1607299"/>
                  </a:lnTo>
                  <a:lnTo>
                    <a:pt x="1368933" y="1618729"/>
                  </a:lnTo>
                  <a:lnTo>
                    <a:pt x="1356436" y="1628889"/>
                  </a:lnTo>
                  <a:lnTo>
                    <a:pt x="1350213" y="1632699"/>
                  </a:lnTo>
                  <a:lnTo>
                    <a:pt x="1341170" y="1639049"/>
                  </a:lnTo>
                  <a:lnTo>
                    <a:pt x="1317701" y="1654289"/>
                  </a:lnTo>
                  <a:lnTo>
                    <a:pt x="1243469" y="1675879"/>
                  </a:lnTo>
                  <a:lnTo>
                    <a:pt x="1199769" y="1680946"/>
                  </a:lnTo>
                  <a:lnTo>
                    <a:pt x="1199769" y="1766049"/>
                  </a:lnTo>
                  <a:lnTo>
                    <a:pt x="1148194" y="1766049"/>
                  </a:lnTo>
                  <a:lnTo>
                    <a:pt x="1011008" y="1767319"/>
                  </a:lnTo>
                  <a:lnTo>
                    <a:pt x="1010488" y="1766049"/>
                  </a:lnTo>
                  <a:lnTo>
                    <a:pt x="1002652" y="1754619"/>
                  </a:lnTo>
                  <a:lnTo>
                    <a:pt x="994130" y="1743189"/>
                  </a:lnTo>
                  <a:lnTo>
                    <a:pt x="984923" y="1731759"/>
                  </a:lnTo>
                  <a:lnTo>
                    <a:pt x="975017" y="1721599"/>
                  </a:lnTo>
                  <a:lnTo>
                    <a:pt x="1137843" y="1725409"/>
                  </a:lnTo>
                  <a:lnTo>
                    <a:pt x="1165809" y="1725409"/>
                  </a:lnTo>
                  <a:lnTo>
                    <a:pt x="1172540" y="1734299"/>
                  </a:lnTo>
                  <a:lnTo>
                    <a:pt x="1180833" y="1744459"/>
                  </a:lnTo>
                  <a:lnTo>
                    <a:pt x="1190104" y="1754619"/>
                  </a:lnTo>
                  <a:lnTo>
                    <a:pt x="1199769" y="1766049"/>
                  </a:lnTo>
                  <a:lnTo>
                    <a:pt x="1199769" y="1680946"/>
                  </a:lnTo>
                  <a:lnTo>
                    <a:pt x="1155725" y="1686039"/>
                  </a:lnTo>
                  <a:lnTo>
                    <a:pt x="1082522" y="1689849"/>
                  </a:lnTo>
                  <a:lnTo>
                    <a:pt x="1051890" y="1689849"/>
                  </a:lnTo>
                  <a:lnTo>
                    <a:pt x="972159" y="1685074"/>
                  </a:lnTo>
                  <a:lnTo>
                    <a:pt x="972159" y="1767319"/>
                  </a:lnTo>
                  <a:lnTo>
                    <a:pt x="926439" y="1768589"/>
                  </a:lnTo>
                  <a:lnTo>
                    <a:pt x="833907" y="1768589"/>
                  </a:lnTo>
                  <a:lnTo>
                    <a:pt x="787298" y="1769859"/>
                  </a:lnTo>
                  <a:lnTo>
                    <a:pt x="778446" y="1758429"/>
                  </a:lnTo>
                  <a:lnTo>
                    <a:pt x="769150" y="1748269"/>
                  </a:lnTo>
                  <a:lnTo>
                    <a:pt x="759434" y="1736839"/>
                  </a:lnTo>
                  <a:lnTo>
                    <a:pt x="749261" y="1726679"/>
                  </a:lnTo>
                  <a:lnTo>
                    <a:pt x="745540" y="1723529"/>
                  </a:lnTo>
                  <a:lnTo>
                    <a:pt x="745540" y="1769859"/>
                  </a:lnTo>
                  <a:lnTo>
                    <a:pt x="700633" y="1771129"/>
                  </a:lnTo>
                  <a:lnTo>
                    <a:pt x="655828" y="1771129"/>
                  </a:lnTo>
                  <a:lnTo>
                    <a:pt x="611263" y="1772399"/>
                  </a:lnTo>
                  <a:lnTo>
                    <a:pt x="567067" y="1772399"/>
                  </a:lnTo>
                  <a:lnTo>
                    <a:pt x="556653" y="1759699"/>
                  </a:lnTo>
                  <a:lnTo>
                    <a:pt x="545655" y="1746999"/>
                  </a:lnTo>
                  <a:lnTo>
                    <a:pt x="534377" y="1733029"/>
                  </a:lnTo>
                  <a:lnTo>
                    <a:pt x="525907" y="1723974"/>
                  </a:lnTo>
                  <a:lnTo>
                    <a:pt x="525907" y="1773669"/>
                  </a:lnTo>
                  <a:lnTo>
                    <a:pt x="439140" y="1774939"/>
                  </a:lnTo>
                  <a:lnTo>
                    <a:pt x="423481" y="1774939"/>
                  </a:lnTo>
                  <a:lnTo>
                    <a:pt x="392366" y="1772399"/>
                  </a:lnTo>
                  <a:lnTo>
                    <a:pt x="376910" y="1769859"/>
                  </a:lnTo>
                  <a:lnTo>
                    <a:pt x="363359" y="1767319"/>
                  </a:lnTo>
                  <a:lnTo>
                    <a:pt x="356717" y="1764779"/>
                  </a:lnTo>
                  <a:lnTo>
                    <a:pt x="350164" y="1763509"/>
                  </a:lnTo>
                  <a:lnTo>
                    <a:pt x="348881" y="1760969"/>
                  </a:lnTo>
                  <a:lnTo>
                    <a:pt x="338569" y="1745729"/>
                  </a:lnTo>
                  <a:lnTo>
                    <a:pt x="337654" y="1744459"/>
                  </a:lnTo>
                  <a:lnTo>
                    <a:pt x="327660" y="1730489"/>
                  </a:lnTo>
                  <a:lnTo>
                    <a:pt x="316153" y="1715249"/>
                  </a:lnTo>
                  <a:lnTo>
                    <a:pt x="304050" y="1701279"/>
                  </a:lnTo>
                  <a:lnTo>
                    <a:pt x="321056" y="1706359"/>
                  </a:lnTo>
                  <a:lnTo>
                    <a:pt x="329539" y="1707629"/>
                  </a:lnTo>
                  <a:lnTo>
                    <a:pt x="338010" y="1710169"/>
                  </a:lnTo>
                  <a:lnTo>
                    <a:pt x="350697" y="1712709"/>
                  </a:lnTo>
                  <a:lnTo>
                    <a:pt x="363423" y="1713979"/>
                  </a:lnTo>
                  <a:lnTo>
                    <a:pt x="376224" y="1716519"/>
                  </a:lnTo>
                  <a:lnTo>
                    <a:pt x="389064" y="1717789"/>
                  </a:lnTo>
                  <a:lnTo>
                    <a:pt x="401688" y="1717789"/>
                  </a:lnTo>
                  <a:lnTo>
                    <a:pt x="422681" y="1719059"/>
                  </a:lnTo>
                  <a:lnTo>
                    <a:pt x="483336" y="1719059"/>
                  </a:lnTo>
                  <a:lnTo>
                    <a:pt x="490994" y="1729219"/>
                  </a:lnTo>
                  <a:lnTo>
                    <a:pt x="501129" y="1741919"/>
                  </a:lnTo>
                  <a:lnTo>
                    <a:pt x="525907" y="1773669"/>
                  </a:lnTo>
                  <a:lnTo>
                    <a:pt x="525907" y="1723974"/>
                  </a:lnTo>
                  <a:lnTo>
                    <a:pt x="521309" y="1719059"/>
                  </a:lnTo>
                  <a:lnTo>
                    <a:pt x="530555" y="1719059"/>
                  </a:lnTo>
                  <a:lnTo>
                    <a:pt x="705878" y="1720329"/>
                  </a:lnTo>
                  <a:lnTo>
                    <a:pt x="707986" y="1722869"/>
                  </a:lnTo>
                  <a:lnTo>
                    <a:pt x="709917" y="1725409"/>
                  </a:lnTo>
                  <a:lnTo>
                    <a:pt x="711695" y="1729219"/>
                  </a:lnTo>
                  <a:lnTo>
                    <a:pt x="719721" y="1739379"/>
                  </a:lnTo>
                  <a:lnTo>
                    <a:pt x="728040" y="1749539"/>
                  </a:lnTo>
                  <a:lnTo>
                    <a:pt x="736638" y="1759699"/>
                  </a:lnTo>
                  <a:lnTo>
                    <a:pt x="745540" y="1769859"/>
                  </a:lnTo>
                  <a:lnTo>
                    <a:pt x="745540" y="1723529"/>
                  </a:lnTo>
                  <a:lnTo>
                    <a:pt x="741768" y="1720329"/>
                  </a:lnTo>
                  <a:lnTo>
                    <a:pt x="834809" y="1720329"/>
                  </a:lnTo>
                  <a:lnTo>
                    <a:pt x="932853" y="1721599"/>
                  </a:lnTo>
                  <a:lnTo>
                    <a:pt x="940930" y="1731759"/>
                  </a:lnTo>
                  <a:lnTo>
                    <a:pt x="950785" y="1743189"/>
                  </a:lnTo>
                  <a:lnTo>
                    <a:pt x="961504" y="1755889"/>
                  </a:lnTo>
                  <a:lnTo>
                    <a:pt x="972159" y="1767319"/>
                  </a:lnTo>
                  <a:lnTo>
                    <a:pt x="972159" y="1685074"/>
                  </a:lnTo>
                  <a:lnTo>
                    <a:pt x="967244" y="1684769"/>
                  </a:lnTo>
                  <a:lnTo>
                    <a:pt x="810425" y="1680959"/>
                  </a:lnTo>
                  <a:lnTo>
                    <a:pt x="401396" y="1680959"/>
                  </a:lnTo>
                  <a:lnTo>
                    <a:pt x="385114" y="1679689"/>
                  </a:lnTo>
                  <a:lnTo>
                    <a:pt x="352399" y="1674609"/>
                  </a:lnTo>
                  <a:lnTo>
                    <a:pt x="319887" y="1666989"/>
                  </a:lnTo>
                  <a:lnTo>
                    <a:pt x="303872" y="1661909"/>
                  </a:lnTo>
                  <a:lnTo>
                    <a:pt x="297129" y="1659369"/>
                  </a:lnTo>
                  <a:lnTo>
                    <a:pt x="297129" y="1744459"/>
                  </a:lnTo>
                  <a:lnTo>
                    <a:pt x="262115" y="1726679"/>
                  </a:lnTo>
                  <a:lnTo>
                    <a:pt x="229209" y="1705089"/>
                  </a:lnTo>
                  <a:lnTo>
                    <a:pt x="194691" y="1677149"/>
                  </a:lnTo>
                  <a:lnTo>
                    <a:pt x="163322" y="1645399"/>
                  </a:lnTo>
                  <a:lnTo>
                    <a:pt x="128739" y="1603489"/>
                  </a:lnTo>
                  <a:lnTo>
                    <a:pt x="118313" y="1588249"/>
                  </a:lnTo>
                  <a:lnTo>
                    <a:pt x="124345" y="1593329"/>
                  </a:lnTo>
                  <a:lnTo>
                    <a:pt x="136563" y="1606029"/>
                  </a:lnTo>
                  <a:lnTo>
                    <a:pt x="142735" y="1611109"/>
                  </a:lnTo>
                  <a:lnTo>
                    <a:pt x="166382" y="1631429"/>
                  </a:lnTo>
                  <a:lnTo>
                    <a:pt x="191274" y="1649209"/>
                  </a:lnTo>
                  <a:lnTo>
                    <a:pt x="217411" y="1664449"/>
                  </a:lnTo>
                  <a:lnTo>
                    <a:pt x="244792" y="1678419"/>
                  </a:lnTo>
                  <a:lnTo>
                    <a:pt x="255397" y="1692389"/>
                  </a:lnTo>
                  <a:lnTo>
                    <a:pt x="268325" y="1708899"/>
                  </a:lnTo>
                  <a:lnTo>
                    <a:pt x="297129" y="1744459"/>
                  </a:lnTo>
                  <a:lnTo>
                    <a:pt x="297129" y="1659369"/>
                  </a:lnTo>
                  <a:lnTo>
                    <a:pt x="266954" y="1647939"/>
                  </a:lnTo>
                  <a:lnTo>
                    <a:pt x="232092" y="1630159"/>
                  </a:lnTo>
                  <a:lnTo>
                    <a:pt x="199313" y="1608569"/>
                  </a:lnTo>
                  <a:lnTo>
                    <a:pt x="168617" y="1583169"/>
                  </a:lnTo>
                  <a:lnTo>
                    <a:pt x="139827" y="1555229"/>
                  </a:lnTo>
                  <a:lnTo>
                    <a:pt x="134645" y="1548879"/>
                  </a:lnTo>
                  <a:lnTo>
                    <a:pt x="126022" y="1538719"/>
                  </a:lnTo>
                  <a:lnTo>
                    <a:pt x="117792" y="1528559"/>
                  </a:lnTo>
                  <a:lnTo>
                    <a:pt x="109943" y="1517129"/>
                  </a:lnTo>
                  <a:lnTo>
                    <a:pt x="102489" y="1506969"/>
                  </a:lnTo>
                  <a:lnTo>
                    <a:pt x="72910" y="1451089"/>
                  </a:lnTo>
                  <a:lnTo>
                    <a:pt x="52717" y="1392669"/>
                  </a:lnTo>
                  <a:lnTo>
                    <a:pt x="45275" y="1354569"/>
                  </a:lnTo>
                  <a:lnTo>
                    <a:pt x="41567" y="1317739"/>
                  </a:lnTo>
                  <a:lnTo>
                    <a:pt x="41579" y="1279639"/>
                  </a:lnTo>
                  <a:lnTo>
                    <a:pt x="45326" y="1241539"/>
                  </a:lnTo>
                  <a:lnTo>
                    <a:pt x="54025" y="1199629"/>
                  </a:lnTo>
                  <a:lnTo>
                    <a:pt x="67487" y="1158989"/>
                  </a:lnTo>
                  <a:lnTo>
                    <a:pt x="86525" y="1117079"/>
                  </a:lnTo>
                  <a:lnTo>
                    <a:pt x="110464" y="1078979"/>
                  </a:lnTo>
                  <a:lnTo>
                    <a:pt x="141287" y="1039609"/>
                  </a:lnTo>
                  <a:lnTo>
                    <a:pt x="176758" y="1005319"/>
                  </a:lnTo>
                  <a:lnTo>
                    <a:pt x="216268" y="976109"/>
                  </a:lnTo>
                  <a:lnTo>
                    <a:pt x="259207" y="951979"/>
                  </a:lnTo>
                  <a:lnTo>
                    <a:pt x="307721" y="932929"/>
                  </a:lnTo>
                  <a:lnTo>
                    <a:pt x="378117" y="916419"/>
                  </a:lnTo>
                  <a:lnTo>
                    <a:pt x="384759" y="916419"/>
                  </a:lnTo>
                  <a:lnTo>
                    <a:pt x="391439" y="915149"/>
                  </a:lnTo>
                  <a:lnTo>
                    <a:pt x="398119" y="915149"/>
                  </a:lnTo>
                  <a:lnTo>
                    <a:pt x="404837" y="913879"/>
                  </a:lnTo>
                  <a:lnTo>
                    <a:pt x="943610" y="910069"/>
                  </a:lnTo>
                  <a:lnTo>
                    <a:pt x="1063002" y="910069"/>
                  </a:lnTo>
                  <a:lnTo>
                    <a:pt x="1122311" y="908799"/>
                  </a:lnTo>
                  <a:lnTo>
                    <a:pt x="1136675" y="908799"/>
                  </a:lnTo>
                  <a:lnTo>
                    <a:pt x="1150747" y="910069"/>
                  </a:lnTo>
                  <a:lnTo>
                    <a:pt x="1164729" y="910069"/>
                  </a:lnTo>
                  <a:lnTo>
                    <a:pt x="1171714" y="911339"/>
                  </a:lnTo>
                  <a:lnTo>
                    <a:pt x="1178661" y="911339"/>
                  </a:lnTo>
                  <a:lnTo>
                    <a:pt x="1232611" y="921499"/>
                  </a:lnTo>
                  <a:lnTo>
                    <a:pt x="1284566" y="939279"/>
                  </a:lnTo>
                  <a:lnTo>
                    <a:pt x="1333538" y="964679"/>
                  </a:lnTo>
                  <a:lnTo>
                    <a:pt x="1378534" y="996429"/>
                  </a:lnTo>
                  <a:lnTo>
                    <a:pt x="1415415" y="1029449"/>
                  </a:lnTo>
                  <a:lnTo>
                    <a:pt x="1447698" y="1067549"/>
                  </a:lnTo>
                  <a:lnTo>
                    <a:pt x="1474914" y="1109459"/>
                  </a:lnTo>
                  <a:lnTo>
                    <a:pt x="1496580" y="1155179"/>
                  </a:lnTo>
                  <a:lnTo>
                    <a:pt x="1513471" y="1205979"/>
                  </a:lnTo>
                  <a:lnTo>
                    <a:pt x="1522869" y="1259319"/>
                  </a:lnTo>
                  <a:lnTo>
                    <a:pt x="1525003" y="1296149"/>
                  </a:lnTo>
                  <a:lnTo>
                    <a:pt x="1525003" y="1089977"/>
                  </a:lnTo>
                  <a:lnTo>
                    <a:pt x="1522285" y="1086599"/>
                  </a:lnTo>
                  <a:lnTo>
                    <a:pt x="1512277" y="1077709"/>
                  </a:lnTo>
                  <a:lnTo>
                    <a:pt x="1508150" y="1072629"/>
                  </a:lnTo>
                  <a:lnTo>
                    <a:pt x="1494370" y="1059929"/>
                  </a:lnTo>
                  <a:lnTo>
                    <a:pt x="1488554" y="1054849"/>
                  </a:lnTo>
                  <a:lnTo>
                    <a:pt x="1487449" y="1053579"/>
                  </a:lnTo>
                  <a:lnTo>
                    <a:pt x="1463852" y="1023099"/>
                  </a:lnTo>
                  <a:lnTo>
                    <a:pt x="1437436" y="993889"/>
                  </a:lnTo>
                  <a:lnTo>
                    <a:pt x="1406677" y="965949"/>
                  </a:lnTo>
                  <a:lnTo>
                    <a:pt x="1373644" y="940549"/>
                  </a:lnTo>
                  <a:lnTo>
                    <a:pt x="1338376" y="918959"/>
                  </a:lnTo>
                  <a:lnTo>
                    <a:pt x="1300835" y="901179"/>
                  </a:lnTo>
                  <a:lnTo>
                    <a:pt x="1238415" y="879589"/>
                  </a:lnTo>
                  <a:lnTo>
                    <a:pt x="1194587" y="870699"/>
                  </a:lnTo>
                  <a:lnTo>
                    <a:pt x="1149578" y="866889"/>
                  </a:lnTo>
                  <a:lnTo>
                    <a:pt x="1126909" y="866889"/>
                  </a:lnTo>
                  <a:lnTo>
                    <a:pt x="425475" y="869429"/>
                  </a:lnTo>
                  <a:lnTo>
                    <a:pt x="413321" y="870699"/>
                  </a:lnTo>
                  <a:lnTo>
                    <a:pt x="401167" y="870699"/>
                  </a:lnTo>
                  <a:lnTo>
                    <a:pt x="340956" y="878319"/>
                  </a:lnTo>
                  <a:lnTo>
                    <a:pt x="294627" y="891019"/>
                  </a:lnTo>
                  <a:lnTo>
                    <a:pt x="250024" y="908799"/>
                  </a:lnTo>
                  <a:lnTo>
                    <a:pt x="207162" y="931659"/>
                  </a:lnTo>
                  <a:lnTo>
                    <a:pt x="168567" y="957059"/>
                  </a:lnTo>
                  <a:lnTo>
                    <a:pt x="133400" y="986269"/>
                  </a:lnTo>
                  <a:lnTo>
                    <a:pt x="101688" y="1020559"/>
                  </a:lnTo>
                  <a:lnTo>
                    <a:pt x="73418" y="1057389"/>
                  </a:lnTo>
                  <a:lnTo>
                    <a:pt x="51409" y="1092949"/>
                  </a:lnTo>
                  <a:lnTo>
                    <a:pt x="33108" y="1131049"/>
                  </a:lnTo>
                  <a:lnTo>
                    <a:pt x="18681" y="1170419"/>
                  </a:lnTo>
                  <a:lnTo>
                    <a:pt x="8280" y="1211059"/>
                  </a:lnTo>
                  <a:lnTo>
                    <a:pt x="2006" y="1252969"/>
                  </a:lnTo>
                  <a:lnTo>
                    <a:pt x="0" y="1292339"/>
                  </a:lnTo>
                  <a:lnTo>
                    <a:pt x="0" y="1297419"/>
                  </a:lnTo>
                  <a:lnTo>
                    <a:pt x="2070" y="1338059"/>
                  </a:lnTo>
                  <a:lnTo>
                    <a:pt x="8407" y="1378699"/>
                  </a:lnTo>
                  <a:lnTo>
                    <a:pt x="22898" y="1432039"/>
                  </a:lnTo>
                  <a:lnTo>
                    <a:pt x="29273" y="1448549"/>
                  </a:lnTo>
                  <a:lnTo>
                    <a:pt x="30035" y="1452359"/>
                  </a:lnTo>
                  <a:lnTo>
                    <a:pt x="47802" y="1517129"/>
                  </a:lnTo>
                  <a:lnTo>
                    <a:pt x="70396" y="1569199"/>
                  </a:lnTo>
                  <a:lnTo>
                    <a:pt x="109486" y="1633969"/>
                  </a:lnTo>
                  <a:lnTo>
                    <a:pt x="132600" y="1664449"/>
                  </a:lnTo>
                  <a:lnTo>
                    <a:pt x="179031" y="1712709"/>
                  </a:lnTo>
                  <a:lnTo>
                    <a:pt x="224497" y="1748269"/>
                  </a:lnTo>
                  <a:lnTo>
                    <a:pt x="266611" y="1772399"/>
                  </a:lnTo>
                  <a:lnTo>
                    <a:pt x="321779" y="1796529"/>
                  </a:lnTo>
                  <a:lnTo>
                    <a:pt x="328358" y="1797799"/>
                  </a:lnTo>
                  <a:lnTo>
                    <a:pt x="335038" y="1800339"/>
                  </a:lnTo>
                  <a:lnTo>
                    <a:pt x="341960" y="1801609"/>
                  </a:lnTo>
                  <a:lnTo>
                    <a:pt x="371843" y="1809229"/>
                  </a:lnTo>
                  <a:lnTo>
                    <a:pt x="381914" y="1810499"/>
                  </a:lnTo>
                  <a:lnTo>
                    <a:pt x="396735" y="1813039"/>
                  </a:lnTo>
                  <a:lnTo>
                    <a:pt x="404241" y="1813039"/>
                  </a:lnTo>
                  <a:lnTo>
                    <a:pt x="411810" y="1814309"/>
                  </a:lnTo>
                  <a:lnTo>
                    <a:pt x="428091" y="1814309"/>
                  </a:lnTo>
                  <a:lnTo>
                    <a:pt x="436410" y="1815579"/>
                  </a:lnTo>
                  <a:lnTo>
                    <a:pt x="460070" y="1815579"/>
                  </a:lnTo>
                  <a:lnTo>
                    <a:pt x="508685" y="1814309"/>
                  </a:lnTo>
                  <a:lnTo>
                    <a:pt x="611327" y="1814309"/>
                  </a:lnTo>
                  <a:lnTo>
                    <a:pt x="780719" y="1813039"/>
                  </a:lnTo>
                  <a:lnTo>
                    <a:pt x="831265" y="1813039"/>
                  </a:lnTo>
                  <a:lnTo>
                    <a:pt x="1004671" y="1810499"/>
                  </a:lnTo>
                  <a:lnTo>
                    <a:pt x="1183855" y="1810499"/>
                  </a:lnTo>
                  <a:lnTo>
                    <a:pt x="1197495" y="1809229"/>
                  </a:lnTo>
                  <a:lnTo>
                    <a:pt x="1238846" y="1809229"/>
                  </a:lnTo>
                  <a:lnTo>
                    <a:pt x="1252804" y="1807959"/>
                  </a:lnTo>
                  <a:lnTo>
                    <a:pt x="1257173" y="1807959"/>
                  </a:lnTo>
                  <a:lnTo>
                    <a:pt x="1261529" y="1806689"/>
                  </a:lnTo>
                  <a:lnTo>
                    <a:pt x="1265834" y="1806689"/>
                  </a:lnTo>
                  <a:lnTo>
                    <a:pt x="1306461" y="1799069"/>
                  </a:lnTo>
                  <a:lnTo>
                    <a:pt x="1357490" y="1785099"/>
                  </a:lnTo>
                  <a:lnTo>
                    <a:pt x="1388046" y="1772399"/>
                  </a:lnTo>
                  <a:lnTo>
                    <a:pt x="1393774" y="1769859"/>
                  </a:lnTo>
                  <a:lnTo>
                    <a:pt x="1399451" y="1767319"/>
                  </a:lnTo>
                  <a:lnTo>
                    <a:pt x="1405064" y="1764779"/>
                  </a:lnTo>
                  <a:lnTo>
                    <a:pt x="1410690" y="1762239"/>
                  </a:lnTo>
                  <a:lnTo>
                    <a:pt x="1424470" y="1754619"/>
                  </a:lnTo>
                  <a:lnTo>
                    <a:pt x="1437970" y="1745729"/>
                  </a:lnTo>
                  <a:lnTo>
                    <a:pt x="1443926" y="1741919"/>
                  </a:lnTo>
                  <a:lnTo>
                    <a:pt x="1449793" y="1738109"/>
                  </a:lnTo>
                  <a:lnTo>
                    <a:pt x="1455559" y="1734299"/>
                  </a:lnTo>
                  <a:lnTo>
                    <a:pt x="1461223" y="1730489"/>
                  </a:lnTo>
                  <a:lnTo>
                    <a:pt x="1467446" y="1726679"/>
                  </a:lnTo>
                  <a:lnTo>
                    <a:pt x="1492097" y="1706359"/>
                  </a:lnTo>
                  <a:lnTo>
                    <a:pt x="1502918" y="1696199"/>
                  </a:lnTo>
                  <a:lnTo>
                    <a:pt x="1515097" y="1684769"/>
                  </a:lnTo>
                  <a:lnTo>
                    <a:pt x="1556194" y="1637779"/>
                  </a:lnTo>
                  <a:lnTo>
                    <a:pt x="1575104" y="1609839"/>
                  </a:lnTo>
                  <a:lnTo>
                    <a:pt x="1576857" y="1607299"/>
                  </a:lnTo>
                  <a:lnTo>
                    <a:pt x="1578521" y="1604759"/>
                  </a:lnTo>
                  <a:lnTo>
                    <a:pt x="1594192" y="1576819"/>
                  </a:lnTo>
                  <a:lnTo>
                    <a:pt x="1594916" y="1575549"/>
                  </a:lnTo>
                  <a:lnTo>
                    <a:pt x="1608848" y="1545069"/>
                  </a:lnTo>
                  <a:lnTo>
                    <a:pt x="1620329" y="1513319"/>
                  </a:lnTo>
                  <a:lnTo>
                    <a:pt x="1629346" y="1481569"/>
                  </a:lnTo>
                  <a:lnTo>
                    <a:pt x="1631289" y="1472679"/>
                  </a:lnTo>
                  <a:lnTo>
                    <a:pt x="1633016" y="1465059"/>
                  </a:lnTo>
                  <a:lnTo>
                    <a:pt x="1639227" y="1420609"/>
                  </a:lnTo>
                  <a:lnTo>
                    <a:pt x="1640586" y="1395209"/>
                  </a:lnTo>
                  <a:lnTo>
                    <a:pt x="1640687" y="1373619"/>
                  </a:lnTo>
                  <a:close/>
                </a:path>
                <a:path w="2806700" h="1816100">
                  <a:moveTo>
                    <a:pt x="2806293" y="596607"/>
                  </a:moveTo>
                  <a:lnTo>
                    <a:pt x="2788678" y="587819"/>
                  </a:lnTo>
                  <a:lnTo>
                    <a:pt x="2780411" y="590359"/>
                  </a:lnTo>
                  <a:lnTo>
                    <a:pt x="2749194" y="632002"/>
                  </a:lnTo>
                  <a:lnTo>
                    <a:pt x="2734475" y="672299"/>
                  </a:lnTo>
                  <a:lnTo>
                    <a:pt x="2724480" y="709536"/>
                  </a:lnTo>
                  <a:lnTo>
                    <a:pt x="2721800" y="722109"/>
                  </a:lnTo>
                  <a:lnTo>
                    <a:pt x="2709722" y="693953"/>
                  </a:lnTo>
                  <a:lnTo>
                    <a:pt x="2689885" y="657669"/>
                  </a:lnTo>
                  <a:lnTo>
                    <a:pt x="2661894" y="610831"/>
                  </a:lnTo>
                  <a:lnTo>
                    <a:pt x="2625382" y="551040"/>
                  </a:lnTo>
                  <a:lnTo>
                    <a:pt x="2598001" y="506463"/>
                  </a:lnTo>
                  <a:lnTo>
                    <a:pt x="2569413" y="460590"/>
                  </a:lnTo>
                  <a:lnTo>
                    <a:pt x="2540330" y="414528"/>
                  </a:lnTo>
                  <a:lnTo>
                    <a:pt x="2511412" y="369404"/>
                  </a:lnTo>
                  <a:lnTo>
                    <a:pt x="2483358" y="326339"/>
                  </a:lnTo>
                  <a:lnTo>
                    <a:pt x="2456840" y="286461"/>
                  </a:lnTo>
                  <a:lnTo>
                    <a:pt x="2432545" y="250875"/>
                  </a:lnTo>
                  <a:lnTo>
                    <a:pt x="2379027" y="176225"/>
                  </a:lnTo>
                  <a:lnTo>
                    <a:pt x="2357310" y="145097"/>
                  </a:lnTo>
                  <a:lnTo>
                    <a:pt x="2339594" y="118605"/>
                  </a:lnTo>
                  <a:lnTo>
                    <a:pt x="2319553" y="87972"/>
                  </a:lnTo>
                  <a:lnTo>
                    <a:pt x="2292896" y="49606"/>
                  </a:lnTo>
                  <a:lnTo>
                    <a:pt x="2263610" y="15443"/>
                  </a:lnTo>
                  <a:lnTo>
                    <a:pt x="2237752" y="12"/>
                  </a:lnTo>
                  <a:lnTo>
                    <a:pt x="2221395" y="17843"/>
                  </a:lnTo>
                  <a:lnTo>
                    <a:pt x="2230577" y="30010"/>
                  </a:lnTo>
                  <a:lnTo>
                    <a:pt x="2256447" y="65290"/>
                  </a:lnTo>
                  <a:lnTo>
                    <a:pt x="2296464" y="121831"/>
                  </a:lnTo>
                  <a:lnTo>
                    <a:pt x="2348115" y="197802"/>
                  </a:lnTo>
                  <a:lnTo>
                    <a:pt x="2371204" y="232841"/>
                  </a:lnTo>
                  <a:lnTo>
                    <a:pt x="2398572" y="274878"/>
                  </a:lnTo>
                  <a:lnTo>
                    <a:pt x="2461641" y="372630"/>
                  </a:lnTo>
                  <a:lnTo>
                    <a:pt x="2560396" y="525995"/>
                  </a:lnTo>
                  <a:lnTo>
                    <a:pt x="2589961" y="571614"/>
                  </a:lnTo>
                  <a:lnTo>
                    <a:pt x="2615984" y="611416"/>
                  </a:lnTo>
                  <a:lnTo>
                    <a:pt x="2637345" y="643597"/>
                  </a:lnTo>
                  <a:lnTo>
                    <a:pt x="2652941" y="666318"/>
                  </a:lnTo>
                  <a:lnTo>
                    <a:pt x="2668841" y="689152"/>
                  </a:lnTo>
                  <a:lnTo>
                    <a:pt x="2695448" y="728522"/>
                  </a:lnTo>
                  <a:lnTo>
                    <a:pt x="2705976" y="743356"/>
                  </a:lnTo>
                  <a:lnTo>
                    <a:pt x="2697861" y="740156"/>
                  </a:lnTo>
                  <a:lnTo>
                    <a:pt x="2690177" y="737298"/>
                  </a:lnTo>
                  <a:lnTo>
                    <a:pt x="2682951" y="734796"/>
                  </a:lnTo>
                  <a:lnTo>
                    <a:pt x="2633459" y="719493"/>
                  </a:lnTo>
                  <a:lnTo>
                    <a:pt x="2610955" y="711885"/>
                  </a:lnTo>
                  <a:lnTo>
                    <a:pt x="2570670" y="703326"/>
                  </a:lnTo>
                  <a:lnTo>
                    <a:pt x="2562568" y="703656"/>
                  </a:lnTo>
                  <a:lnTo>
                    <a:pt x="2538565" y="723963"/>
                  </a:lnTo>
                  <a:lnTo>
                    <a:pt x="2541181" y="731634"/>
                  </a:lnTo>
                  <a:lnTo>
                    <a:pt x="2544838" y="741375"/>
                  </a:lnTo>
                  <a:lnTo>
                    <a:pt x="2548115" y="740676"/>
                  </a:lnTo>
                  <a:lnTo>
                    <a:pt x="2549779" y="740448"/>
                  </a:lnTo>
                  <a:lnTo>
                    <a:pt x="2557170" y="740448"/>
                  </a:lnTo>
                  <a:lnTo>
                    <a:pt x="2560751" y="740562"/>
                  </a:lnTo>
                  <a:lnTo>
                    <a:pt x="2603741" y="748830"/>
                  </a:lnTo>
                  <a:lnTo>
                    <a:pt x="2647746" y="763905"/>
                  </a:lnTo>
                  <a:lnTo>
                    <a:pt x="2709532" y="791298"/>
                  </a:lnTo>
                  <a:lnTo>
                    <a:pt x="2755061" y="812901"/>
                  </a:lnTo>
                  <a:lnTo>
                    <a:pt x="2757716" y="778637"/>
                  </a:lnTo>
                  <a:lnTo>
                    <a:pt x="2763139" y="735164"/>
                  </a:lnTo>
                  <a:lnTo>
                    <a:pt x="2772041" y="690702"/>
                  </a:lnTo>
                  <a:lnTo>
                    <a:pt x="2785186" y="643077"/>
                  </a:lnTo>
                  <a:lnTo>
                    <a:pt x="2803906" y="601484"/>
                  </a:lnTo>
                  <a:lnTo>
                    <a:pt x="2805595" y="598462"/>
                  </a:lnTo>
                  <a:lnTo>
                    <a:pt x="2806293" y="596607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08871" y="1892223"/>
            <a:ext cx="390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8871" y="2580669"/>
            <a:ext cx="390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8871" y="3269115"/>
            <a:ext cx="390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8871" y="3957561"/>
            <a:ext cx="390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1759" y="4646006"/>
            <a:ext cx="1079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6320000">
            <a:off x="3767019" y="4104064"/>
            <a:ext cx="44649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9806" y="3464316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52525" y="4130047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42823" y="3486680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7279" y="4130047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40056" y="3486680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4559" y="4257183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75480" y="3527829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43227" y="4002873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10801" y="3464242"/>
            <a:ext cx="281305" cy="4070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40447" y="4200688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8083" y="3550192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52025" y="3493772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2379" y="769950"/>
            <a:ext cx="16349561" cy="5085520"/>
            <a:chOff x="2099246" y="742763"/>
            <a:chExt cx="16349561" cy="5085520"/>
          </a:xfrm>
        </p:grpSpPr>
        <p:sp>
          <p:nvSpPr>
            <p:cNvPr id="41" name="object 41"/>
            <p:cNvSpPr/>
            <p:nvPr/>
          </p:nvSpPr>
          <p:spPr>
            <a:xfrm>
              <a:off x="3787114" y="3456863"/>
              <a:ext cx="6090920" cy="1111250"/>
            </a:xfrm>
            <a:custGeom>
              <a:avLst/>
              <a:gdLst/>
              <a:ahLst/>
              <a:cxnLst/>
              <a:rect l="l" t="t" r="r" b="b"/>
              <a:pathLst>
                <a:path w="6090920" h="1111250">
                  <a:moveTo>
                    <a:pt x="419100" y="760171"/>
                  </a:moveTo>
                  <a:lnTo>
                    <a:pt x="413562" y="712101"/>
                  </a:lnTo>
                  <a:lnTo>
                    <a:pt x="406158" y="691388"/>
                  </a:lnTo>
                  <a:lnTo>
                    <a:pt x="406158" y="760171"/>
                  </a:lnTo>
                  <a:lnTo>
                    <a:pt x="400964" y="805268"/>
                  </a:lnTo>
                  <a:lnTo>
                    <a:pt x="386181" y="846658"/>
                  </a:lnTo>
                  <a:lnTo>
                    <a:pt x="362991" y="883170"/>
                  </a:lnTo>
                  <a:lnTo>
                    <a:pt x="332549" y="913612"/>
                  </a:lnTo>
                  <a:lnTo>
                    <a:pt x="296037" y="936815"/>
                  </a:lnTo>
                  <a:lnTo>
                    <a:pt x="254647" y="951598"/>
                  </a:lnTo>
                  <a:lnTo>
                    <a:pt x="209550" y="956779"/>
                  </a:lnTo>
                  <a:lnTo>
                    <a:pt x="164439" y="951598"/>
                  </a:lnTo>
                  <a:lnTo>
                    <a:pt x="123050" y="936815"/>
                  </a:lnTo>
                  <a:lnTo>
                    <a:pt x="86537" y="913612"/>
                  </a:lnTo>
                  <a:lnTo>
                    <a:pt x="56108" y="883170"/>
                  </a:lnTo>
                  <a:lnTo>
                    <a:pt x="32905" y="846658"/>
                  </a:lnTo>
                  <a:lnTo>
                    <a:pt x="18122" y="805268"/>
                  </a:lnTo>
                  <a:lnTo>
                    <a:pt x="12928" y="760171"/>
                  </a:lnTo>
                  <a:lnTo>
                    <a:pt x="18122" y="715060"/>
                  </a:lnTo>
                  <a:lnTo>
                    <a:pt x="32905" y="673671"/>
                  </a:lnTo>
                  <a:lnTo>
                    <a:pt x="56108" y="637171"/>
                  </a:lnTo>
                  <a:lnTo>
                    <a:pt x="86537" y="606729"/>
                  </a:lnTo>
                  <a:lnTo>
                    <a:pt x="123050" y="583526"/>
                  </a:lnTo>
                  <a:lnTo>
                    <a:pt x="164439" y="568744"/>
                  </a:lnTo>
                  <a:lnTo>
                    <a:pt x="209550" y="563549"/>
                  </a:lnTo>
                  <a:lnTo>
                    <a:pt x="254444" y="568744"/>
                  </a:lnTo>
                  <a:lnTo>
                    <a:pt x="295757" y="583526"/>
                  </a:lnTo>
                  <a:lnTo>
                    <a:pt x="332270" y="606729"/>
                  </a:lnTo>
                  <a:lnTo>
                    <a:pt x="362788" y="637171"/>
                  </a:lnTo>
                  <a:lnTo>
                    <a:pt x="386080" y="673671"/>
                  </a:lnTo>
                  <a:lnTo>
                    <a:pt x="400939" y="715060"/>
                  </a:lnTo>
                  <a:lnTo>
                    <a:pt x="406158" y="760171"/>
                  </a:lnTo>
                  <a:lnTo>
                    <a:pt x="406158" y="691388"/>
                  </a:lnTo>
                  <a:lnTo>
                    <a:pt x="373075" y="629081"/>
                  </a:lnTo>
                  <a:lnTo>
                    <a:pt x="340626" y="596646"/>
                  </a:lnTo>
                  <a:lnTo>
                    <a:pt x="301713" y="571906"/>
                  </a:lnTo>
                  <a:lnTo>
                    <a:pt x="278320" y="563549"/>
                  </a:lnTo>
                  <a:lnTo>
                    <a:pt x="257606" y="556145"/>
                  </a:lnTo>
                  <a:lnTo>
                    <a:pt x="209550" y="550621"/>
                  </a:lnTo>
                  <a:lnTo>
                    <a:pt x="161480" y="556183"/>
                  </a:lnTo>
                  <a:lnTo>
                    <a:pt x="117373" y="572020"/>
                  </a:lnTo>
                  <a:lnTo>
                    <a:pt x="78460" y="596849"/>
                  </a:lnTo>
                  <a:lnTo>
                    <a:pt x="46012" y="629361"/>
                  </a:lnTo>
                  <a:lnTo>
                    <a:pt x="21285" y="668274"/>
                  </a:lnTo>
                  <a:lnTo>
                    <a:pt x="5524" y="712304"/>
                  </a:lnTo>
                  <a:lnTo>
                    <a:pt x="0" y="760171"/>
                  </a:lnTo>
                  <a:lnTo>
                    <a:pt x="5524" y="808024"/>
                  </a:lnTo>
                  <a:lnTo>
                    <a:pt x="21285" y="852055"/>
                  </a:lnTo>
                  <a:lnTo>
                    <a:pt x="46012" y="890968"/>
                  </a:lnTo>
                  <a:lnTo>
                    <a:pt x="78460" y="923493"/>
                  </a:lnTo>
                  <a:lnTo>
                    <a:pt x="117373" y="948309"/>
                  </a:lnTo>
                  <a:lnTo>
                    <a:pt x="161480" y="964145"/>
                  </a:lnTo>
                  <a:lnTo>
                    <a:pt x="209550" y="969721"/>
                  </a:lnTo>
                  <a:lnTo>
                    <a:pt x="257403" y="964184"/>
                  </a:lnTo>
                  <a:lnTo>
                    <a:pt x="278079" y="956779"/>
                  </a:lnTo>
                  <a:lnTo>
                    <a:pt x="301434" y="948423"/>
                  </a:lnTo>
                  <a:lnTo>
                    <a:pt x="340347" y="923696"/>
                  </a:lnTo>
                  <a:lnTo>
                    <a:pt x="372872" y="891247"/>
                  </a:lnTo>
                  <a:lnTo>
                    <a:pt x="397687" y="852335"/>
                  </a:lnTo>
                  <a:lnTo>
                    <a:pt x="413524" y="808228"/>
                  </a:lnTo>
                  <a:lnTo>
                    <a:pt x="419100" y="760171"/>
                  </a:lnTo>
                  <a:close/>
                </a:path>
                <a:path w="6090920" h="1111250">
                  <a:moveTo>
                    <a:pt x="829030" y="209550"/>
                  </a:moveTo>
                  <a:lnTo>
                    <a:pt x="823493" y="161493"/>
                  </a:lnTo>
                  <a:lnTo>
                    <a:pt x="816089" y="140766"/>
                  </a:lnTo>
                  <a:lnTo>
                    <a:pt x="816089" y="209550"/>
                  </a:lnTo>
                  <a:lnTo>
                    <a:pt x="810907" y="254647"/>
                  </a:lnTo>
                  <a:lnTo>
                    <a:pt x="796124" y="296049"/>
                  </a:lnTo>
                  <a:lnTo>
                    <a:pt x="772922" y="332549"/>
                  </a:lnTo>
                  <a:lnTo>
                    <a:pt x="742480" y="362991"/>
                  </a:lnTo>
                  <a:lnTo>
                    <a:pt x="705980" y="386194"/>
                  </a:lnTo>
                  <a:lnTo>
                    <a:pt x="664578" y="400977"/>
                  </a:lnTo>
                  <a:lnTo>
                    <a:pt x="619480" y="406171"/>
                  </a:lnTo>
                  <a:lnTo>
                    <a:pt x="574370" y="400977"/>
                  </a:lnTo>
                  <a:lnTo>
                    <a:pt x="532980" y="386194"/>
                  </a:lnTo>
                  <a:lnTo>
                    <a:pt x="496481" y="362991"/>
                  </a:lnTo>
                  <a:lnTo>
                    <a:pt x="466039" y="332549"/>
                  </a:lnTo>
                  <a:lnTo>
                    <a:pt x="442836" y="296049"/>
                  </a:lnTo>
                  <a:lnTo>
                    <a:pt x="428053" y="254647"/>
                  </a:lnTo>
                  <a:lnTo>
                    <a:pt x="422859" y="209550"/>
                  </a:lnTo>
                  <a:lnTo>
                    <a:pt x="428053" y="164452"/>
                  </a:lnTo>
                  <a:lnTo>
                    <a:pt x="442836" y="123050"/>
                  </a:lnTo>
                  <a:lnTo>
                    <a:pt x="466039" y="86550"/>
                  </a:lnTo>
                  <a:lnTo>
                    <a:pt x="496481" y="56108"/>
                  </a:lnTo>
                  <a:lnTo>
                    <a:pt x="532980" y="32905"/>
                  </a:lnTo>
                  <a:lnTo>
                    <a:pt x="574370" y="18122"/>
                  </a:lnTo>
                  <a:lnTo>
                    <a:pt x="619480" y="12941"/>
                  </a:lnTo>
                  <a:lnTo>
                    <a:pt x="664375" y="18122"/>
                  </a:lnTo>
                  <a:lnTo>
                    <a:pt x="705688" y="32905"/>
                  </a:lnTo>
                  <a:lnTo>
                    <a:pt x="742213" y="56108"/>
                  </a:lnTo>
                  <a:lnTo>
                    <a:pt x="772718" y="86550"/>
                  </a:lnTo>
                  <a:lnTo>
                    <a:pt x="796010" y="123050"/>
                  </a:lnTo>
                  <a:lnTo>
                    <a:pt x="810869" y="164452"/>
                  </a:lnTo>
                  <a:lnTo>
                    <a:pt x="816089" y="209550"/>
                  </a:lnTo>
                  <a:lnTo>
                    <a:pt x="816089" y="140766"/>
                  </a:lnTo>
                  <a:lnTo>
                    <a:pt x="783005" y="78473"/>
                  </a:lnTo>
                  <a:lnTo>
                    <a:pt x="750557" y="46024"/>
                  </a:lnTo>
                  <a:lnTo>
                    <a:pt x="711657" y="21297"/>
                  </a:lnTo>
                  <a:lnTo>
                    <a:pt x="688263" y="12941"/>
                  </a:lnTo>
                  <a:lnTo>
                    <a:pt x="667537" y="5537"/>
                  </a:lnTo>
                  <a:lnTo>
                    <a:pt x="619480" y="0"/>
                  </a:lnTo>
                  <a:lnTo>
                    <a:pt x="571423" y="5562"/>
                  </a:lnTo>
                  <a:lnTo>
                    <a:pt x="527304" y="21399"/>
                  </a:lnTo>
                  <a:lnTo>
                    <a:pt x="488403" y="46228"/>
                  </a:lnTo>
                  <a:lnTo>
                    <a:pt x="455955" y="78740"/>
                  </a:lnTo>
                  <a:lnTo>
                    <a:pt x="431215" y="117665"/>
                  </a:lnTo>
                  <a:lnTo>
                    <a:pt x="415467" y="161696"/>
                  </a:lnTo>
                  <a:lnTo>
                    <a:pt x="409930" y="209550"/>
                  </a:lnTo>
                  <a:lnTo>
                    <a:pt x="415467" y="257403"/>
                  </a:lnTo>
                  <a:lnTo>
                    <a:pt x="431215" y="301434"/>
                  </a:lnTo>
                  <a:lnTo>
                    <a:pt x="455955" y="340360"/>
                  </a:lnTo>
                  <a:lnTo>
                    <a:pt x="488403" y="372872"/>
                  </a:lnTo>
                  <a:lnTo>
                    <a:pt x="527304" y="397700"/>
                  </a:lnTo>
                  <a:lnTo>
                    <a:pt x="571423" y="413537"/>
                  </a:lnTo>
                  <a:lnTo>
                    <a:pt x="619480" y="419100"/>
                  </a:lnTo>
                  <a:lnTo>
                    <a:pt x="667334" y="413562"/>
                  </a:lnTo>
                  <a:lnTo>
                    <a:pt x="711365" y="397802"/>
                  </a:lnTo>
                  <a:lnTo>
                    <a:pt x="750290" y="373075"/>
                  </a:lnTo>
                  <a:lnTo>
                    <a:pt x="782802" y="340626"/>
                  </a:lnTo>
                  <a:lnTo>
                    <a:pt x="807618" y="301726"/>
                  </a:lnTo>
                  <a:lnTo>
                    <a:pt x="823468" y="257606"/>
                  </a:lnTo>
                  <a:lnTo>
                    <a:pt x="829030" y="209550"/>
                  </a:lnTo>
                  <a:close/>
                </a:path>
                <a:path w="6090920" h="1111250">
                  <a:moveTo>
                    <a:pt x="1515071" y="866775"/>
                  </a:moveTo>
                  <a:lnTo>
                    <a:pt x="1509534" y="818718"/>
                  </a:lnTo>
                  <a:lnTo>
                    <a:pt x="1502130" y="797991"/>
                  </a:lnTo>
                  <a:lnTo>
                    <a:pt x="1502130" y="866775"/>
                  </a:lnTo>
                  <a:lnTo>
                    <a:pt x="1496936" y="911872"/>
                  </a:lnTo>
                  <a:lnTo>
                    <a:pt x="1482153" y="953274"/>
                  </a:lnTo>
                  <a:lnTo>
                    <a:pt x="1458963" y="989774"/>
                  </a:lnTo>
                  <a:lnTo>
                    <a:pt x="1428521" y="1020216"/>
                  </a:lnTo>
                  <a:lnTo>
                    <a:pt x="1392008" y="1043419"/>
                  </a:lnTo>
                  <a:lnTo>
                    <a:pt x="1350619" y="1058202"/>
                  </a:lnTo>
                  <a:lnTo>
                    <a:pt x="1305521" y="1063383"/>
                  </a:lnTo>
                  <a:lnTo>
                    <a:pt x="1260411" y="1058202"/>
                  </a:lnTo>
                  <a:lnTo>
                    <a:pt x="1219022" y="1043419"/>
                  </a:lnTo>
                  <a:lnTo>
                    <a:pt x="1182509" y="1020216"/>
                  </a:lnTo>
                  <a:lnTo>
                    <a:pt x="1152080" y="989774"/>
                  </a:lnTo>
                  <a:lnTo>
                    <a:pt x="1128877" y="953274"/>
                  </a:lnTo>
                  <a:lnTo>
                    <a:pt x="1114094" y="911872"/>
                  </a:lnTo>
                  <a:lnTo>
                    <a:pt x="1108900" y="866775"/>
                  </a:lnTo>
                  <a:lnTo>
                    <a:pt x="1114094" y="821664"/>
                  </a:lnTo>
                  <a:lnTo>
                    <a:pt x="1128877" y="780275"/>
                  </a:lnTo>
                  <a:lnTo>
                    <a:pt x="1152080" y="743775"/>
                  </a:lnTo>
                  <a:lnTo>
                    <a:pt x="1182509" y="713333"/>
                  </a:lnTo>
                  <a:lnTo>
                    <a:pt x="1219022" y="690130"/>
                  </a:lnTo>
                  <a:lnTo>
                    <a:pt x="1260411" y="675347"/>
                  </a:lnTo>
                  <a:lnTo>
                    <a:pt x="1305521" y="670153"/>
                  </a:lnTo>
                  <a:lnTo>
                    <a:pt x="1350416" y="675347"/>
                  </a:lnTo>
                  <a:lnTo>
                    <a:pt x="1391729" y="690130"/>
                  </a:lnTo>
                  <a:lnTo>
                    <a:pt x="1428242" y="713333"/>
                  </a:lnTo>
                  <a:lnTo>
                    <a:pt x="1458760" y="743775"/>
                  </a:lnTo>
                  <a:lnTo>
                    <a:pt x="1482051" y="780275"/>
                  </a:lnTo>
                  <a:lnTo>
                    <a:pt x="1496910" y="821664"/>
                  </a:lnTo>
                  <a:lnTo>
                    <a:pt x="1502130" y="866775"/>
                  </a:lnTo>
                  <a:lnTo>
                    <a:pt x="1502130" y="797991"/>
                  </a:lnTo>
                  <a:lnTo>
                    <a:pt x="1469047" y="735698"/>
                  </a:lnTo>
                  <a:lnTo>
                    <a:pt x="1436598" y="703249"/>
                  </a:lnTo>
                  <a:lnTo>
                    <a:pt x="1397685" y="678510"/>
                  </a:lnTo>
                  <a:lnTo>
                    <a:pt x="1353578" y="662762"/>
                  </a:lnTo>
                  <a:lnTo>
                    <a:pt x="1305521" y="657225"/>
                  </a:lnTo>
                  <a:lnTo>
                    <a:pt x="1257452" y="662787"/>
                  </a:lnTo>
                  <a:lnTo>
                    <a:pt x="1213345" y="678624"/>
                  </a:lnTo>
                  <a:lnTo>
                    <a:pt x="1174432" y="703453"/>
                  </a:lnTo>
                  <a:lnTo>
                    <a:pt x="1141996" y="735965"/>
                  </a:lnTo>
                  <a:lnTo>
                    <a:pt x="1117257" y="774890"/>
                  </a:lnTo>
                  <a:lnTo>
                    <a:pt x="1101496" y="818921"/>
                  </a:lnTo>
                  <a:lnTo>
                    <a:pt x="1095971" y="866775"/>
                  </a:lnTo>
                  <a:lnTo>
                    <a:pt x="1101496" y="914628"/>
                  </a:lnTo>
                  <a:lnTo>
                    <a:pt x="1117257" y="958659"/>
                  </a:lnTo>
                  <a:lnTo>
                    <a:pt x="1141996" y="997585"/>
                  </a:lnTo>
                  <a:lnTo>
                    <a:pt x="1174432" y="1030097"/>
                  </a:lnTo>
                  <a:lnTo>
                    <a:pt x="1213345" y="1054912"/>
                  </a:lnTo>
                  <a:lnTo>
                    <a:pt x="1257452" y="1070762"/>
                  </a:lnTo>
                  <a:lnTo>
                    <a:pt x="1305521" y="1076325"/>
                  </a:lnTo>
                  <a:lnTo>
                    <a:pt x="1353375" y="1070787"/>
                  </a:lnTo>
                  <a:lnTo>
                    <a:pt x="1374051" y="1063383"/>
                  </a:lnTo>
                  <a:lnTo>
                    <a:pt x="1397406" y="1055027"/>
                  </a:lnTo>
                  <a:lnTo>
                    <a:pt x="1436319" y="1030300"/>
                  </a:lnTo>
                  <a:lnTo>
                    <a:pt x="1468843" y="997851"/>
                  </a:lnTo>
                  <a:lnTo>
                    <a:pt x="1493659" y="958951"/>
                  </a:lnTo>
                  <a:lnTo>
                    <a:pt x="1509496" y="914831"/>
                  </a:lnTo>
                  <a:lnTo>
                    <a:pt x="1515071" y="866775"/>
                  </a:lnTo>
                  <a:close/>
                </a:path>
                <a:path w="6090920" h="1111250">
                  <a:moveTo>
                    <a:pt x="2007476" y="231914"/>
                  </a:moveTo>
                  <a:lnTo>
                    <a:pt x="2001951" y="183857"/>
                  </a:lnTo>
                  <a:lnTo>
                    <a:pt x="1994547" y="163131"/>
                  </a:lnTo>
                  <a:lnTo>
                    <a:pt x="1994547" y="231914"/>
                  </a:lnTo>
                  <a:lnTo>
                    <a:pt x="1989353" y="277012"/>
                  </a:lnTo>
                  <a:lnTo>
                    <a:pt x="1974570" y="318414"/>
                  </a:lnTo>
                  <a:lnTo>
                    <a:pt x="1951367" y="354914"/>
                  </a:lnTo>
                  <a:lnTo>
                    <a:pt x="1920925" y="385356"/>
                  </a:lnTo>
                  <a:lnTo>
                    <a:pt x="1884426" y="408559"/>
                  </a:lnTo>
                  <a:lnTo>
                    <a:pt x="1843036" y="423341"/>
                  </a:lnTo>
                  <a:lnTo>
                    <a:pt x="1797926" y="428523"/>
                  </a:lnTo>
                  <a:lnTo>
                    <a:pt x="1752828" y="423341"/>
                  </a:lnTo>
                  <a:lnTo>
                    <a:pt x="1711426" y="408559"/>
                  </a:lnTo>
                  <a:lnTo>
                    <a:pt x="1674926" y="385356"/>
                  </a:lnTo>
                  <a:lnTo>
                    <a:pt x="1644484" y="354914"/>
                  </a:lnTo>
                  <a:lnTo>
                    <a:pt x="1621282" y="318414"/>
                  </a:lnTo>
                  <a:lnTo>
                    <a:pt x="1606499" y="277012"/>
                  </a:lnTo>
                  <a:lnTo>
                    <a:pt x="1601317" y="231914"/>
                  </a:lnTo>
                  <a:lnTo>
                    <a:pt x="1606499" y="186804"/>
                  </a:lnTo>
                  <a:lnTo>
                    <a:pt x="1621282" y="145415"/>
                  </a:lnTo>
                  <a:lnTo>
                    <a:pt x="1644484" y="108915"/>
                  </a:lnTo>
                  <a:lnTo>
                    <a:pt x="1674926" y="78473"/>
                  </a:lnTo>
                  <a:lnTo>
                    <a:pt x="1711426" y="55270"/>
                  </a:lnTo>
                  <a:lnTo>
                    <a:pt x="1752828" y="40487"/>
                  </a:lnTo>
                  <a:lnTo>
                    <a:pt x="1797926" y="35293"/>
                  </a:lnTo>
                  <a:lnTo>
                    <a:pt x="1842833" y="40487"/>
                  </a:lnTo>
                  <a:lnTo>
                    <a:pt x="1884146" y="55270"/>
                  </a:lnTo>
                  <a:lnTo>
                    <a:pt x="1920659" y="78473"/>
                  </a:lnTo>
                  <a:lnTo>
                    <a:pt x="1951164" y="108915"/>
                  </a:lnTo>
                  <a:lnTo>
                    <a:pt x="1974456" y="145415"/>
                  </a:lnTo>
                  <a:lnTo>
                    <a:pt x="1989315" y="186804"/>
                  </a:lnTo>
                  <a:lnTo>
                    <a:pt x="1994547" y="231914"/>
                  </a:lnTo>
                  <a:lnTo>
                    <a:pt x="1994547" y="163131"/>
                  </a:lnTo>
                  <a:lnTo>
                    <a:pt x="1961451" y="100838"/>
                  </a:lnTo>
                  <a:lnTo>
                    <a:pt x="1929003" y="68389"/>
                  </a:lnTo>
                  <a:lnTo>
                    <a:pt x="1890102" y="43649"/>
                  </a:lnTo>
                  <a:lnTo>
                    <a:pt x="1845983" y="27901"/>
                  </a:lnTo>
                  <a:lnTo>
                    <a:pt x="1797926" y="22364"/>
                  </a:lnTo>
                  <a:lnTo>
                    <a:pt x="1749869" y="27927"/>
                  </a:lnTo>
                  <a:lnTo>
                    <a:pt x="1705762" y="43764"/>
                  </a:lnTo>
                  <a:lnTo>
                    <a:pt x="1666849" y="68592"/>
                  </a:lnTo>
                  <a:lnTo>
                    <a:pt x="1634401" y="101104"/>
                  </a:lnTo>
                  <a:lnTo>
                    <a:pt x="1609674" y="140030"/>
                  </a:lnTo>
                  <a:lnTo>
                    <a:pt x="1593913" y="184061"/>
                  </a:lnTo>
                  <a:lnTo>
                    <a:pt x="1588376" y="231914"/>
                  </a:lnTo>
                  <a:lnTo>
                    <a:pt x="1593913" y="279768"/>
                  </a:lnTo>
                  <a:lnTo>
                    <a:pt x="1609674" y="323799"/>
                  </a:lnTo>
                  <a:lnTo>
                    <a:pt x="1634401" y="362724"/>
                  </a:lnTo>
                  <a:lnTo>
                    <a:pt x="1666849" y="395236"/>
                  </a:lnTo>
                  <a:lnTo>
                    <a:pt x="1705762" y="420052"/>
                  </a:lnTo>
                  <a:lnTo>
                    <a:pt x="1749869" y="435902"/>
                  </a:lnTo>
                  <a:lnTo>
                    <a:pt x="1797926" y="441464"/>
                  </a:lnTo>
                  <a:lnTo>
                    <a:pt x="1845779" y="435927"/>
                  </a:lnTo>
                  <a:lnTo>
                    <a:pt x="1866468" y="428523"/>
                  </a:lnTo>
                  <a:lnTo>
                    <a:pt x="1889823" y="420166"/>
                  </a:lnTo>
                  <a:lnTo>
                    <a:pt x="1928736" y="395439"/>
                  </a:lnTo>
                  <a:lnTo>
                    <a:pt x="1961248" y="362991"/>
                  </a:lnTo>
                  <a:lnTo>
                    <a:pt x="1986076" y="324091"/>
                  </a:lnTo>
                  <a:lnTo>
                    <a:pt x="2001913" y="279971"/>
                  </a:lnTo>
                  <a:lnTo>
                    <a:pt x="2007476" y="231914"/>
                  </a:lnTo>
                  <a:close/>
                </a:path>
                <a:path w="6090920" h="1111250">
                  <a:moveTo>
                    <a:pt x="2746502" y="866775"/>
                  </a:moveTo>
                  <a:lnTo>
                    <a:pt x="2740964" y="818718"/>
                  </a:lnTo>
                  <a:lnTo>
                    <a:pt x="2733560" y="797991"/>
                  </a:lnTo>
                  <a:lnTo>
                    <a:pt x="2733560" y="866775"/>
                  </a:lnTo>
                  <a:lnTo>
                    <a:pt x="2728379" y="911872"/>
                  </a:lnTo>
                  <a:lnTo>
                    <a:pt x="2713596" y="953274"/>
                  </a:lnTo>
                  <a:lnTo>
                    <a:pt x="2690393" y="989774"/>
                  </a:lnTo>
                  <a:lnTo>
                    <a:pt x="2659951" y="1020216"/>
                  </a:lnTo>
                  <a:lnTo>
                    <a:pt x="2623451" y="1043419"/>
                  </a:lnTo>
                  <a:lnTo>
                    <a:pt x="2582049" y="1058202"/>
                  </a:lnTo>
                  <a:lnTo>
                    <a:pt x="2536952" y="1063383"/>
                  </a:lnTo>
                  <a:lnTo>
                    <a:pt x="2491854" y="1058202"/>
                  </a:lnTo>
                  <a:lnTo>
                    <a:pt x="2450452" y="1043419"/>
                  </a:lnTo>
                  <a:lnTo>
                    <a:pt x="2413952" y="1020216"/>
                  </a:lnTo>
                  <a:lnTo>
                    <a:pt x="2383510" y="989774"/>
                  </a:lnTo>
                  <a:lnTo>
                    <a:pt x="2360307" y="953274"/>
                  </a:lnTo>
                  <a:lnTo>
                    <a:pt x="2345525" y="911872"/>
                  </a:lnTo>
                  <a:lnTo>
                    <a:pt x="2340343" y="866775"/>
                  </a:lnTo>
                  <a:lnTo>
                    <a:pt x="2345525" y="821664"/>
                  </a:lnTo>
                  <a:lnTo>
                    <a:pt x="2360307" y="780275"/>
                  </a:lnTo>
                  <a:lnTo>
                    <a:pt x="2383510" y="743775"/>
                  </a:lnTo>
                  <a:lnTo>
                    <a:pt x="2413952" y="713333"/>
                  </a:lnTo>
                  <a:lnTo>
                    <a:pt x="2450452" y="690130"/>
                  </a:lnTo>
                  <a:lnTo>
                    <a:pt x="2491854" y="675347"/>
                  </a:lnTo>
                  <a:lnTo>
                    <a:pt x="2536952" y="670153"/>
                  </a:lnTo>
                  <a:lnTo>
                    <a:pt x="2581846" y="675347"/>
                  </a:lnTo>
                  <a:lnTo>
                    <a:pt x="2623159" y="690130"/>
                  </a:lnTo>
                  <a:lnTo>
                    <a:pt x="2659684" y="713333"/>
                  </a:lnTo>
                  <a:lnTo>
                    <a:pt x="2690190" y="743775"/>
                  </a:lnTo>
                  <a:lnTo>
                    <a:pt x="2713482" y="780275"/>
                  </a:lnTo>
                  <a:lnTo>
                    <a:pt x="2728341" y="821664"/>
                  </a:lnTo>
                  <a:lnTo>
                    <a:pt x="2733560" y="866775"/>
                  </a:lnTo>
                  <a:lnTo>
                    <a:pt x="2733560" y="797991"/>
                  </a:lnTo>
                  <a:lnTo>
                    <a:pt x="2700477" y="735698"/>
                  </a:lnTo>
                  <a:lnTo>
                    <a:pt x="2668028" y="703249"/>
                  </a:lnTo>
                  <a:lnTo>
                    <a:pt x="2629128" y="678510"/>
                  </a:lnTo>
                  <a:lnTo>
                    <a:pt x="2585008" y="662762"/>
                  </a:lnTo>
                  <a:lnTo>
                    <a:pt x="2536952" y="657225"/>
                  </a:lnTo>
                  <a:lnTo>
                    <a:pt x="2488895" y="662787"/>
                  </a:lnTo>
                  <a:lnTo>
                    <a:pt x="2444775" y="678624"/>
                  </a:lnTo>
                  <a:lnTo>
                    <a:pt x="2405875" y="703453"/>
                  </a:lnTo>
                  <a:lnTo>
                    <a:pt x="2373426" y="735965"/>
                  </a:lnTo>
                  <a:lnTo>
                    <a:pt x="2348700" y="774890"/>
                  </a:lnTo>
                  <a:lnTo>
                    <a:pt x="2332939" y="818921"/>
                  </a:lnTo>
                  <a:lnTo>
                    <a:pt x="2327402" y="866775"/>
                  </a:lnTo>
                  <a:lnTo>
                    <a:pt x="2332939" y="914628"/>
                  </a:lnTo>
                  <a:lnTo>
                    <a:pt x="2348700" y="958659"/>
                  </a:lnTo>
                  <a:lnTo>
                    <a:pt x="2373426" y="997585"/>
                  </a:lnTo>
                  <a:lnTo>
                    <a:pt x="2405875" y="1030097"/>
                  </a:lnTo>
                  <a:lnTo>
                    <a:pt x="2444775" y="1054912"/>
                  </a:lnTo>
                  <a:lnTo>
                    <a:pt x="2488895" y="1070762"/>
                  </a:lnTo>
                  <a:lnTo>
                    <a:pt x="2536952" y="1076325"/>
                  </a:lnTo>
                  <a:lnTo>
                    <a:pt x="2584805" y="1070787"/>
                  </a:lnTo>
                  <a:lnTo>
                    <a:pt x="2628836" y="1055027"/>
                  </a:lnTo>
                  <a:lnTo>
                    <a:pt x="2667762" y="1030300"/>
                  </a:lnTo>
                  <a:lnTo>
                    <a:pt x="2700274" y="997851"/>
                  </a:lnTo>
                  <a:lnTo>
                    <a:pt x="2725102" y="958951"/>
                  </a:lnTo>
                  <a:lnTo>
                    <a:pt x="2740939" y="914831"/>
                  </a:lnTo>
                  <a:lnTo>
                    <a:pt x="2746502" y="866775"/>
                  </a:lnTo>
                  <a:close/>
                </a:path>
                <a:path w="6090920" h="1111250">
                  <a:moveTo>
                    <a:pt x="3109328" y="231914"/>
                  </a:moveTo>
                  <a:lnTo>
                    <a:pt x="3103791" y="183857"/>
                  </a:lnTo>
                  <a:lnTo>
                    <a:pt x="3096387" y="163131"/>
                  </a:lnTo>
                  <a:lnTo>
                    <a:pt x="3096387" y="231914"/>
                  </a:lnTo>
                  <a:lnTo>
                    <a:pt x="3091205" y="277012"/>
                  </a:lnTo>
                  <a:lnTo>
                    <a:pt x="3076422" y="318414"/>
                  </a:lnTo>
                  <a:lnTo>
                    <a:pt x="3053219" y="354914"/>
                  </a:lnTo>
                  <a:lnTo>
                    <a:pt x="3022777" y="385356"/>
                  </a:lnTo>
                  <a:lnTo>
                    <a:pt x="2986278" y="408559"/>
                  </a:lnTo>
                  <a:lnTo>
                    <a:pt x="2944876" y="423341"/>
                  </a:lnTo>
                  <a:lnTo>
                    <a:pt x="2899778" y="428523"/>
                  </a:lnTo>
                  <a:lnTo>
                    <a:pt x="2854668" y="423341"/>
                  </a:lnTo>
                  <a:lnTo>
                    <a:pt x="2813278" y="408559"/>
                  </a:lnTo>
                  <a:lnTo>
                    <a:pt x="2776778" y="385356"/>
                  </a:lnTo>
                  <a:lnTo>
                    <a:pt x="2746337" y="354914"/>
                  </a:lnTo>
                  <a:lnTo>
                    <a:pt x="2723134" y="318414"/>
                  </a:lnTo>
                  <a:lnTo>
                    <a:pt x="2708351" y="277012"/>
                  </a:lnTo>
                  <a:lnTo>
                    <a:pt x="2703157" y="231914"/>
                  </a:lnTo>
                  <a:lnTo>
                    <a:pt x="2708351" y="186804"/>
                  </a:lnTo>
                  <a:lnTo>
                    <a:pt x="2723134" y="145415"/>
                  </a:lnTo>
                  <a:lnTo>
                    <a:pt x="2746337" y="108915"/>
                  </a:lnTo>
                  <a:lnTo>
                    <a:pt x="2776778" y="78473"/>
                  </a:lnTo>
                  <a:lnTo>
                    <a:pt x="2813278" y="55270"/>
                  </a:lnTo>
                  <a:lnTo>
                    <a:pt x="2854668" y="40487"/>
                  </a:lnTo>
                  <a:lnTo>
                    <a:pt x="2899778" y="35293"/>
                  </a:lnTo>
                  <a:lnTo>
                    <a:pt x="2944672" y="40487"/>
                  </a:lnTo>
                  <a:lnTo>
                    <a:pt x="2985986" y="55270"/>
                  </a:lnTo>
                  <a:lnTo>
                    <a:pt x="3022511" y="78473"/>
                  </a:lnTo>
                  <a:lnTo>
                    <a:pt x="3053016" y="108915"/>
                  </a:lnTo>
                  <a:lnTo>
                    <a:pt x="3076308" y="145415"/>
                  </a:lnTo>
                  <a:lnTo>
                    <a:pt x="3091167" y="186804"/>
                  </a:lnTo>
                  <a:lnTo>
                    <a:pt x="3096387" y="231914"/>
                  </a:lnTo>
                  <a:lnTo>
                    <a:pt x="3096387" y="163131"/>
                  </a:lnTo>
                  <a:lnTo>
                    <a:pt x="3063303" y="100838"/>
                  </a:lnTo>
                  <a:lnTo>
                    <a:pt x="3030855" y="68389"/>
                  </a:lnTo>
                  <a:lnTo>
                    <a:pt x="2991942" y="43649"/>
                  </a:lnTo>
                  <a:lnTo>
                    <a:pt x="2947835" y="27901"/>
                  </a:lnTo>
                  <a:lnTo>
                    <a:pt x="2899778" y="22364"/>
                  </a:lnTo>
                  <a:lnTo>
                    <a:pt x="2851721" y="27927"/>
                  </a:lnTo>
                  <a:lnTo>
                    <a:pt x="2807601" y="43764"/>
                  </a:lnTo>
                  <a:lnTo>
                    <a:pt x="2768701" y="68592"/>
                  </a:lnTo>
                  <a:lnTo>
                    <a:pt x="2736253" y="101104"/>
                  </a:lnTo>
                  <a:lnTo>
                    <a:pt x="2711513" y="140030"/>
                  </a:lnTo>
                  <a:lnTo>
                    <a:pt x="2695752" y="184061"/>
                  </a:lnTo>
                  <a:lnTo>
                    <a:pt x="2690228" y="231914"/>
                  </a:lnTo>
                  <a:lnTo>
                    <a:pt x="2695752" y="279768"/>
                  </a:lnTo>
                  <a:lnTo>
                    <a:pt x="2711513" y="323799"/>
                  </a:lnTo>
                  <a:lnTo>
                    <a:pt x="2736253" y="362724"/>
                  </a:lnTo>
                  <a:lnTo>
                    <a:pt x="2768701" y="395236"/>
                  </a:lnTo>
                  <a:lnTo>
                    <a:pt x="2807601" y="420052"/>
                  </a:lnTo>
                  <a:lnTo>
                    <a:pt x="2851721" y="435902"/>
                  </a:lnTo>
                  <a:lnTo>
                    <a:pt x="2899778" y="441464"/>
                  </a:lnTo>
                  <a:lnTo>
                    <a:pt x="2947632" y="435927"/>
                  </a:lnTo>
                  <a:lnTo>
                    <a:pt x="2991662" y="420166"/>
                  </a:lnTo>
                  <a:lnTo>
                    <a:pt x="3030588" y="395439"/>
                  </a:lnTo>
                  <a:lnTo>
                    <a:pt x="3063100" y="362991"/>
                  </a:lnTo>
                  <a:lnTo>
                    <a:pt x="3087916" y="324091"/>
                  </a:lnTo>
                  <a:lnTo>
                    <a:pt x="3103753" y="279971"/>
                  </a:lnTo>
                  <a:lnTo>
                    <a:pt x="3109328" y="231914"/>
                  </a:lnTo>
                  <a:close/>
                </a:path>
                <a:path w="6090920" h="1111250">
                  <a:moveTo>
                    <a:pt x="3857218" y="901230"/>
                  </a:moveTo>
                  <a:lnTo>
                    <a:pt x="3851681" y="853173"/>
                  </a:lnTo>
                  <a:lnTo>
                    <a:pt x="3844277" y="832459"/>
                  </a:lnTo>
                  <a:lnTo>
                    <a:pt x="3844277" y="901230"/>
                  </a:lnTo>
                  <a:lnTo>
                    <a:pt x="3839095" y="946340"/>
                  </a:lnTo>
                  <a:lnTo>
                    <a:pt x="3824313" y="987729"/>
                  </a:lnTo>
                  <a:lnTo>
                    <a:pt x="3801110" y="1024242"/>
                  </a:lnTo>
                  <a:lnTo>
                    <a:pt x="3770668" y="1054684"/>
                  </a:lnTo>
                  <a:lnTo>
                    <a:pt x="3734155" y="1077874"/>
                  </a:lnTo>
                  <a:lnTo>
                    <a:pt x="3692766" y="1092657"/>
                  </a:lnTo>
                  <a:lnTo>
                    <a:pt x="3647668" y="1097851"/>
                  </a:lnTo>
                  <a:lnTo>
                    <a:pt x="3602558" y="1092657"/>
                  </a:lnTo>
                  <a:lnTo>
                    <a:pt x="3561169" y="1077874"/>
                  </a:lnTo>
                  <a:lnTo>
                    <a:pt x="3524669" y="1054684"/>
                  </a:lnTo>
                  <a:lnTo>
                    <a:pt x="3494227" y="1024242"/>
                  </a:lnTo>
                  <a:lnTo>
                    <a:pt x="3471024" y="987729"/>
                  </a:lnTo>
                  <a:lnTo>
                    <a:pt x="3456241" y="946340"/>
                  </a:lnTo>
                  <a:lnTo>
                    <a:pt x="3451047" y="901230"/>
                  </a:lnTo>
                  <a:lnTo>
                    <a:pt x="3456241" y="856132"/>
                  </a:lnTo>
                  <a:lnTo>
                    <a:pt x="3471024" y="814743"/>
                  </a:lnTo>
                  <a:lnTo>
                    <a:pt x="3494227" y="778230"/>
                  </a:lnTo>
                  <a:lnTo>
                    <a:pt x="3524669" y="747788"/>
                  </a:lnTo>
                  <a:lnTo>
                    <a:pt x="3561169" y="724598"/>
                  </a:lnTo>
                  <a:lnTo>
                    <a:pt x="3602558" y="709815"/>
                  </a:lnTo>
                  <a:lnTo>
                    <a:pt x="3647668" y="704621"/>
                  </a:lnTo>
                  <a:lnTo>
                    <a:pt x="3692563" y="709815"/>
                  </a:lnTo>
                  <a:lnTo>
                    <a:pt x="3733876" y="724598"/>
                  </a:lnTo>
                  <a:lnTo>
                    <a:pt x="3770388" y="747788"/>
                  </a:lnTo>
                  <a:lnTo>
                    <a:pt x="3800906" y="778230"/>
                  </a:lnTo>
                  <a:lnTo>
                    <a:pt x="3824198" y="814743"/>
                  </a:lnTo>
                  <a:lnTo>
                    <a:pt x="3839057" y="856132"/>
                  </a:lnTo>
                  <a:lnTo>
                    <a:pt x="3844277" y="901230"/>
                  </a:lnTo>
                  <a:lnTo>
                    <a:pt x="3844277" y="832459"/>
                  </a:lnTo>
                  <a:lnTo>
                    <a:pt x="3811193" y="770153"/>
                  </a:lnTo>
                  <a:lnTo>
                    <a:pt x="3778745" y="737704"/>
                  </a:lnTo>
                  <a:lnTo>
                    <a:pt x="3739832" y="712978"/>
                  </a:lnTo>
                  <a:lnTo>
                    <a:pt x="3695725" y="697217"/>
                  </a:lnTo>
                  <a:lnTo>
                    <a:pt x="3647668" y="691680"/>
                  </a:lnTo>
                  <a:lnTo>
                    <a:pt x="3599599" y="697255"/>
                  </a:lnTo>
                  <a:lnTo>
                    <a:pt x="3555492" y="713092"/>
                  </a:lnTo>
                  <a:lnTo>
                    <a:pt x="3516592" y="737908"/>
                  </a:lnTo>
                  <a:lnTo>
                    <a:pt x="3484143" y="770432"/>
                  </a:lnTo>
                  <a:lnTo>
                    <a:pt x="3459403" y="809345"/>
                  </a:lnTo>
                  <a:lnTo>
                    <a:pt x="3443643" y="853376"/>
                  </a:lnTo>
                  <a:lnTo>
                    <a:pt x="3438118" y="901230"/>
                  </a:lnTo>
                  <a:lnTo>
                    <a:pt x="3443643" y="949096"/>
                  </a:lnTo>
                  <a:lnTo>
                    <a:pt x="3459403" y="993127"/>
                  </a:lnTo>
                  <a:lnTo>
                    <a:pt x="3484143" y="1032040"/>
                  </a:lnTo>
                  <a:lnTo>
                    <a:pt x="3516592" y="1064564"/>
                  </a:lnTo>
                  <a:lnTo>
                    <a:pt x="3555492" y="1089380"/>
                  </a:lnTo>
                  <a:lnTo>
                    <a:pt x="3599599" y="1105217"/>
                  </a:lnTo>
                  <a:lnTo>
                    <a:pt x="3647668" y="1110780"/>
                  </a:lnTo>
                  <a:lnTo>
                    <a:pt x="3695522" y="1105255"/>
                  </a:lnTo>
                  <a:lnTo>
                    <a:pt x="3739553" y="1089494"/>
                  </a:lnTo>
                  <a:lnTo>
                    <a:pt x="3778478" y="1064768"/>
                  </a:lnTo>
                  <a:lnTo>
                    <a:pt x="3810990" y="1032319"/>
                  </a:lnTo>
                  <a:lnTo>
                    <a:pt x="3835806" y="993406"/>
                  </a:lnTo>
                  <a:lnTo>
                    <a:pt x="3851643" y="949299"/>
                  </a:lnTo>
                  <a:lnTo>
                    <a:pt x="3857218" y="901230"/>
                  </a:lnTo>
                  <a:close/>
                </a:path>
                <a:path w="6090920" h="1111250">
                  <a:moveTo>
                    <a:pt x="4211167" y="231914"/>
                  </a:moveTo>
                  <a:lnTo>
                    <a:pt x="4205643" y="183857"/>
                  </a:lnTo>
                  <a:lnTo>
                    <a:pt x="4198239" y="163131"/>
                  </a:lnTo>
                  <a:lnTo>
                    <a:pt x="4198239" y="231914"/>
                  </a:lnTo>
                  <a:lnTo>
                    <a:pt x="4193044" y="277012"/>
                  </a:lnTo>
                  <a:lnTo>
                    <a:pt x="4178262" y="318414"/>
                  </a:lnTo>
                  <a:lnTo>
                    <a:pt x="4155059" y="354914"/>
                  </a:lnTo>
                  <a:lnTo>
                    <a:pt x="4124629" y="385356"/>
                  </a:lnTo>
                  <a:lnTo>
                    <a:pt x="4088117" y="408559"/>
                  </a:lnTo>
                  <a:lnTo>
                    <a:pt x="4046728" y="423341"/>
                  </a:lnTo>
                  <a:lnTo>
                    <a:pt x="4001617" y="428523"/>
                  </a:lnTo>
                  <a:lnTo>
                    <a:pt x="3956520" y="423341"/>
                  </a:lnTo>
                  <a:lnTo>
                    <a:pt x="3915130" y="408559"/>
                  </a:lnTo>
                  <a:lnTo>
                    <a:pt x="3878618" y="385356"/>
                  </a:lnTo>
                  <a:lnTo>
                    <a:pt x="3848176" y="354914"/>
                  </a:lnTo>
                  <a:lnTo>
                    <a:pt x="3824986" y="318414"/>
                  </a:lnTo>
                  <a:lnTo>
                    <a:pt x="3810190" y="277012"/>
                  </a:lnTo>
                  <a:lnTo>
                    <a:pt x="3805009" y="231914"/>
                  </a:lnTo>
                  <a:lnTo>
                    <a:pt x="3810190" y="186804"/>
                  </a:lnTo>
                  <a:lnTo>
                    <a:pt x="3824986" y="145415"/>
                  </a:lnTo>
                  <a:lnTo>
                    <a:pt x="3848176" y="108915"/>
                  </a:lnTo>
                  <a:lnTo>
                    <a:pt x="3878618" y="78473"/>
                  </a:lnTo>
                  <a:lnTo>
                    <a:pt x="3915130" y="55270"/>
                  </a:lnTo>
                  <a:lnTo>
                    <a:pt x="3956520" y="40487"/>
                  </a:lnTo>
                  <a:lnTo>
                    <a:pt x="4001617" y="35293"/>
                  </a:lnTo>
                  <a:lnTo>
                    <a:pt x="4046524" y="40487"/>
                  </a:lnTo>
                  <a:lnTo>
                    <a:pt x="4087838" y="55270"/>
                  </a:lnTo>
                  <a:lnTo>
                    <a:pt x="4124350" y="78473"/>
                  </a:lnTo>
                  <a:lnTo>
                    <a:pt x="4154855" y="108915"/>
                  </a:lnTo>
                  <a:lnTo>
                    <a:pt x="4178147" y="145415"/>
                  </a:lnTo>
                  <a:lnTo>
                    <a:pt x="4193019" y="186804"/>
                  </a:lnTo>
                  <a:lnTo>
                    <a:pt x="4198239" y="231914"/>
                  </a:lnTo>
                  <a:lnTo>
                    <a:pt x="4198239" y="163131"/>
                  </a:lnTo>
                  <a:lnTo>
                    <a:pt x="4165142" y="100838"/>
                  </a:lnTo>
                  <a:lnTo>
                    <a:pt x="4132707" y="68389"/>
                  </a:lnTo>
                  <a:lnTo>
                    <a:pt x="4093794" y="43649"/>
                  </a:lnTo>
                  <a:lnTo>
                    <a:pt x="4049687" y="27901"/>
                  </a:lnTo>
                  <a:lnTo>
                    <a:pt x="4001617" y="22364"/>
                  </a:lnTo>
                  <a:lnTo>
                    <a:pt x="3953560" y="27927"/>
                  </a:lnTo>
                  <a:lnTo>
                    <a:pt x="3909453" y="43764"/>
                  </a:lnTo>
                  <a:lnTo>
                    <a:pt x="3870541" y="68592"/>
                  </a:lnTo>
                  <a:lnTo>
                    <a:pt x="3838092" y="101104"/>
                  </a:lnTo>
                  <a:lnTo>
                    <a:pt x="3813365" y="140030"/>
                  </a:lnTo>
                  <a:lnTo>
                    <a:pt x="3797604" y="184061"/>
                  </a:lnTo>
                  <a:lnTo>
                    <a:pt x="3792067" y="231914"/>
                  </a:lnTo>
                  <a:lnTo>
                    <a:pt x="3797604" y="279768"/>
                  </a:lnTo>
                  <a:lnTo>
                    <a:pt x="3813365" y="323799"/>
                  </a:lnTo>
                  <a:lnTo>
                    <a:pt x="3838092" y="362724"/>
                  </a:lnTo>
                  <a:lnTo>
                    <a:pt x="3870541" y="395236"/>
                  </a:lnTo>
                  <a:lnTo>
                    <a:pt x="3909453" y="420052"/>
                  </a:lnTo>
                  <a:lnTo>
                    <a:pt x="3953560" y="435902"/>
                  </a:lnTo>
                  <a:lnTo>
                    <a:pt x="4001617" y="441464"/>
                  </a:lnTo>
                  <a:lnTo>
                    <a:pt x="4049484" y="435927"/>
                  </a:lnTo>
                  <a:lnTo>
                    <a:pt x="4070159" y="428523"/>
                  </a:lnTo>
                  <a:lnTo>
                    <a:pt x="4093514" y="420166"/>
                  </a:lnTo>
                  <a:lnTo>
                    <a:pt x="4132427" y="395439"/>
                  </a:lnTo>
                  <a:lnTo>
                    <a:pt x="4164939" y="362991"/>
                  </a:lnTo>
                  <a:lnTo>
                    <a:pt x="4189768" y="324091"/>
                  </a:lnTo>
                  <a:lnTo>
                    <a:pt x="4205605" y="279971"/>
                  </a:lnTo>
                  <a:lnTo>
                    <a:pt x="4211167" y="231914"/>
                  </a:lnTo>
                  <a:close/>
                </a:path>
                <a:path w="6090920" h="1111250">
                  <a:moveTo>
                    <a:pt x="5012448" y="760171"/>
                  </a:moveTo>
                  <a:lnTo>
                    <a:pt x="5006911" y="712101"/>
                  </a:lnTo>
                  <a:lnTo>
                    <a:pt x="4999520" y="691400"/>
                  </a:lnTo>
                  <a:lnTo>
                    <a:pt x="4999520" y="760171"/>
                  </a:lnTo>
                  <a:lnTo>
                    <a:pt x="4994326" y="805268"/>
                  </a:lnTo>
                  <a:lnTo>
                    <a:pt x="4979543" y="846658"/>
                  </a:lnTo>
                  <a:lnTo>
                    <a:pt x="4956340" y="883170"/>
                  </a:lnTo>
                  <a:lnTo>
                    <a:pt x="4925898" y="913612"/>
                  </a:lnTo>
                  <a:lnTo>
                    <a:pt x="4889398" y="936815"/>
                  </a:lnTo>
                  <a:lnTo>
                    <a:pt x="4848009" y="951598"/>
                  </a:lnTo>
                  <a:lnTo>
                    <a:pt x="4802898" y="956779"/>
                  </a:lnTo>
                  <a:lnTo>
                    <a:pt x="4757801" y="951598"/>
                  </a:lnTo>
                  <a:lnTo>
                    <a:pt x="4716399" y="936815"/>
                  </a:lnTo>
                  <a:lnTo>
                    <a:pt x="4679899" y="913612"/>
                  </a:lnTo>
                  <a:lnTo>
                    <a:pt x="4649457" y="883170"/>
                  </a:lnTo>
                  <a:lnTo>
                    <a:pt x="4626254" y="846658"/>
                  </a:lnTo>
                  <a:lnTo>
                    <a:pt x="4611471" y="805268"/>
                  </a:lnTo>
                  <a:lnTo>
                    <a:pt x="4606290" y="760171"/>
                  </a:lnTo>
                  <a:lnTo>
                    <a:pt x="4611471" y="715060"/>
                  </a:lnTo>
                  <a:lnTo>
                    <a:pt x="4626254" y="673671"/>
                  </a:lnTo>
                  <a:lnTo>
                    <a:pt x="4649457" y="637171"/>
                  </a:lnTo>
                  <a:lnTo>
                    <a:pt x="4679899" y="606729"/>
                  </a:lnTo>
                  <a:lnTo>
                    <a:pt x="4716399" y="583526"/>
                  </a:lnTo>
                  <a:lnTo>
                    <a:pt x="4757801" y="568744"/>
                  </a:lnTo>
                  <a:lnTo>
                    <a:pt x="4802898" y="563549"/>
                  </a:lnTo>
                  <a:lnTo>
                    <a:pt x="4847793" y="568744"/>
                  </a:lnTo>
                  <a:lnTo>
                    <a:pt x="4889119" y="583526"/>
                  </a:lnTo>
                  <a:lnTo>
                    <a:pt x="4925631" y="606729"/>
                  </a:lnTo>
                  <a:lnTo>
                    <a:pt x="4956137" y="637171"/>
                  </a:lnTo>
                  <a:lnTo>
                    <a:pt x="4979428" y="673671"/>
                  </a:lnTo>
                  <a:lnTo>
                    <a:pt x="4994287" y="715060"/>
                  </a:lnTo>
                  <a:lnTo>
                    <a:pt x="4999520" y="760171"/>
                  </a:lnTo>
                  <a:lnTo>
                    <a:pt x="4999520" y="691400"/>
                  </a:lnTo>
                  <a:lnTo>
                    <a:pt x="4966424" y="629081"/>
                  </a:lnTo>
                  <a:lnTo>
                    <a:pt x="4933975" y="596646"/>
                  </a:lnTo>
                  <a:lnTo>
                    <a:pt x="4895075" y="571906"/>
                  </a:lnTo>
                  <a:lnTo>
                    <a:pt x="4871682" y="563549"/>
                  </a:lnTo>
                  <a:lnTo>
                    <a:pt x="4850955" y="556145"/>
                  </a:lnTo>
                  <a:lnTo>
                    <a:pt x="4802898" y="550621"/>
                  </a:lnTo>
                  <a:lnTo>
                    <a:pt x="4754842" y="556183"/>
                  </a:lnTo>
                  <a:lnTo>
                    <a:pt x="4710722" y="572020"/>
                  </a:lnTo>
                  <a:lnTo>
                    <a:pt x="4671822" y="596849"/>
                  </a:lnTo>
                  <a:lnTo>
                    <a:pt x="4639373" y="629361"/>
                  </a:lnTo>
                  <a:lnTo>
                    <a:pt x="4614646" y="668274"/>
                  </a:lnTo>
                  <a:lnTo>
                    <a:pt x="4598886" y="712304"/>
                  </a:lnTo>
                  <a:lnTo>
                    <a:pt x="4593348" y="760171"/>
                  </a:lnTo>
                  <a:lnTo>
                    <a:pt x="4598886" y="808024"/>
                  </a:lnTo>
                  <a:lnTo>
                    <a:pt x="4614646" y="852055"/>
                  </a:lnTo>
                  <a:lnTo>
                    <a:pt x="4639373" y="890968"/>
                  </a:lnTo>
                  <a:lnTo>
                    <a:pt x="4671822" y="923493"/>
                  </a:lnTo>
                  <a:lnTo>
                    <a:pt x="4710722" y="948309"/>
                  </a:lnTo>
                  <a:lnTo>
                    <a:pt x="4754842" y="964145"/>
                  </a:lnTo>
                  <a:lnTo>
                    <a:pt x="4802898" y="969721"/>
                  </a:lnTo>
                  <a:lnTo>
                    <a:pt x="4850752" y="964184"/>
                  </a:lnTo>
                  <a:lnTo>
                    <a:pt x="4894783" y="948423"/>
                  </a:lnTo>
                  <a:lnTo>
                    <a:pt x="4933708" y="923696"/>
                  </a:lnTo>
                  <a:lnTo>
                    <a:pt x="4966220" y="891247"/>
                  </a:lnTo>
                  <a:lnTo>
                    <a:pt x="4991049" y="852335"/>
                  </a:lnTo>
                  <a:lnTo>
                    <a:pt x="5006886" y="808228"/>
                  </a:lnTo>
                  <a:lnTo>
                    <a:pt x="5012448" y="760171"/>
                  </a:lnTo>
                  <a:close/>
                </a:path>
                <a:path w="6090920" h="1111250">
                  <a:moveTo>
                    <a:pt x="6090475" y="901230"/>
                  </a:moveTo>
                  <a:lnTo>
                    <a:pt x="6084951" y="853173"/>
                  </a:lnTo>
                  <a:lnTo>
                    <a:pt x="6077547" y="832459"/>
                  </a:lnTo>
                  <a:lnTo>
                    <a:pt x="6077547" y="901230"/>
                  </a:lnTo>
                  <a:lnTo>
                    <a:pt x="6072352" y="946340"/>
                  </a:lnTo>
                  <a:lnTo>
                    <a:pt x="6057570" y="987729"/>
                  </a:lnTo>
                  <a:lnTo>
                    <a:pt x="6034367" y="1024242"/>
                  </a:lnTo>
                  <a:lnTo>
                    <a:pt x="6003925" y="1054684"/>
                  </a:lnTo>
                  <a:lnTo>
                    <a:pt x="5967425" y="1077874"/>
                  </a:lnTo>
                  <a:lnTo>
                    <a:pt x="5926036" y="1092657"/>
                  </a:lnTo>
                  <a:lnTo>
                    <a:pt x="5880925" y="1097851"/>
                  </a:lnTo>
                  <a:lnTo>
                    <a:pt x="5835828" y="1092657"/>
                  </a:lnTo>
                  <a:lnTo>
                    <a:pt x="5794438" y="1077874"/>
                  </a:lnTo>
                  <a:lnTo>
                    <a:pt x="5757926" y="1054684"/>
                  </a:lnTo>
                  <a:lnTo>
                    <a:pt x="5727484" y="1024242"/>
                  </a:lnTo>
                  <a:lnTo>
                    <a:pt x="5704281" y="987729"/>
                  </a:lnTo>
                  <a:lnTo>
                    <a:pt x="5689498" y="946340"/>
                  </a:lnTo>
                  <a:lnTo>
                    <a:pt x="5684317" y="901230"/>
                  </a:lnTo>
                  <a:lnTo>
                    <a:pt x="5689498" y="856132"/>
                  </a:lnTo>
                  <a:lnTo>
                    <a:pt x="5704281" y="814743"/>
                  </a:lnTo>
                  <a:lnTo>
                    <a:pt x="5727484" y="778230"/>
                  </a:lnTo>
                  <a:lnTo>
                    <a:pt x="5757926" y="747788"/>
                  </a:lnTo>
                  <a:lnTo>
                    <a:pt x="5794438" y="724598"/>
                  </a:lnTo>
                  <a:lnTo>
                    <a:pt x="5835828" y="709815"/>
                  </a:lnTo>
                  <a:lnTo>
                    <a:pt x="5880925" y="704621"/>
                  </a:lnTo>
                  <a:lnTo>
                    <a:pt x="5925832" y="709815"/>
                  </a:lnTo>
                  <a:lnTo>
                    <a:pt x="5967146" y="724598"/>
                  </a:lnTo>
                  <a:lnTo>
                    <a:pt x="6003658" y="747788"/>
                  </a:lnTo>
                  <a:lnTo>
                    <a:pt x="6034163" y="778230"/>
                  </a:lnTo>
                  <a:lnTo>
                    <a:pt x="6057455" y="814743"/>
                  </a:lnTo>
                  <a:lnTo>
                    <a:pt x="6072314" y="856132"/>
                  </a:lnTo>
                  <a:lnTo>
                    <a:pt x="6077547" y="901230"/>
                  </a:lnTo>
                  <a:lnTo>
                    <a:pt x="6077547" y="832459"/>
                  </a:lnTo>
                  <a:lnTo>
                    <a:pt x="6044450" y="770153"/>
                  </a:lnTo>
                  <a:lnTo>
                    <a:pt x="6012002" y="737704"/>
                  </a:lnTo>
                  <a:lnTo>
                    <a:pt x="5973102" y="712978"/>
                  </a:lnTo>
                  <a:lnTo>
                    <a:pt x="5949708" y="704621"/>
                  </a:lnTo>
                  <a:lnTo>
                    <a:pt x="5928982" y="697217"/>
                  </a:lnTo>
                  <a:lnTo>
                    <a:pt x="5880925" y="691680"/>
                  </a:lnTo>
                  <a:lnTo>
                    <a:pt x="5832868" y="697255"/>
                  </a:lnTo>
                  <a:lnTo>
                    <a:pt x="5788761" y="713092"/>
                  </a:lnTo>
                  <a:lnTo>
                    <a:pt x="5749849" y="737908"/>
                  </a:lnTo>
                  <a:lnTo>
                    <a:pt x="5717400" y="770432"/>
                  </a:lnTo>
                  <a:lnTo>
                    <a:pt x="5692673" y="809345"/>
                  </a:lnTo>
                  <a:lnTo>
                    <a:pt x="5676912" y="853376"/>
                  </a:lnTo>
                  <a:lnTo>
                    <a:pt x="5671375" y="901230"/>
                  </a:lnTo>
                  <a:lnTo>
                    <a:pt x="5676912" y="949096"/>
                  </a:lnTo>
                  <a:lnTo>
                    <a:pt x="5692673" y="993127"/>
                  </a:lnTo>
                  <a:lnTo>
                    <a:pt x="5717400" y="1032040"/>
                  </a:lnTo>
                  <a:lnTo>
                    <a:pt x="5749849" y="1064564"/>
                  </a:lnTo>
                  <a:lnTo>
                    <a:pt x="5788761" y="1089380"/>
                  </a:lnTo>
                  <a:lnTo>
                    <a:pt x="5832868" y="1105217"/>
                  </a:lnTo>
                  <a:lnTo>
                    <a:pt x="5880925" y="1110780"/>
                  </a:lnTo>
                  <a:lnTo>
                    <a:pt x="5928779" y="1105255"/>
                  </a:lnTo>
                  <a:lnTo>
                    <a:pt x="5949467" y="1097851"/>
                  </a:lnTo>
                  <a:lnTo>
                    <a:pt x="5972822" y="1089494"/>
                  </a:lnTo>
                  <a:lnTo>
                    <a:pt x="6011735" y="1064768"/>
                  </a:lnTo>
                  <a:lnTo>
                    <a:pt x="6044247" y="1032319"/>
                  </a:lnTo>
                  <a:lnTo>
                    <a:pt x="6069076" y="993406"/>
                  </a:lnTo>
                  <a:lnTo>
                    <a:pt x="6084913" y="949299"/>
                  </a:lnTo>
                  <a:lnTo>
                    <a:pt x="6090475" y="901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9243" y="742763"/>
              <a:ext cx="6909564" cy="4924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099246" y="962278"/>
              <a:ext cx="12661265" cy="4866005"/>
            </a:xfrm>
            <a:custGeom>
              <a:avLst/>
              <a:gdLst/>
              <a:ahLst/>
              <a:cxnLst/>
              <a:rect l="l" t="t" r="r" b="b"/>
              <a:pathLst>
                <a:path w="12661265" h="4866005">
                  <a:moveTo>
                    <a:pt x="152400" y="3040761"/>
                  </a:moveTo>
                  <a:lnTo>
                    <a:pt x="140538" y="3011906"/>
                  </a:lnTo>
                  <a:lnTo>
                    <a:pt x="114414" y="2949511"/>
                  </a:lnTo>
                  <a:lnTo>
                    <a:pt x="88214" y="2887370"/>
                  </a:lnTo>
                  <a:lnTo>
                    <a:pt x="76111" y="2859214"/>
                  </a:lnTo>
                  <a:lnTo>
                    <a:pt x="64046" y="2887510"/>
                  </a:lnTo>
                  <a:lnTo>
                    <a:pt x="37896" y="2949702"/>
                  </a:lnTo>
                  <a:lnTo>
                    <a:pt x="11836" y="3012033"/>
                  </a:lnTo>
                  <a:lnTo>
                    <a:pt x="0" y="3040761"/>
                  </a:lnTo>
                  <a:lnTo>
                    <a:pt x="4000" y="3039084"/>
                  </a:lnTo>
                  <a:lnTo>
                    <a:pt x="8890" y="3036887"/>
                  </a:lnTo>
                  <a:lnTo>
                    <a:pt x="16268" y="3033738"/>
                  </a:lnTo>
                  <a:lnTo>
                    <a:pt x="57708" y="3022346"/>
                  </a:lnTo>
                  <a:lnTo>
                    <a:pt x="63106" y="3022346"/>
                  </a:lnTo>
                  <a:lnTo>
                    <a:pt x="63106" y="3411118"/>
                  </a:lnTo>
                  <a:lnTo>
                    <a:pt x="89293" y="3411118"/>
                  </a:lnTo>
                  <a:lnTo>
                    <a:pt x="89293" y="3022346"/>
                  </a:lnTo>
                  <a:lnTo>
                    <a:pt x="94678" y="3022346"/>
                  </a:lnTo>
                  <a:lnTo>
                    <a:pt x="136131" y="3033738"/>
                  </a:lnTo>
                  <a:lnTo>
                    <a:pt x="148386" y="3039084"/>
                  </a:lnTo>
                  <a:lnTo>
                    <a:pt x="152400" y="3040837"/>
                  </a:lnTo>
                  <a:close/>
                </a:path>
                <a:path w="12661265" h="4866005">
                  <a:moveTo>
                    <a:pt x="1251597" y="2611539"/>
                  </a:moveTo>
                  <a:lnTo>
                    <a:pt x="1239735" y="2582684"/>
                  </a:lnTo>
                  <a:lnTo>
                    <a:pt x="1213612" y="2520302"/>
                  </a:lnTo>
                  <a:lnTo>
                    <a:pt x="1187411" y="2458148"/>
                  </a:lnTo>
                  <a:lnTo>
                    <a:pt x="1175308" y="2429992"/>
                  </a:lnTo>
                  <a:lnTo>
                    <a:pt x="1163243" y="2458288"/>
                  </a:lnTo>
                  <a:lnTo>
                    <a:pt x="1137094" y="2520480"/>
                  </a:lnTo>
                  <a:lnTo>
                    <a:pt x="1111021" y="2582824"/>
                  </a:lnTo>
                  <a:lnTo>
                    <a:pt x="1099197" y="2611551"/>
                  </a:lnTo>
                  <a:lnTo>
                    <a:pt x="1103198" y="2609875"/>
                  </a:lnTo>
                  <a:lnTo>
                    <a:pt x="1108087" y="2607665"/>
                  </a:lnTo>
                  <a:lnTo>
                    <a:pt x="1115466" y="2604516"/>
                  </a:lnTo>
                  <a:lnTo>
                    <a:pt x="1156906" y="2593136"/>
                  </a:lnTo>
                  <a:lnTo>
                    <a:pt x="1162304" y="2593136"/>
                  </a:lnTo>
                  <a:lnTo>
                    <a:pt x="1162304" y="2981909"/>
                  </a:lnTo>
                  <a:lnTo>
                    <a:pt x="1188491" y="2981909"/>
                  </a:lnTo>
                  <a:lnTo>
                    <a:pt x="1188491" y="2593136"/>
                  </a:lnTo>
                  <a:lnTo>
                    <a:pt x="1193876" y="2593136"/>
                  </a:lnTo>
                  <a:lnTo>
                    <a:pt x="1235329" y="2604516"/>
                  </a:lnTo>
                  <a:lnTo>
                    <a:pt x="1247584" y="2609875"/>
                  </a:lnTo>
                  <a:lnTo>
                    <a:pt x="1251597" y="2611615"/>
                  </a:lnTo>
                  <a:close/>
                </a:path>
                <a:path w="12661265" h="4866005">
                  <a:moveTo>
                    <a:pt x="2383167" y="3160776"/>
                  </a:moveTo>
                  <a:lnTo>
                    <a:pt x="2371318" y="3131921"/>
                  </a:lnTo>
                  <a:lnTo>
                    <a:pt x="2345194" y="3069539"/>
                  </a:lnTo>
                  <a:lnTo>
                    <a:pt x="2318994" y="3007385"/>
                  </a:lnTo>
                  <a:lnTo>
                    <a:pt x="2306891" y="2979229"/>
                  </a:lnTo>
                  <a:lnTo>
                    <a:pt x="2294826" y="3007525"/>
                  </a:lnTo>
                  <a:lnTo>
                    <a:pt x="2268677" y="3069717"/>
                  </a:lnTo>
                  <a:lnTo>
                    <a:pt x="2242604" y="3132048"/>
                  </a:lnTo>
                  <a:lnTo>
                    <a:pt x="2230767" y="3160788"/>
                  </a:lnTo>
                  <a:lnTo>
                    <a:pt x="2234781" y="3159099"/>
                  </a:lnTo>
                  <a:lnTo>
                    <a:pt x="2239670" y="3156902"/>
                  </a:lnTo>
                  <a:lnTo>
                    <a:pt x="2247036" y="3153753"/>
                  </a:lnTo>
                  <a:lnTo>
                    <a:pt x="2288489" y="3142361"/>
                  </a:lnTo>
                  <a:lnTo>
                    <a:pt x="2293886" y="3142361"/>
                  </a:lnTo>
                  <a:lnTo>
                    <a:pt x="2293886" y="3531133"/>
                  </a:lnTo>
                  <a:lnTo>
                    <a:pt x="2320061" y="3531133"/>
                  </a:lnTo>
                  <a:lnTo>
                    <a:pt x="2320061" y="3142361"/>
                  </a:lnTo>
                  <a:lnTo>
                    <a:pt x="2325459" y="3142361"/>
                  </a:lnTo>
                  <a:lnTo>
                    <a:pt x="2366911" y="3153753"/>
                  </a:lnTo>
                  <a:lnTo>
                    <a:pt x="2379167" y="3159099"/>
                  </a:lnTo>
                  <a:lnTo>
                    <a:pt x="2383167" y="3160852"/>
                  </a:lnTo>
                  <a:close/>
                </a:path>
                <a:path w="12661265" h="4866005">
                  <a:moveTo>
                    <a:pt x="3566185" y="3160776"/>
                  </a:moveTo>
                  <a:lnTo>
                    <a:pt x="3554336" y="3131921"/>
                  </a:lnTo>
                  <a:lnTo>
                    <a:pt x="3528212" y="3069539"/>
                  </a:lnTo>
                  <a:lnTo>
                    <a:pt x="3502012" y="3007385"/>
                  </a:lnTo>
                  <a:lnTo>
                    <a:pt x="3489909" y="2979229"/>
                  </a:lnTo>
                  <a:lnTo>
                    <a:pt x="3477844" y="3007525"/>
                  </a:lnTo>
                  <a:lnTo>
                    <a:pt x="3451695" y="3069717"/>
                  </a:lnTo>
                  <a:lnTo>
                    <a:pt x="3425621" y="3132048"/>
                  </a:lnTo>
                  <a:lnTo>
                    <a:pt x="3413785" y="3160788"/>
                  </a:lnTo>
                  <a:lnTo>
                    <a:pt x="3417798" y="3159099"/>
                  </a:lnTo>
                  <a:lnTo>
                    <a:pt x="3422688" y="3156902"/>
                  </a:lnTo>
                  <a:lnTo>
                    <a:pt x="3430054" y="3153753"/>
                  </a:lnTo>
                  <a:lnTo>
                    <a:pt x="3471507" y="3142361"/>
                  </a:lnTo>
                  <a:lnTo>
                    <a:pt x="3476904" y="3142361"/>
                  </a:lnTo>
                  <a:lnTo>
                    <a:pt x="3476904" y="3531133"/>
                  </a:lnTo>
                  <a:lnTo>
                    <a:pt x="3503079" y="3531133"/>
                  </a:lnTo>
                  <a:lnTo>
                    <a:pt x="3503079" y="3142361"/>
                  </a:lnTo>
                  <a:lnTo>
                    <a:pt x="3508476" y="3142361"/>
                  </a:lnTo>
                  <a:lnTo>
                    <a:pt x="3549929" y="3153753"/>
                  </a:lnTo>
                  <a:lnTo>
                    <a:pt x="3562185" y="3159099"/>
                  </a:lnTo>
                  <a:lnTo>
                    <a:pt x="3566185" y="3160852"/>
                  </a:lnTo>
                  <a:close/>
                </a:path>
                <a:path w="12661265" h="4866005">
                  <a:moveTo>
                    <a:pt x="4654334" y="3231921"/>
                  </a:moveTo>
                  <a:lnTo>
                    <a:pt x="4642472" y="3203067"/>
                  </a:lnTo>
                  <a:lnTo>
                    <a:pt x="4616348" y="3140684"/>
                  </a:lnTo>
                  <a:lnTo>
                    <a:pt x="4590148" y="3078530"/>
                  </a:lnTo>
                  <a:lnTo>
                    <a:pt x="4578045" y="3050375"/>
                  </a:lnTo>
                  <a:lnTo>
                    <a:pt x="4565980" y="3078670"/>
                  </a:lnTo>
                  <a:lnTo>
                    <a:pt x="4539831" y="3140862"/>
                  </a:lnTo>
                  <a:lnTo>
                    <a:pt x="4513770" y="3203206"/>
                  </a:lnTo>
                  <a:lnTo>
                    <a:pt x="4501934" y="3231934"/>
                  </a:lnTo>
                  <a:lnTo>
                    <a:pt x="4505934" y="3230257"/>
                  </a:lnTo>
                  <a:lnTo>
                    <a:pt x="4510824" y="3228060"/>
                  </a:lnTo>
                  <a:lnTo>
                    <a:pt x="4518203" y="3224911"/>
                  </a:lnTo>
                  <a:lnTo>
                    <a:pt x="4559643" y="3213519"/>
                  </a:lnTo>
                  <a:lnTo>
                    <a:pt x="4565040" y="3213519"/>
                  </a:lnTo>
                  <a:lnTo>
                    <a:pt x="4565040" y="3602291"/>
                  </a:lnTo>
                  <a:lnTo>
                    <a:pt x="4591228" y="3602291"/>
                  </a:lnTo>
                  <a:lnTo>
                    <a:pt x="4591228" y="3213519"/>
                  </a:lnTo>
                  <a:lnTo>
                    <a:pt x="4596612" y="3213519"/>
                  </a:lnTo>
                  <a:lnTo>
                    <a:pt x="4638065" y="3224911"/>
                  </a:lnTo>
                  <a:lnTo>
                    <a:pt x="4650333" y="3230257"/>
                  </a:lnTo>
                  <a:lnTo>
                    <a:pt x="4654334" y="3231997"/>
                  </a:lnTo>
                  <a:close/>
                </a:path>
                <a:path w="12661265" h="4866005">
                  <a:moveTo>
                    <a:pt x="5766867" y="3231921"/>
                  </a:moveTo>
                  <a:lnTo>
                    <a:pt x="5755005" y="3203067"/>
                  </a:lnTo>
                  <a:lnTo>
                    <a:pt x="5728881" y="3140684"/>
                  </a:lnTo>
                  <a:lnTo>
                    <a:pt x="5702681" y="3078530"/>
                  </a:lnTo>
                  <a:lnTo>
                    <a:pt x="5690578" y="3050375"/>
                  </a:lnTo>
                  <a:lnTo>
                    <a:pt x="5678513" y="3078670"/>
                  </a:lnTo>
                  <a:lnTo>
                    <a:pt x="5652363" y="3140862"/>
                  </a:lnTo>
                  <a:lnTo>
                    <a:pt x="5626290" y="3203206"/>
                  </a:lnTo>
                  <a:lnTo>
                    <a:pt x="5614467" y="3231934"/>
                  </a:lnTo>
                  <a:lnTo>
                    <a:pt x="5618467" y="3230257"/>
                  </a:lnTo>
                  <a:lnTo>
                    <a:pt x="5623357" y="3228060"/>
                  </a:lnTo>
                  <a:lnTo>
                    <a:pt x="5630735" y="3224911"/>
                  </a:lnTo>
                  <a:lnTo>
                    <a:pt x="5672175" y="3213519"/>
                  </a:lnTo>
                  <a:lnTo>
                    <a:pt x="5677573" y="3213519"/>
                  </a:lnTo>
                  <a:lnTo>
                    <a:pt x="5677573" y="3602291"/>
                  </a:lnTo>
                  <a:lnTo>
                    <a:pt x="5703760" y="3602291"/>
                  </a:lnTo>
                  <a:lnTo>
                    <a:pt x="5703760" y="3213519"/>
                  </a:lnTo>
                  <a:lnTo>
                    <a:pt x="5709145" y="3213519"/>
                  </a:lnTo>
                  <a:lnTo>
                    <a:pt x="5750598" y="3224911"/>
                  </a:lnTo>
                  <a:lnTo>
                    <a:pt x="5762853" y="3230257"/>
                  </a:lnTo>
                  <a:lnTo>
                    <a:pt x="5766867" y="3231997"/>
                  </a:lnTo>
                  <a:close/>
                </a:path>
                <a:path w="12661265" h="4866005">
                  <a:moveTo>
                    <a:pt x="6922097" y="3191306"/>
                  </a:moveTo>
                  <a:lnTo>
                    <a:pt x="6910235" y="3162452"/>
                  </a:lnTo>
                  <a:lnTo>
                    <a:pt x="6884111" y="3100070"/>
                  </a:lnTo>
                  <a:lnTo>
                    <a:pt x="6857911" y="3037916"/>
                  </a:lnTo>
                  <a:lnTo>
                    <a:pt x="6845821" y="3009760"/>
                  </a:lnTo>
                  <a:lnTo>
                    <a:pt x="6833743" y="3038056"/>
                  </a:lnTo>
                  <a:lnTo>
                    <a:pt x="6807594" y="3100247"/>
                  </a:lnTo>
                  <a:lnTo>
                    <a:pt x="6781533" y="3162592"/>
                  </a:lnTo>
                  <a:lnTo>
                    <a:pt x="6769697" y="3191319"/>
                  </a:lnTo>
                  <a:lnTo>
                    <a:pt x="6773697" y="3189643"/>
                  </a:lnTo>
                  <a:lnTo>
                    <a:pt x="6778587" y="3187446"/>
                  </a:lnTo>
                  <a:lnTo>
                    <a:pt x="6785965" y="3184296"/>
                  </a:lnTo>
                  <a:lnTo>
                    <a:pt x="6827406" y="3172904"/>
                  </a:lnTo>
                  <a:lnTo>
                    <a:pt x="6832803" y="3172904"/>
                  </a:lnTo>
                  <a:lnTo>
                    <a:pt x="6832803" y="3561677"/>
                  </a:lnTo>
                  <a:lnTo>
                    <a:pt x="6858990" y="3561677"/>
                  </a:lnTo>
                  <a:lnTo>
                    <a:pt x="6858990" y="3172904"/>
                  </a:lnTo>
                  <a:lnTo>
                    <a:pt x="6864388" y="3172904"/>
                  </a:lnTo>
                  <a:lnTo>
                    <a:pt x="6905828" y="3184296"/>
                  </a:lnTo>
                  <a:lnTo>
                    <a:pt x="6918096" y="3189643"/>
                  </a:lnTo>
                  <a:lnTo>
                    <a:pt x="6922097" y="3191383"/>
                  </a:lnTo>
                  <a:close/>
                </a:path>
                <a:path w="12661265" h="4866005">
                  <a:moveTo>
                    <a:pt x="7070433" y="2683954"/>
                  </a:moveTo>
                  <a:lnTo>
                    <a:pt x="7064908" y="2635897"/>
                  </a:lnTo>
                  <a:lnTo>
                    <a:pt x="7057504" y="2615171"/>
                  </a:lnTo>
                  <a:lnTo>
                    <a:pt x="7057504" y="2683954"/>
                  </a:lnTo>
                  <a:lnTo>
                    <a:pt x="7052310" y="2729052"/>
                  </a:lnTo>
                  <a:lnTo>
                    <a:pt x="7037527" y="2770454"/>
                  </a:lnTo>
                  <a:lnTo>
                    <a:pt x="7014324" y="2806954"/>
                  </a:lnTo>
                  <a:lnTo>
                    <a:pt x="6983895" y="2837396"/>
                  </a:lnTo>
                  <a:lnTo>
                    <a:pt x="6947382" y="2860598"/>
                  </a:lnTo>
                  <a:lnTo>
                    <a:pt x="6905993" y="2875381"/>
                  </a:lnTo>
                  <a:lnTo>
                    <a:pt x="6860883" y="2880563"/>
                  </a:lnTo>
                  <a:lnTo>
                    <a:pt x="6815785" y="2875381"/>
                  </a:lnTo>
                  <a:lnTo>
                    <a:pt x="6774396" y="2860598"/>
                  </a:lnTo>
                  <a:lnTo>
                    <a:pt x="6737883" y="2837396"/>
                  </a:lnTo>
                  <a:lnTo>
                    <a:pt x="6707441" y="2806954"/>
                  </a:lnTo>
                  <a:lnTo>
                    <a:pt x="6684251" y="2770454"/>
                  </a:lnTo>
                  <a:lnTo>
                    <a:pt x="6669468" y="2729052"/>
                  </a:lnTo>
                  <a:lnTo>
                    <a:pt x="6664274" y="2683954"/>
                  </a:lnTo>
                  <a:lnTo>
                    <a:pt x="6669468" y="2638844"/>
                  </a:lnTo>
                  <a:lnTo>
                    <a:pt x="6684251" y="2597454"/>
                  </a:lnTo>
                  <a:lnTo>
                    <a:pt x="6707441" y="2560955"/>
                  </a:lnTo>
                  <a:lnTo>
                    <a:pt x="6737883" y="2530513"/>
                  </a:lnTo>
                  <a:lnTo>
                    <a:pt x="6774396" y="2507310"/>
                  </a:lnTo>
                  <a:lnTo>
                    <a:pt x="6815785" y="2492527"/>
                  </a:lnTo>
                  <a:lnTo>
                    <a:pt x="6860883" y="2487333"/>
                  </a:lnTo>
                  <a:lnTo>
                    <a:pt x="6905790" y="2492527"/>
                  </a:lnTo>
                  <a:lnTo>
                    <a:pt x="6947103" y="2507310"/>
                  </a:lnTo>
                  <a:lnTo>
                    <a:pt x="6983616" y="2530513"/>
                  </a:lnTo>
                  <a:lnTo>
                    <a:pt x="7014121" y="2560955"/>
                  </a:lnTo>
                  <a:lnTo>
                    <a:pt x="7037413" y="2597454"/>
                  </a:lnTo>
                  <a:lnTo>
                    <a:pt x="7052284" y="2638844"/>
                  </a:lnTo>
                  <a:lnTo>
                    <a:pt x="7057504" y="2683954"/>
                  </a:lnTo>
                  <a:lnTo>
                    <a:pt x="7057504" y="2615171"/>
                  </a:lnTo>
                  <a:lnTo>
                    <a:pt x="7024421" y="2552877"/>
                  </a:lnTo>
                  <a:lnTo>
                    <a:pt x="6991972" y="2520429"/>
                  </a:lnTo>
                  <a:lnTo>
                    <a:pt x="6953059" y="2495689"/>
                  </a:lnTo>
                  <a:lnTo>
                    <a:pt x="6908952" y="2479941"/>
                  </a:lnTo>
                  <a:lnTo>
                    <a:pt x="6860883" y="2474404"/>
                  </a:lnTo>
                  <a:lnTo>
                    <a:pt x="6812826" y="2479967"/>
                  </a:lnTo>
                  <a:lnTo>
                    <a:pt x="6768719" y="2495804"/>
                  </a:lnTo>
                  <a:lnTo>
                    <a:pt x="6729806" y="2520632"/>
                  </a:lnTo>
                  <a:lnTo>
                    <a:pt x="6697358" y="2553144"/>
                  </a:lnTo>
                  <a:lnTo>
                    <a:pt x="6672631" y="2592070"/>
                  </a:lnTo>
                  <a:lnTo>
                    <a:pt x="6656870" y="2636101"/>
                  </a:lnTo>
                  <a:lnTo>
                    <a:pt x="6651333" y="2683954"/>
                  </a:lnTo>
                  <a:lnTo>
                    <a:pt x="6656870" y="2731808"/>
                  </a:lnTo>
                  <a:lnTo>
                    <a:pt x="6672631" y="2775839"/>
                  </a:lnTo>
                  <a:lnTo>
                    <a:pt x="6697358" y="2814764"/>
                  </a:lnTo>
                  <a:lnTo>
                    <a:pt x="6729806" y="2847276"/>
                  </a:lnTo>
                  <a:lnTo>
                    <a:pt x="6768719" y="2872092"/>
                  </a:lnTo>
                  <a:lnTo>
                    <a:pt x="6812826" y="2887942"/>
                  </a:lnTo>
                  <a:lnTo>
                    <a:pt x="6860883" y="2893504"/>
                  </a:lnTo>
                  <a:lnTo>
                    <a:pt x="6908749" y="2887967"/>
                  </a:lnTo>
                  <a:lnTo>
                    <a:pt x="6929425" y="2880563"/>
                  </a:lnTo>
                  <a:lnTo>
                    <a:pt x="6952780" y="2872206"/>
                  </a:lnTo>
                  <a:lnTo>
                    <a:pt x="6991693" y="2847479"/>
                  </a:lnTo>
                  <a:lnTo>
                    <a:pt x="7024205" y="2815031"/>
                  </a:lnTo>
                  <a:lnTo>
                    <a:pt x="7049033" y="2776131"/>
                  </a:lnTo>
                  <a:lnTo>
                    <a:pt x="7064870" y="2732011"/>
                  </a:lnTo>
                  <a:lnTo>
                    <a:pt x="7070433" y="2683954"/>
                  </a:lnTo>
                  <a:close/>
                </a:path>
                <a:path w="12661265" h="4866005">
                  <a:moveTo>
                    <a:pt x="8057274" y="3282340"/>
                  </a:moveTo>
                  <a:lnTo>
                    <a:pt x="8045412" y="3253473"/>
                  </a:lnTo>
                  <a:lnTo>
                    <a:pt x="8019288" y="3191091"/>
                  </a:lnTo>
                  <a:lnTo>
                    <a:pt x="7993088" y="3128937"/>
                  </a:lnTo>
                  <a:lnTo>
                    <a:pt x="7980997" y="3100781"/>
                  </a:lnTo>
                  <a:lnTo>
                    <a:pt x="7968920" y="3129076"/>
                  </a:lnTo>
                  <a:lnTo>
                    <a:pt x="7942783" y="3191281"/>
                  </a:lnTo>
                  <a:lnTo>
                    <a:pt x="7916710" y="3253613"/>
                  </a:lnTo>
                  <a:lnTo>
                    <a:pt x="7904874" y="3282340"/>
                  </a:lnTo>
                  <a:lnTo>
                    <a:pt x="7908874" y="3280664"/>
                  </a:lnTo>
                  <a:lnTo>
                    <a:pt x="7913776" y="3278467"/>
                  </a:lnTo>
                  <a:lnTo>
                    <a:pt x="7921142" y="3275317"/>
                  </a:lnTo>
                  <a:lnTo>
                    <a:pt x="7962595" y="3263925"/>
                  </a:lnTo>
                  <a:lnTo>
                    <a:pt x="7967980" y="3263925"/>
                  </a:lnTo>
                  <a:lnTo>
                    <a:pt x="7967980" y="3652697"/>
                  </a:lnTo>
                  <a:lnTo>
                    <a:pt x="7994167" y="3652697"/>
                  </a:lnTo>
                  <a:lnTo>
                    <a:pt x="7994167" y="3263925"/>
                  </a:lnTo>
                  <a:lnTo>
                    <a:pt x="7999565" y="3263925"/>
                  </a:lnTo>
                  <a:lnTo>
                    <a:pt x="8041005" y="3275317"/>
                  </a:lnTo>
                  <a:lnTo>
                    <a:pt x="8053273" y="3280664"/>
                  </a:lnTo>
                  <a:lnTo>
                    <a:pt x="8057274" y="3282404"/>
                  </a:lnTo>
                  <a:close/>
                </a:path>
                <a:path w="12661265" h="4866005">
                  <a:moveTo>
                    <a:pt x="8142808" y="2726499"/>
                  </a:moveTo>
                  <a:lnTo>
                    <a:pt x="8137271" y="2678442"/>
                  </a:lnTo>
                  <a:lnTo>
                    <a:pt x="8129867" y="2657716"/>
                  </a:lnTo>
                  <a:lnTo>
                    <a:pt x="8129867" y="2726499"/>
                  </a:lnTo>
                  <a:lnTo>
                    <a:pt x="8124685" y="2771597"/>
                  </a:lnTo>
                  <a:lnTo>
                    <a:pt x="8109902" y="2812999"/>
                  </a:lnTo>
                  <a:lnTo>
                    <a:pt x="8086699" y="2849499"/>
                  </a:lnTo>
                  <a:lnTo>
                    <a:pt x="8056258" y="2879941"/>
                  </a:lnTo>
                  <a:lnTo>
                    <a:pt x="8019745" y="2903143"/>
                  </a:lnTo>
                  <a:lnTo>
                    <a:pt x="7978356" y="2917926"/>
                  </a:lnTo>
                  <a:lnTo>
                    <a:pt x="7933258" y="2923108"/>
                  </a:lnTo>
                  <a:lnTo>
                    <a:pt x="7888148" y="2917926"/>
                  </a:lnTo>
                  <a:lnTo>
                    <a:pt x="7846758" y="2903143"/>
                  </a:lnTo>
                  <a:lnTo>
                    <a:pt x="7810259" y="2879941"/>
                  </a:lnTo>
                  <a:lnTo>
                    <a:pt x="7779817" y="2849499"/>
                  </a:lnTo>
                  <a:lnTo>
                    <a:pt x="7756614" y="2812999"/>
                  </a:lnTo>
                  <a:lnTo>
                    <a:pt x="7741831" y="2771597"/>
                  </a:lnTo>
                  <a:lnTo>
                    <a:pt x="7736637" y="2726499"/>
                  </a:lnTo>
                  <a:lnTo>
                    <a:pt x="7741831" y="2681389"/>
                  </a:lnTo>
                  <a:lnTo>
                    <a:pt x="7756614" y="2639999"/>
                  </a:lnTo>
                  <a:lnTo>
                    <a:pt x="7779817" y="2603500"/>
                  </a:lnTo>
                  <a:lnTo>
                    <a:pt x="7810259" y="2573058"/>
                  </a:lnTo>
                  <a:lnTo>
                    <a:pt x="7846758" y="2549855"/>
                  </a:lnTo>
                  <a:lnTo>
                    <a:pt x="7888148" y="2535072"/>
                  </a:lnTo>
                  <a:lnTo>
                    <a:pt x="7933258" y="2529878"/>
                  </a:lnTo>
                  <a:lnTo>
                    <a:pt x="7978153" y="2535072"/>
                  </a:lnTo>
                  <a:lnTo>
                    <a:pt x="8019466" y="2549855"/>
                  </a:lnTo>
                  <a:lnTo>
                    <a:pt x="8055991" y="2573058"/>
                  </a:lnTo>
                  <a:lnTo>
                    <a:pt x="8086496" y="2603500"/>
                  </a:lnTo>
                  <a:lnTo>
                    <a:pt x="8109788" y="2639999"/>
                  </a:lnTo>
                  <a:lnTo>
                    <a:pt x="8124647" y="2681389"/>
                  </a:lnTo>
                  <a:lnTo>
                    <a:pt x="8129867" y="2726499"/>
                  </a:lnTo>
                  <a:lnTo>
                    <a:pt x="8129867" y="2657716"/>
                  </a:lnTo>
                  <a:lnTo>
                    <a:pt x="8096783" y="2595422"/>
                  </a:lnTo>
                  <a:lnTo>
                    <a:pt x="8064335" y="2562974"/>
                  </a:lnTo>
                  <a:lnTo>
                    <a:pt x="8025422" y="2538234"/>
                  </a:lnTo>
                  <a:lnTo>
                    <a:pt x="7981315" y="2522486"/>
                  </a:lnTo>
                  <a:lnTo>
                    <a:pt x="7933258" y="2516949"/>
                  </a:lnTo>
                  <a:lnTo>
                    <a:pt x="7885201" y="2522512"/>
                  </a:lnTo>
                  <a:lnTo>
                    <a:pt x="7841081" y="2538349"/>
                  </a:lnTo>
                  <a:lnTo>
                    <a:pt x="7802181" y="2563177"/>
                  </a:lnTo>
                  <a:lnTo>
                    <a:pt x="7769733" y="2595689"/>
                  </a:lnTo>
                  <a:lnTo>
                    <a:pt x="7744993" y="2634615"/>
                  </a:lnTo>
                  <a:lnTo>
                    <a:pt x="7729233" y="2678646"/>
                  </a:lnTo>
                  <a:lnTo>
                    <a:pt x="7723708" y="2726499"/>
                  </a:lnTo>
                  <a:lnTo>
                    <a:pt x="7729233" y="2774353"/>
                  </a:lnTo>
                  <a:lnTo>
                    <a:pt x="7744993" y="2818384"/>
                  </a:lnTo>
                  <a:lnTo>
                    <a:pt x="7769733" y="2857309"/>
                  </a:lnTo>
                  <a:lnTo>
                    <a:pt x="7802181" y="2889821"/>
                  </a:lnTo>
                  <a:lnTo>
                    <a:pt x="7841081" y="2914637"/>
                  </a:lnTo>
                  <a:lnTo>
                    <a:pt x="7885201" y="2930487"/>
                  </a:lnTo>
                  <a:lnTo>
                    <a:pt x="7933258" y="2936049"/>
                  </a:lnTo>
                  <a:lnTo>
                    <a:pt x="7981112" y="2930512"/>
                  </a:lnTo>
                  <a:lnTo>
                    <a:pt x="8025143" y="2914751"/>
                  </a:lnTo>
                  <a:lnTo>
                    <a:pt x="8064068" y="2890024"/>
                  </a:lnTo>
                  <a:lnTo>
                    <a:pt x="8096580" y="2857576"/>
                  </a:lnTo>
                  <a:lnTo>
                    <a:pt x="8121396" y="2818676"/>
                  </a:lnTo>
                  <a:lnTo>
                    <a:pt x="8137233" y="2774556"/>
                  </a:lnTo>
                  <a:lnTo>
                    <a:pt x="8142808" y="2726499"/>
                  </a:lnTo>
                  <a:close/>
                </a:path>
                <a:path w="12661265" h="4866005">
                  <a:moveTo>
                    <a:pt x="9154757" y="3160776"/>
                  </a:moveTo>
                  <a:lnTo>
                    <a:pt x="9142895" y="3131921"/>
                  </a:lnTo>
                  <a:lnTo>
                    <a:pt x="9116771" y="3069539"/>
                  </a:lnTo>
                  <a:lnTo>
                    <a:pt x="9090571" y="3007385"/>
                  </a:lnTo>
                  <a:lnTo>
                    <a:pt x="9078481" y="2979229"/>
                  </a:lnTo>
                  <a:lnTo>
                    <a:pt x="9066403" y="3007525"/>
                  </a:lnTo>
                  <a:lnTo>
                    <a:pt x="9040254" y="3069717"/>
                  </a:lnTo>
                  <a:lnTo>
                    <a:pt x="9014193" y="3132048"/>
                  </a:lnTo>
                  <a:lnTo>
                    <a:pt x="9002357" y="3160788"/>
                  </a:lnTo>
                  <a:lnTo>
                    <a:pt x="9006357" y="3159099"/>
                  </a:lnTo>
                  <a:lnTo>
                    <a:pt x="9011247" y="3156902"/>
                  </a:lnTo>
                  <a:lnTo>
                    <a:pt x="9018626" y="3153753"/>
                  </a:lnTo>
                  <a:lnTo>
                    <a:pt x="9060066" y="3142361"/>
                  </a:lnTo>
                  <a:lnTo>
                    <a:pt x="9065463" y="3142361"/>
                  </a:lnTo>
                  <a:lnTo>
                    <a:pt x="9065463" y="3531133"/>
                  </a:lnTo>
                  <a:lnTo>
                    <a:pt x="9091651" y="3531133"/>
                  </a:lnTo>
                  <a:lnTo>
                    <a:pt x="9091651" y="3142361"/>
                  </a:lnTo>
                  <a:lnTo>
                    <a:pt x="9097048" y="3142361"/>
                  </a:lnTo>
                  <a:lnTo>
                    <a:pt x="9138488" y="3153753"/>
                  </a:lnTo>
                  <a:lnTo>
                    <a:pt x="9150756" y="3159099"/>
                  </a:lnTo>
                  <a:lnTo>
                    <a:pt x="9154757" y="3160852"/>
                  </a:lnTo>
                  <a:close/>
                </a:path>
                <a:path w="12661265" h="4866005">
                  <a:moveTo>
                    <a:pt x="9278188" y="2683078"/>
                  </a:moveTo>
                  <a:lnTo>
                    <a:pt x="9272651" y="2635021"/>
                  </a:lnTo>
                  <a:lnTo>
                    <a:pt x="9265247" y="2614307"/>
                  </a:lnTo>
                  <a:lnTo>
                    <a:pt x="9265247" y="2683078"/>
                  </a:lnTo>
                  <a:lnTo>
                    <a:pt x="9260065" y="2728188"/>
                  </a:lnTo>
                  <a:lnTo>
                    <a:pt x="9245282" y="2769578"/>
                  </a:lnTo>
                  <a:lnTo>
                    <a:pt x="9222080" y="2806090"/>
                  </a:lnTo>
                  <a:lnTo>
                    <a:pt x="9191638" y="2836532"/>
                  </a:lnTo>
                  <a:lnTo>
                    <a:pt x="9155138" y="2859722"/>
                  </a:lnTo>
                  <a:lnTo>
                    <a:pt x="9113736" y="2874505"/>
                  </a:lnTo>
                  <a:lnTo>
                    <a:pt x="9068638" y="2879699"/>
                  </a:lnTo>
                  <a:lnTo>
                    <a:pt x="9023528" y="2874505"/>
                  </a:lnTo>
                  <a:lnTo>
                    <a:pt x="8982138" y="2859722"/>
                  </a:lnTo>
                  <a:lnTo>
                    <a:pt x="8945639" y="2836532"/>
                  </a:lnTo>
                  <a:lnTo>
                    <a:pt x="8915197" y="2806090"/>
                  </a:lnTo>
                  <a:lnTo>
                    <a:pt x="8891994" y="2769578"/>
                  </a:lnTo>
                  <a:lnTo>
                    <a:pt x="8877211" y="2728188"/>
                  </a:lnTo>
                  <a:lnTo>
                    <a:pt x="8872017" y="2683078"/>
                  </a:lnTo>
                  <a:lnTo>
                    <a:pt x="8877211" y="2637980"/>
                  </a:lnTo>
                  <a:lnTo>
                    <a:pt x="8891994" y="2596591"/>
                  </a:lnTo>
                  <a:lnTo>
                    <a:pt x="8915197" y="2560078"/>
                  </a:lnTo>
                  <a:lnTo>
                    <a:pt x="8945639" y="2529636"/>
                  </a:lnTo>
                  <a:lnTo>
                    <a:pt x="8982138" y="2506446"/>
                  </a:lnTo>
                  <a:lnTo>
                    <a:pt x="9023528" y="2491663"/>
                  </a:lnTo>
                  <a:lnTo>
                    <a:pt x="9068638" y="2486469"/>
                  </a:lnTo>
                  <a:lnTo>
                    <a:pt x="9113533" y="2491663"/>
                  </a:lnTo>
                  <a:lnTo>
                    <a:pt x="9154846" y="2506446"/>
                  </a:lnTo>
                  <a:lnTo>
                    <a:pt x="9191371" y="2529636"/>
                  </a:lnTo>
                  <a:lnTo>
                    <a:pt x="9221876" y="2560078"/>
                  </a:lnTo>
                  <a:lnTo>
                    <a:pt x="9245168" y="2596591"/>
                  </a:lnTo>
                  <a:lnTo>
                    <a:pt x="9260027" y="2637980"/>
                  </a:lnTo>
                  <a:lnTo>
                    <a:pt x="9265247" y="2683078"/>
                  </a:lnTo>
                  <a:lnTo>
                    <a:pt x="9265247" y="2614307"/>
                  </a:lnTo>
                  <a:lnTo>
                    <a:pt x="9232163" y="2552001"/>
                  </a:lnTo>
                  <a:lnTo>
                    <a:pt x="9199715" y="2519553"/>
                  </a:lnTo>
                  <a:lnTo>
                    <a:pt x="9160802" y="2494826"/>
                  </a:lnTo>
                  <a:lnTo>
                    <a:pt x="9116695" y="2479065"/>
                  </a:lnTo>
                  <a:lnTo>
                    <a:pt x="9068638" y="2473528"/>
                  </a:lnTo>
                  <a:lnTo>
                    <a:pt x="9020581" y="2479103"/>
                  </a:lnTo>
                  <a:lnTo>
                    <a:pt x="8976462" y="2494940"/>
                  </a:lnTo>
                  <a:lnTo>
                    <a:pt x="8937561" y="2519756"/>
                  </a:lnTo>
                  <a:lnTo>
                    <a:pt x="8905113" y="2552281"/>
                  </a:lnTo>
                  <a:lnTo>
                    <a:pt x="8880373" y="2591193"/>
                  </a:lnTo>
                  <a:lnTo>
                    <a:pt x="8864613" y="2635224"/>
                  </a:lnTo>
                  <a:lnTo>
                    <a:pt x="8859088" y="2683078"/>
                  </a:lnTo>
                  <a:lnTo>
                    <a:pt x="8864613" y="2730944"/>
                  </a:lnTo>
                  <a:lnTo>
                    <a:pt x="8880373" y="2774975"/>
                  </a:lnTo>
                  <a:lnTo>
                    <a:pt x="8905113" y="2813888"/>
                  </a:lnTo>
                  <a:lnTo>
                    <a:pt x="8937561" y="2846413"/>
                  </a:lnTo>
                  <a:lnTo>
                    <a:pt x="8976462" y="2871228"/>
                  </a:lnTo>
                  <a:lnTo>
                    <a:pt x="9020581" y="2887065"/>
                  </a:lnTo>
                  <a:lnTo>
                    <a:pt x="9068638" y="2892628"/>
                  </a:lnTo>
                  <a:lnTo>
                    <a:pt x="9116492" y="2887103"/>
                  </a:lnTo>
                  <a:lnTo>
                    <a:pt x="9160523" y="2871343"/>
                  </a:lnTo>
                  <a:lnTo>
                    <a:pt x="9199448" y="2846616"/>
                  </a:lnTo>
                  <a:lnTo>
                    <a:pt x="9231960" y="2814167"/>
                  </a:lnTo>
                  <a:lnTo>
                    <a:pt x="9256776" y="2775254"/>
                  </a:lnTo>
                  <a:lnTo>
                    <a:pt x="9272626" y="2731147"/>
                  </a:lnTo>
                  <a:lnTo>
                    <a:pt x="9278188" y="2683078"/>
                  </a:lnTo>
                  <a:close/>
                </a:path>
                <a:path w="12661265" h="4866005">
                  <a:moveTo>
                    <a:pt x="11389043" y="0"/>
                  </a:moveTo>
                  <a:lnTo>
                    <a:pt x="8168602" y="0"/>
                  </a:lnTo>
                  <a:lnTo>
                    <a:pt x="8168602" y="28575"/>
                  </a:lnTo>
                  <a:lnTo>
                    <a:pt x="11389043" y="28575"/>
                  </a:lnTo>
                  <a:lnTo>
                    <a:pt x="11389043" y="0"/>
                  </a:lnTo>
                  <a:close/>
                </a:path>
                <a:path w="12661265" h="4866005">
                  <a:moveTo>
                    <a:pt x="12660986" y="4236732"/>
                  </a:moveTo>
                  <a:lnTo>
                    <a:pt x="12657608" y="4185882"/>
                  </a:lnTo>
                  <a:lnTo>
                    <a:pt x="12650991" y="4153141"/>
                  </a:lnTo>
                  <a:lnTo>
                    <a:pt x="12650991" y="4236732"/>
                  </a:lnTo>
                  <a:lnTo>
                    <a:pt x="12649327" y="4271772"/>
                  </a:lnTo>
                  <a:lnTo>
                    <a:pt x="12636246" y="4340288"/>
                  </a:lnTo>
                  <a:lnTo>
                    <a:pt x="12610757" y="4406366"/>
                  </a:lnTo>
                  <a:lnTo>
                    <a:pt x="12573597" y="4469587"/>
                  </a:lnTo>
                  <a:lnTo>
                    <a:pt x="12525477" y="4529518"/>
                  </a:lnTo>
                  <a:lnTo>
                    <a:pt x="12497537" y="4558119"/>
                  </a:lnTo>
                  <a:lnTo>
                    <a:pt x="12467120" y="4585741"/>
                  </a:lnTo>
                  <a:lnTo>
                    <a:pt x="12434316" y="4612335"/>
                  </a:lnTo>
                  <a:lnTo>
                    <a:pt x="12399213" y="4637837"/>
                  </a:lnTo>
                  <a:lnTo>
                    <a:pt x="12361913" y="4662208"/>
                  </a:lnTo>
                  <a:lnTo>
                    <a:pt x="12322505" y="4685385"/>
                  </a:lnTo>
                  <a:lnTo>
                    <a:pt x="12281065" y="4707318"/>
                  </a:lnTo>
                  <a:lnTo>
                    <a:pt x="12237695" y="4727956"/>
                  </a:lnTo>
                  <a:lnTo>
                    <a:pt x="12192483" y="4747247"/>
                  </a:lnTo>
                  <a:lnTo>
                    <a:pt x="12145505" y="4765141"/>
                  </a:lnTo>
                  <a:lnTo>
                    <a:pt x="12096877" y="4781575"/>
                  </a:lnTo>
                  <a:lnTo>
                    <a:pt x="12046661" y="4796510"/>
                  </a:lnTo>
                  <a:lnTo>
                    <a:pt x="11994960" y="4809883"/>
                  </a:lnTo>
                  <a:lnTo>
                    <a:pt x="11941861" y="4821644"/>
                  </a:lnTo>
                  <a:lnTo>
                    <a:pt x="11887454" y="4831740"/>
                  </a:lnTo>
                  <a:lnTo>
                    <a:pt x="11831828" y="4840122"/>
                  </a:lnTo>
                  <a:lnTo>
                    <a:pt x="11775084" y="4846726"/>
                  </a:lnTo>
                  <a:lnTo>
                    <a:pt x="11717287" y="4851514"/>
                  </a:lnTo>
                  <a:lnTo>
                    <a:pt x="11658549" y="4854422"/>
                  </a:lnTo>
                  <a:lnTo>
                    <a:pt x="11598948" y="4855400"/>
                  </a:lnTo>
                  <a:lnTo>
                    <a:pt x="11539347" y="4854422"/>
                  </a:lnTo>
                  <a:lnTo>
                    <a:pt x="11480610" y="4851514"/>
                  </a:lnTo>
                  <a:lnTo>
                    <a:pt x="11422825" y="4846726"/>
                  </a:lnTo>
                  <a:lnTo>
                    <a:pt x="11366068" y="4840122"/>
                  </a:lnTo>
                  <a:lnTo>
                    <a:pt x="11310442" y="4831740"/>
                  </a:lnTo>
                  <a:lnTo>
                    <a:pt x="11256035" y="4821644"/>
                  </a:lnTo>
                  <a:lnTo>
                    <a:pt x="11202937" y="4809883"/>
                  </a:lnTo>
                  <a:lnTo>
                    <a:pt x="11151248" y="4796510"/>
                  </a:lnTo>
                  <a:lnTo>
                    <a:pt x="11101032" y="4781575"/>
                  </a:lnTo>
                  <a:lnTo>
                    <a:pt x="11052391" y="4765141"/>
                  </a:lnTo>
                  <a:lnTo>
                    <a:pt x="11005414" y="4747247"/>
                  </a:lnTo>
                  <a:lnTo>
                    <a:pt x="10960202" y="4727956"/>
                  </a:lnTo>
                  <a:lnTo>
                    <a:pt x="10916831" y="4707318"/>
                  </a:lnTo>
                  <a:lnTo>
                    <a:pt x="10875391" y="4685385"/>
                  </a:lnTo>
                  <a:lnTo>
                    <a:pt x="10835983" y="4662208"/>
                  </a:lnTo>
                  <a:lnTo>
                    <a:pt x="10798683" y="4637837"/>
                  </a:lnTo>
                  <a:lnTo>
                    <a:pt x="10763593" y="4612335"/>
                  </a:lnTo>
                  <a:lnTo>
                    <a:pt x="10730789" y="4585741"/>
                  </a:lnTo>
                  <a:lnTo>
                    <a:pt x="10700372" y="4558119"/>
                  </a:lnTo>
                  <a:lnTo>
                    <a:pt x="10672420" y="4529518"/>
                  </a:lnTo>
                  <a:lnTo>
                    <a:pt x="10647032" y="4499991"/>
                  </a:lnTo>
                  <a:lnTo>
                    <a:pt x="10604310" y="4438358"/>
                  </a:lnTo>
                  <a:lnTo>
                    <a:pt x="10572890" y="4373664"/>
                  </a:lnTo>
                  <a:lnTo>
                    <a:pt x="10553522" y="4306316"/>
                  </a:lnTo>
                  <a:lnTo>
                    <a:pt x="10546906" y="4236732"/>
                  </a:lnTo>
                  <a:lnTo>
                    <a:pt x="10548582" y="4201693"/>
                  </a:lnTo>
                  <a:lnTo>
                    <a:pt x="10561663" y="4133164"/>
                  </a:lnTo>
                  <a:lnTo>
                    <a:pt x="10587139" y="4067086"/>
                  </a:lnTo>
                  <a:lnTo>
                    <a:pt x="10624299" y="4003878"/>
                  </a:lnTo>
                  <a:lnTo>
                    <a:pt x="10672420" y="3943947"/>
                  </a:lnTo>
                  <a:lnTo>
                    <a:pt x="10700372" y="3915346"/>
                  </a:lnTo>
                  <a:lnTo>
                    <a:pt x="10730789" y="3887724"/>
                  </a:lnTo>
                  <a:lnTo>
                    <a:pt x="10763593" y="3861130"/>
                  </a:lnTo>
                  <a:lnTo>
                    <a:pt x="10798683" y="3835628"/>
                  </a:lnTo>
                  <a:lnTo>
                    <a:pt x="10835983" y="3811257"/>
                  </a:lnTo>
                  <a:lnTo>
                    <a:pt x="10875391" y="3788079"/>
                  </a:lnTo>
                  <a:lnTo>
                    <a:pt x="10916831" y="3766134"/>
                  </a:lnTo>
                  <a:lnTo>
                    <a:pt x="10960202" y="3745496"/>
                  </a:lnTo>
                  <a:lnTo>
                    <a:pt x="11005414" y="3726205"/>
                  </a:lnTo>
                  <a:lnTo>
                    <a:pt x="11052391" y="3708311"/>
                  </a:lnTo>
                  <a:lnTo>
                    <a:pt x="11101032" y="3691877"/>
                  </a:lnTo>
                  <a:lnTo>
                    <a:pt x="11151248" y="3676954"/>
                  </a:lnTo>
                  <a:lnTo>
                    <a:pt x="11202937" y="3663581"/>
                  </a:lnTo>
                  <a:lnTo>
                    <a:pt x="11256035" y="3651821"/>
                  </a:lnTo>
                  <a:lnTo>
                    <a:pt x="11310442" y="3641725"/>
                  </a:lnTo>
                  <a:lnTo>
                    <a:pt x="11366068" y="3633343"/>
                  </a:lnTo>
                  <a:lnTo>
                    <a:pt x="11422825" y="3626739"/>
                  </a:lnTo>
                  <a:lnTo>
                    <a:pt x="11480610" y="3621951"/>
                  </a:lnTo>
                  <a:lnTo>
                    <a:pt x="11539347" y="3619042"/>
                  </a:lnTo>
                  <a:lnTo>
                    <a:pt x="11598948" y="3618065"/>
                  </a:lnTo>
                  <a:lnTo>
                    <a:pt x="11658549" y="3619042"/>
                  </a:lnTo>
                  <a:lnTo>
                    <a:pt x="11717287" y="3621951"/>
                  </a:lnTo>
                  <a:lnTo>
                    <a:pt x="11775084" y="3626739"/>
                  </a:lnTo>
                  <a:lnTo>
                    <a:pt x="11831828" y="3633343"/>
                  </a:lnTo>
                  <a:lnTo>
                    <a:pt x="11887454" y="3641725"/>
                  </a:lnTo>
                  <a:lnTo>
                    <a:pt x="11941861" y="3651821"/>
                  </a:lnTo>
                  <a:lnTo>
                    <a:pt x="11994960" y="3663581"/>
                  </a:lnTo>
                  <a:lnTo>
                    <a:pt x="12046661" y="3676954"/>
                  </a:lnTo>
                  <a:lnTo>
                    <a:pt x="12096877" y="3691877"/>
                  </a:lnTo>
                  <a:lnTo>
                    <a:pt x="12145505" y="3708311"/>
                  </a:lnTo>
                  <a:lnTo>
                    <a:pt x="12192483" y="3726205"/>
                  </a:lnTo>
                  <a:lnTo>
                    <a:pt x="12237695" y="3745496"/>
                  </a:lnTo>
                  <a:lnTo>
                    <a:pt x="12281065" y="3766134"/>
                  </a:lnTo>
                  <a:lnTo>
                    <a:pt x="12322505" y="3788079"/>
                  </a:lnTo>
                  <a:lnTo>
                    <a:pt x="12361913" y="3811257"/>
                  </a:lnTo>
                  <a:lnTo>
                    <a:pt x="12399213" y="3835628"/>
                  </a:lnTo>
                  <a:lnTo>
                    <a:pt x="12434316" y="3861130"/>
                  </a:lnTo>
                  <a:lnTo>
                    <a:pt x="12467120" y="3887724"/>
                  </a:lnTo>
                  <a:lnTo>
                    <a:pt x="12497537" y="3915346"/>
                  </a:lnTo>
                  <a:lnTo>
                    <a:pt x="12525477" y="3943947"/>
                  </a:lnTo>
                  <a:lnTo>
                    <a:pt x="12550864" y="3973474"/>
                  </a:lnTo>
                  <a:lnTo>
                    <a:pt x="12593599" y="4035094"/>
                  </a:lnTo>
                  <a:lnTo>
                    <a:pt x="12625007" y="4099801"/>
                  </a:lnTo>
                  <a:lnTo>
                    <a:pt x="12644374" y="4167149"/>
                  </a:lnTo>
                  <a:lnTo>
                    <a:pt x="12650991" y="4236732"/>
                  </a:lnTo>
                  <a:lnTo>
                    <a:pt x="12650991" y="4153141"/>
                  </a:lnTo>
                  <a:lnTo>
                    <a:pt x="12630658" y="4086555"/>
                  </a:lnTo>
                  <a:lnTo>
                    <a:pt x="12607150" y="4038257"/>
                  </a:lnTo>
                  <a:lnTo>
                    <a:pt x="12577026" y="3991013"/>
                  </a:lnTo>
                  <a:lnTo>
                    <a:pt x="12548260" y="3954246"/>
                  </a:lnTo>
                  <a:lnTo>
                    <a:pt x="12515710" y="3918813"/>
                  </a:lnTo>
                  <a:lnTo>
                    <a:pt x="12479439" y="3884765"/>
                  </a:lnTo>
                  <a:lnTo>
                    <a:pt x="12439510" y="3852164"/>
                  </a:lnTo>
                  <a:lnTo>
                    <a:pt x="12395975" y="3821036"/>
                  </a:lnTo>
                  <a:lnTo>
                    <a:pt x="12348870" y="3791432"/>
                  </a:lnTo>
                  <a:lnTo>
                    <a:pt x="12310529" y="3769893"/>
                  </a:lnTo>
                  <a:lnTo>
                    <a:pt x="12270727" y="3749611"/>
                  </a:lnTo>
                  <a:lnTo>
                    <a:pt x="12229503" y="3730612"/>
                  </a:lnTo>
                  <a:lnTo>
                    <a:pt x="12186958" y="3712908"/>
                  </a:lnTo>
                  <a:lnTo>
                    <a:pt x="12143156" y="3696512"/>
                  </a:lnTo>
                  <a:lnTo>
                    <a:pt x="12098172" y="3681463"/>
                  </a:lnTo>
                  <a:lnTo>
                    <a:pt x="12052071" y="3667747"/>
                  </a:lnTo>
                  <a:lnTo>
                    <a:pt x="12004929" y="3655415"/>
                  </a:lnTo>
                  <a:lnTo>
                    <a:pt x="11956821" y="3644468"/>
                  </a:lnTo>
                  <a:lnTo>
                    <a:pt x="11907812" y="3634917"/>
                  </a:lnTo>
                  <a:lnTo>
                    <a:pt x="11857977" y="3626789"/>
                  </a:lnTo>
                  <a:lnTo>
                    <a:pt x="11807393" y="3620097"/>
                  </a:lnTo>
                  <a:lnTo>
                    <a:pt x="11787378" y="3618065"/>
                  </a:lnTo>
                  <a:lnTo>
                    <a:pt x="11756123" y="3614864"/>
                  </a:lnTo>
                  <a:lnTo>
                    <a:pt x="11704244" y="3611105"/>
                  </a:lnTo>
                  <a:lnTo>
                    <a:pt x="11651831" y="3608844"/>
                  </a:lnTo>
                  <a:lnTo>
                    <a:pt x="11598948" y="3608082"/>
                  </a:lnTo>
                  <a:lnTo>
                    <a:pt x="11546078" y="3608844"/>
                  </a:lnTo>
                  <a:lnTo>
                    <a:pt x="11493665" y="3611105"/>
                  </a:lnTo>
                  <a:lnTo>
                    <a:pt x="11441786" y="3614864"/>
                  </a:lnTo>
                  <a:lnTo>
                    <a:pt x="11390516" y="3620097"/>
                  </a:lnTo>
                  <a:lnTo>
                    <a:pt x="11339932" y="3626789"/>
                  </a:lnTo>
                  <a:lnTo>
                    <a:pt x="11290097" y="3634917"/>
                  </a:lnTo>
                  <a:lnTo>
                    <a:pt x="11241088" y="3644468"/>
                  </a:lnTo>
                  <a:lnTo>
                    <a:pt x="11192967" y="3655415"/>
                  </a:lnTo>
                  <a:lnTo>
                    <a:pt x="11145825" y="3667747"/>
                  </a:lnTo>
                  <a:lnTo>
                    <a:pt x="11099724" y="3681463"/>
                  </a:lnTo>
                  <a:lnTo>
                    <a:pt x="11054740" y="3696512"/>
                  </a:lnTo>
                  <a:lnTo>
                    <a:pt x="11010938" y="3712908"/>
                  </a:lnTo>
                  <a:lnTo>
                    <a:pt x="10968393" y="3730612"/>
                  </a:lnTo>
                  <a:lnTo>
                    <a:pt x="10927182" y="3749611"/>
                  </a:lnTo>
                  <a:lnTo>
                    <a:pt x="10887367" y="3769893"/>
                  </a:lnTo>
                  <a:lnTo>
                    <a:pt x="10849026" y="3791432"/>
                  </a:lnTo>
                  <a:lnTo>
                    <a:pt x="10801934" y="3821036"/>
                  </a:lnTo>
                  <a:lnTo>
                    <a:pt x="10758386" y="3852164"/>
                  </a:lnTo>
                  <a:lnTo>
                    <a:pt x="10718457" y="3884765"/>
                  </a:lnTo>
                  <a:lnTo>
                    <a:pt x="10682199" y="3918813"/>
                  </a:lnTo>
                  <a:lnTo>
                    <a:pt x="10649649" y="3954246"/>
                  </a:lnTo>
                  <a:lnTo>
                    <a:pt x="10620883" y="3991013"/>
                  </a:lnTo>
                  <a:lnTo>
                    <a:pt x="10590746" y="4038257"/>
                  </a:lnTo>
                  <a:lnTo>
                    <a:pt x="10567251" y="4086555"/>
                  </a:lnTo>
                  <a:lnTo>
                    <a:pt x="10550423" y="4135793"/>
                  </a:lnTo>
                  <a:lnTo>
                    <a:pt x="10540302" y="4185882"/>
                  </a:lnTo>
                  <a:lnTo>
                    <a:pt x="10536911" y="4236732"/>
                  </a:lnTo>
                  <a:lnTo>
                    <a:pt x="10540302" y="4287571"/>
                  </a:lnTo>
                  <a:lnTo>
                    <a:pt x="10550423" y="4337659"/>
                  </a:lnTo>
                  <a:lnTo>
                    <a:pt x="10567251" y="4386910"/>
                  </a:lnTo>
                  <a:lnTo>
                    <a:pt x="10590746" y="4435195"/>
                  </a:lnTo>
                  <a:lnTo>
                    <a:pt x="10620883" y="4482452"/>
                  </a:lnTo>
                  <a:lnTo>
                    <a:pt x="10649649" y="4519219"/>
                  </a:lnTo>
                  <a:lnTo>
                    <a:pt x="10682199" y="4554652"/>
                  </a:lnTo>
                  <a:lnTo>
                    <a:pt x="10718457" y="4588688"/>
                  </a:lnTo>
                  <a:lnTo>
                    <a:pt x="10758386" y="4621301"/>
                  </a:lnTo>
                  <a:lnTo>
                    <a:pt x="10801934" y="4652429"/>
                  </a:lnTo>
                  <a:lnTo>
                    <a:pt x="10849026" y="4682020"/>
                  </a:lnTo>
                  <a:lnTo>
                    <a:pt x="10887367" y="4703572"/>
                  </a:lnTo>
                  <a:lnTo>
                    <a:pt x="10927182" y="4723854"/>
                  </a:lnTo>
                  <a:lnTo>
                    <a:pt x="10968393" y="4742853"/>
                  </a:lnTo>
                  <a:lnTo>
                    <a:pt x="11010938" y="4760557"/>
                  </a:lnTo>
                  <a:lnTo>
                    <a:pt x="11054740" y="4776952"/>
                  </a:lnTo>
                  <a:lnTo>
                    <a:pt x="11099724" y="4792002"/>
                  </a:lnTo>
                  <a:lnTo>
                    <a:pt x="11145825" y="4805705"/>
                  </a:lnTo>
                  <a:lnTo>
                    <a:pt x="11192967" y="4818050"/>
                  </a:lnTo>
                  <a:lnTo>
                    <a:pt x="11241088" y="4828997"/>
                  </a:lnTo>
                  <a:lnTo>
                    <a:pt x="11290097" y="4838547"/>
                  </a:lnTo>
                  <a:lnTo>
                    <a:pt x="11339932" y="4846675"/>
                  </a:lnTo>
                  <a:lnTo>
                    <a:pt x="11390516" y="4853356"/>
                  </a:lnTo>
                  <a:lnTo>
                    <a:pt x="11441786" y="4858588"/>
                  </a:lnTo>
                  <a:lnTo>
                    <a:pt x="11493665" y="4862347"/>
                  </a:lnTo>
                  <a:lnTo>
                    <a:pt x="11546078" y="4864620"/>
                  </a:lnTo>
                  <a:lnTo>
                    <a:pt x="11598948" y="4865382"/>
                  </a:lnTo>
                  <a:lnTo>
                    <a:pt x="11651831" y="4864620"/>
                  </a:lnTo>
                  <a:lnTo>
                    <a:pt x="11704244" y="4862347"/>
                  </a:lnTo>
                  <a:lnTo>
                    <a:pt x="11756123" y="4858588"/>
                  </a:lnTo>
                  <a:lnTo>
                    <a:pt x="11807393" y="4853356"/>
                  </a:lnTo>
                  <a:lnTo>
                    <a:pt x="11857977" y="4846675"/>
                  </a:lnTo>
                  <a:lnTo>
                    <a:pt x="11907812" y="4838547"/>
                  </a:lnTo>
                  <a:lnTo>
                    <a:pt x="11956821" y="4828997"/>
                  </a:lnTo>
                  <a:lnTo>
                    <a:pt x="12004929" y="4818050"/>
                  </a:lnTo>
                  <a:lnTo>
                    <a:pt x="12052071" y="4805705"/>
                  </a:lnTo>
                  <a:lnTo>
                    <a:pt x="12098172" y="4792002"/>
                  </a:lnTo>
                  <a:lnTo>
                    <a:pt x="12143156" y="4776952"/>
                  </a:lnTo>
                  <a:lnTo>
                    <a:pt x="12186958" y="4760557"/>
                  </a:lnTo>
                  <a:lnTo>
                    <a:pt x="12229503" y="4742853"/>
                  </a:lnTo>
                  <a:lnTo>
                    <a:pt x="12270727" y="4723854"/>
                  </a:lnTo>
                  <a:lnTo>
                    <a:pt x="12310529" y="4703572"/>
                  </a:lnTo>
                  <a:lnTo>
                    <a:pt x="12348870" y="4682020"/>
                  </a:lnTo>
                  <a:lnTo>
                    <a:pt x="12395975" y="4652429"/>
                  </a:lnTo>
                  <a:lnTo>
                    <a:pt x="12439510" y="4621301"/>
                  </a:lnTo>
                  <a:lnTo>
                    <a:pt x="12479439" y="4588688"/>
                  </a:lnTo>
                  <a:lnTo>
                    <a:pt x="12515710" y="4554652"/>
                  </a:lnTo>
                  <a:lnTo>
                    <a:pt x="12548260" y="4519219"/>
                  </a:lnTo>
                  <a:lnTo>
                    <a:pt x="12577026" y="4482452"/>
                  </a:lnTo>
                  <a:lnTo>
                    <a:pt x="12607150" y="4435195"/>
                  </a:lnTo>
                  <a:lnTo>
                    <a:pt x="12630658" y="4386910"/>
                  </a:lnTo>
                  <a:lnTo>
                    <a:pt x="12647486" y="4337659"/>
                  </a:lnTo>
                  <a:lnTo>
                    <a:pt x="12657608" y="4287571"/>
                  </a:lnTo>
                  <a:lnTo>
                    <a:pt x="12660986" y="42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26656" y="9091176"/>
            <a:ext cx="1090295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 lvl="0" indent="-294640" algn="l" defTabSz="914400" rtl="0" eaLnBrk="1" fontAlgn="auto" latinLnBrk="0" hangingPunct="1">
              <a:lnSpc>
                <a:spcPct val="114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Частные</a:t>
            </a:r>
            <a:r>
              <a:rPr kumimoji="0" sz="125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50" b="1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 </a:t>
            </a:r>
            <a:r>
              <a:rPr kumimoji="0" sz="1250" b="1" i="0" u="none" strike="noStrike" kern="1200" cap="none" spc="-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5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65.9%</a:t>
            </a: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94262" y="7895104"/>
            <a:ext cx="1880870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675" marR="5080" lvl="0" indent="-689610" algn="l" defTabSz="914400" rtl="0" eaLnBrk="1" fontAlgn="auto" latinLnBrk="0" hangingPunct="1">
              <a:lnSpc>
                <a:spcPct val="114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Республиканские</a:t>
            </a:r>
            <a:r>
              <a:rPr kumimoji="0" sz="125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5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  </a:t>
            </a:r>
            <a:r>
              <a:rPr kumimoji="0" sz="125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19.1%</a:t>
            </a: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11519" y="5874690"/>
            <a:ext cx="1266190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184" marR="5080" lvl="0" indent="-452120" algn="l" defTabSz="914400" rtl="0" eaLnBrk="1" fontAlgn="auto" latinLnBrk="0" hangingPunct="1">
              <a:lnSpc>
                <a:spcPct val="114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Городские</a:t>
            </a:r>
            <a:r>
              <a:rPr kumimoji="0" sz="125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5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  </a:t>
            </a:r>
            <a:r>
              <a:rPr kumimoji="0" sz="125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15%</a:t>
            </a: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550524" y="6208519"/>
            <a:ext cx="4023995" cy="4011295"/>
            <a:chOff x="2550524" y="6208519"/>
            <a:chExt cx="4023995" cy="4011295"/>
          </a:xfrm>
        </p:grpSpPr>
        <p:sp>
          <p:nvSpPr>
            <p:cNvPr id="48" name="object 48"/>
            <p:cNvSpPr/>
            <p:nvPr/>
          </p:nvSpPr>
          <p:spPr>
            <a:xfrm>
              <a:off x="4562318" y="6208519"/>
              <a:ext cx="1682114" cy="1459865"/>
            </a:xfrm>
            <a:custGeom>
              <a:avLst/>
              <a:gdLst/>
              <a:ahLst/>
              <a:cxnLst/>
              <a:rect l="l" t="t" r="r" b="b"/>
              <a:pathLst>
                <a:path w="1682114" h="1459865">
                  <a:moveTo>
                    <a:pt x="840765" y="1459586"/>
                  </a:moveTo>
                  <a:lnTo>
                    <a:pt x="812356" y="1418572"/>
                  </a:lnTo>
                  <a:lnTo>
                    <a:pt x="782067" y="1379158"/>
                  </a:lnTo>
                  <a:lnTo>
                    <a:pt x="749898" y="1341345"/>
                  </a:lnTo>
                  <a:lnTo>
                    <a:pt x="715848" y="1305131"/>
                  </a:lnTo>
                  <a:lnTo>
                    <a:pt x="679917" y="1270517"/>
                  </a:lnTo>
                  <a:lnTo>
                    <a:pt x="642331" y="1237709"/>
                  </a:lnTo>
                  <a:lnTo>
                    <a:pt x="603312" y="1206912"/>
                  </a:lnTo>
                  <a:lnTo>
                    <a:pt x="562863" y="1178127"/>
                  </a:lnTo>
                  <a:lnTo>
                    <a:pt x="520981" y="1151354"/>
                  </a:lnTo>
                  <a:lnTo>
                    <a:pt x="477669" y="1126593"/>
                  </a:lnTo>
                  <a:lnTo>
                    <a:pt x="433192" y="1103988"/>
                  </a:lnTo>
                  <a:lnTo>
                    <a:pt x="387821" y="1083683"/>
                  </a:lnTo>
                  <a:lnTo>
                    <a:pt x="341554" y="1065680"/>
                  </a:lnTo>
                  <a:lnTo>
                    <a:pt x="294392" y="1049977"/>
                  </a:lnTo>
                  <a:lnTo>
                    <a:pt x="246334" y="1036575"/>
                  </a:lnTo>
                  <a:lnTo>
                    <a:pt x="197676" y="1025550"/>
                  </a:lnTo>
                  <a:lnTo>
                    <a:pt x="148714" y="1016974"/>
                  </a:lnTo>
                  <a:lnTo>
                    <a:pt x="99447" y="1010849"/>
                  </a:lnTo>
                  <a:lnTo>
                    <a:pt x="49876" y="1007174"/>
                  </a:lnTo>
                  <a:lnTo>
                    <a:pt x="0" y="1005949"/>
                  </a:lnTo>
                  <a:lnTo>
                    <a:pt x="0" y="0"/>
                  </a:lnTo>
                  <a:lnTo>
                    <a:pt x="49798" y="614"/>
                  </a:lnTo>
                  <a:lnTo>
                    <a:pt x="99520" y="2459"/>
                  </a:lnTo>
                  <a:lnTo>
                    <a:pt x="149166" y="5534"/>
                  </a:lnTo>
                  <a:lnTo>
                    <a:pt x="198736" y="9838"/>
                  </a:lnTo>
                  <a:lnTo>
                    <a:pt x="248230" y="15372"/>
                  </a:lnTo>
                  <a:lnTo>
                    <a:pt x="297573" y="22126"/>
                  </a:lnTo>
                  <a:lnTo>
                    <a:pt x="346688" y="30091"/>
                  </a:lnTo>
                  <a:lnTo>
                    <a:pt x="395575" y="39268"/>
                  </a:lnTo>
                  <a:lnTo>
                    <a:pt x="444235" y="49655"/>
                  </a:lnTo>
                  <a:lnTo>
                    <a:pt x="492669" y="61254"/>
                  </a:lnTo>
                  <a:lnTo>
                    <a:pt x="540800" y="74044"/>
                  </a:lnTo>
                  <a:lnTo>
                    <a:pt x="588557" y="88008"/>
                  </a:lnTo>
                  <a:lnTo>
                    <a:pt x="635939" y="103146"/>
                  </a:lnTo>
                  <a:lnTo>
                    <a:pt x="682945" y="119458"/>
                  </a:lnTo>
                  <a:lnTo>
                    <a:pt x="729577" y="136944"/>
                  </a:lnTo>
                  <a:lnTo>
                    <a:pt x="775763" y="155575"/>
                  </a:lnTo>
                  <a:lnTo>
                    <a:pt x="821432" y="175325"/>
                  </a:lnTo>
                  <a:lnTo>
                    <a:pt x="866584" y="196194"/>
                  </a:lnTo>
                  <a:lnTo>
                    <a:pt x="911220" y="218181"/>
                  </a:lnTo>
                  <a:lnTo>
                    <a:pt x="955338" y="241286"/>
                  </a:lnTo>
                  <a:lnTo>
                    <a:pt x="998872" y="265474"/>
                  </a:lnTo>
                  <a:lnTo>
                    <a:pt x="1041755" y="290708"/>
                  </a:lnTo>
                  <a:lnTo>
                    <a:pt x="1083988" y="316988"/>
                  </a:lnTo>
                  <a:lnTo>
                    <a:pt x="1125569" y="344314"/>
                  </a:lnTo>
                  <a:lnTo>
                    <a:pt x="1166499" y="372687"/>
                  </a:lnTo>
                  <a:lnTo>
                    <a:pt x="1206717" y="402061"/>
                  </a:lnTo>
                  <a:lnTo>
                    <a:pt x="1246159" y="432393"/>
                  </a:lnTo>
                  <a:lnTo>
                    <a:pt x="1284826" y="463683"/>
                  </a:lnTo>
                  <a:lnTo>
                    <a:pt x="1322718" y="495930"/>
                  </a:lnTo>
                  <a:lnTo>
                    <a:pt x="1359835" y="529136"/>
                  </a:lnTo>
                  <a:lnTo>
                    <a:pt x="1396121" y="563248"/>
                  </a:lnTo>
                  <a:lnTo>
                    <a:pt x="1431519" y="598215"/>
                  </a:lnTo>
                  <a:lnTo>
                    <a:pt x="1466030" y="634036"/>
                  </a:lnTo>
                  <a:lnTo>
                    <a:pt x="1499654" y="670713"/>
                  </a:lnTo>
                  <a:lnTo>
                    <a:pt x="1532391" y="708244"/>
                  </a:lnTo>
                  <a:lnTo>
                    <a:pt x="1564191" y="746573"/>
                  </a:lnTo>
                  <a:lnTo>
                    <a:pt x="1595004" y="785640"/>
                  </a:lnTo>
                  <a:lnTo>
                    <a:pt x="1624832" y="825446"/>
                  </a:lnTo>
                  <a:lnTo>
                    <a:pt x="1653674" y="865991"/>
                  </a:lnTo>
                  <a:lnTo>
                    <a:pt x="1681529" y="907274"/>
                  </a:lnTo>
                  <a:lnTo>
                    <a:pt x="840765" y="1459586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374428" y="7033133"/>
              <a:ext cx="1200150" cy="2357120"/>
            </a:xfrm>
            <a:custGeom>
              <a:avLst/>
              <a:gdLst/>
              <a:ahLst/>
              <a:cxnLst/>
              <a:rect l="l" t="t" r="r" b="b"/>
              <a:pathLst>
                <a:path w="1200150" h="2357120">
                  <a:moveTo>
                    <a:pt x="824724" y="2357117"/>
                  </a:moveTo>
                  <a:lnTo>
                    <a:pt x="6307" y="1772201"/>
                  </a:lnTo>
                  <a:lnTo>
                    <a:pt x="28573" y="1739724"/>
                  </a:lnTo>
                  <a:lnTo>
                    <a:pt x="49521" y="1706452"/>
                  </a:lnTo>
                  <a:lnTo>
                    <a:pt x="69148" y="1672384"/>
                  </a:lnTo>
                  <a:lnTo>
                    <a:pt x="87456" y="1637522"/>
                  </a:lnTo>
                  <a:lnTo>
                    <a:pt x="104390" y="1601971"/>
                  </a:lnTo>
                  <a:lnTo>
                    <a:pt x="119897" y="1565841"/>
                  </a:lnTo>
                  <a:lnTo>
                    <a:pt x="133976" y="1529131"/>
                  </a:lnTo>
                  <a:lnTo>
                    <a:pt x="146627" y="1491841"/>
                  </a:lnTo>
                  <a:lnTo>
                    <a:pt x="157815" y="1454087"/>
                  </a:lnTo>
                  <a:lnTo>
                    <a:pt x="167502" y="1415982"/>
                  </a:lnTo>
                  <a:lnTo>
                    <a:pt x="175688" y="1377527"/>
                  </a:lnTo>
                  <a:lnTo>
                    <a:pt x="182374" y="1338722"/>
                  </a:lnTo>
                  <a:lnTo>
                    <a:pt x="187542" y="1299685"/>
                  </a:lnTo>
                  <a:lnTo>
                    <a:pt x="191173" y="1260535"/>
                  </a:lnTo>
                  <a:lnTo>
                    <a:pt x="193267" y="1221274"/>
                  </a:lnTo>
                  <a:lnTo>
                    <a:pt x="193824" y="1181900"/>
                  </a:lnTo>
                  <a:lnTo>
                    <a:pt x="192845" y="1142535"/>
                  </a:lnTo>
                  <a:lnTo>
                    <a:pt x="190331" y="1103299"/>
                  </a:lnTo>
                  <a:lnTo>
                    <a:pt x="186282" y="1064191"/>
                  </a:lnTo>
                  <a:lnTo>
                    <a:pt x="180697" y="1025212"/>
                  </a:lnTo>
                  <a:lnTo>
                    <a:pt x="173596" y="986480"/>
                  </a:lnTo>
                  <a:lnTo>
                    <a:pt x="164998" y="948114"/>
                  </a:lnTo>
                  <a:lnTo>
                    <a:pt x="154904" y="910115"/>
                  </a:lnTo>
                  <a:lnTo>
                    <a:pt x="143313" y="872482"/>
                  </a:lnTo>
                  <a:lnTo>
                    <a:pt x="130263" y="835330"/>
                  </a:lnTo>
                  <a:lnTo>
                    <a:pt x="115792" y="798773"/>
                  </a:lnTo>
                  <a:lnTo>
                    <a:pt x="99900" y="762811"/>
                  </a:lnTo>
                  <a:lnTo>
                    <a:pt x="82586" y="727445"/>
                  </a:lnTo>
                  <a:lnTo>
                    <a:pt x="63906" y="692780"/>
                  </a:lnTo>
                  <a:lnTo>
                    <a:pt x="43915" y="658925"/>
                  </a:lnTo>
                  <a:lnTo>
                    <a:pt x="22613" y="625879"/>
                  </a:lnTo>
                  <a:lnTo>
                    <a:pt x="0" y="593642"/>
                  </a:lnTo>
                  <a:lnTo>
                    <a:pt x="812109" y="0"/>
                  </a:lnTo>
                  <a:lnTo>
                    <a:pt x="842552" y="42802"/>
                  </a:lnTo>
                  <a:lnTo>
                    <a:pt x="871829" y="86324"/>
                  </a:lnTo>
                  <a:lnTo>
                    <a:pt x="899941" y="130566"/>
                  </a:lnTo>
                  <a:lnTo>
                    <a:pt x="926887" y="175526"/>
                  </a:lnTo>
                  <a:lnTo>
                    <a:pt x="952668" y="221206"/>
                  </a:lnTo>
                  <a:lnTo>
                    <a:pt x="977283" y="267606"/>
                  </a:lnTo>
                  <a:lnTo>
                    <a:pt x="1000683" y="314629"/>
                  </a:lnTo>
                  <a:lnTo>
                    <a:pt x="1022821" y="362182"/>
                  </a:lnTo>
                  <a:lnTo>
                    <a:pt x="1043695" y="410263"/>
                  </a:lnTo>
                  <a:lnTo>
                    <a:pt x="1063305" y="458874"/>
                  </a:lnTo>
                  <a:lnTo>
                    <a:pt x="1081652" y="508013"/>
                  </a:lnTo>
                  <a:lnTo>
                    <a:pt x="1098736" y="557681"/>
                  </a:lnTo>
                  <a:lnTo>
                    <a:pt x="1114524" y="607777"/>
                  </a:lnTo>
                  <a:lnTo>
                    <a:pt x="1128981" y="658199"/>
                  </a:lnTo>
                  <a:lnTo>
                    <a:pt x="1142107" y="708945"/>
                  </a:lnTo>
                  <a:lnTo>
                    <a:pt x="1153903" y="760018"/>
                  </a:lnTo>
                  <a:lnTo>
                    <a:pt x="1164369" y="811416"/>
                  </a:lnTo>
                  <a:lnTo>
                    <a:pt x="1173504" y="863139"/>
                  </a:lnTo>
                  <a:lnTo>
                    <a:pt x="1181292" y="915083"/>
                  </a:lnTo>
                  <a:lnTo>
                    <a:pt x="1187715" y="967141"/>
                  </a:lnTo>
                  <a:lnTo>
                    <a:pt x="1192774" y="1019314"/>
                  </a:lnTo>
                  <a:lnTo>
                    <a:pt x="1196467" y="1071601"/>
                  </a:lnTo>
                  <a:lnTo>
                    <a:pt x="1198796" y="1124002"/>
                  </a:lnTo>
                  <a:lnTo>
                    <a:pt x="1199759" y="1176517"/>
                  </a:lnTo>
                  <a:lnTo>
                    <a:pt x="1199358" y="1229040"/>
                  </a:lnTo>
                  <a:lnTo>
                    <a:pt x="1197590" y="1281463"/>
                  </a:lnTo>
                  <a:lnTo>
                    <a:pt x="1194456" y="1333787"/>
                  </a:lnTo>
                  <a:lnTo>
                    <a:pt x="1189957" y="1386010"/>
                  </a:lnTo>
                  <a:lnTo>
                    <a:pt x="1184091" y="1438134"/>
                  </a:lnTo>
                  <a:lnTo>
                    <a:pt x="1176860" y="1490158"/>
                  </a:lnTo>
                  <a:lnTo>
                    <a:pt x="1168278" y="1541977"/>
                  </a:lnTo>
                  <a:lnTo>
                    <a:pt x="1158363" y="1593484"/>
                  </a:lnTo>
                  <a:lnTo>
                    <a:pt x="1147115" y="1644680"/>
                  </a:lnTo>
                  <a:lnTo>
                    <a:pt x="1134532" y="1695564"/>
                  </a:lnTo>
                  <a:lnTo>
                    <a:pt x="1120615" y="1746137"/>
                  </a:lnTo>
                  <a:lnTo>
                    <a:pt x="1105365" y="1796399"/>
                  </a:lnTo>
                  <a:lnTo>
                    <a:pt x="1088814" y="1846248"/>
                  </a:lnTo>
                  <a:lnTo>
                    <a:pt x="1070994" y="1895581"/>
                  </a:lnTo>
                  <a:lnTo>
                    <a:pt x="1051905" y="1944398"/>
                  </a:lnTo>
                  <a:lnTo>
                    <a:pt x="1031546" y="1992701"/>
                  </a:lnTo>
                  <a:lnTo>
                    <a:pt x="1009919" y="2040487"/>
                  </a:lnTo>
                  <a:lnTo>
                    <a:pt x="987023" y="2087759"/>
                  </a:lnTo>
                  <a:lnTo>
                    <a:pt x="962906" y="2134419"/>
                  </a:lnTo>
                  <a:lnTo>
                    <a:pt x="937616" y="2180372"/>
                  </a:lnTo>
                  <a:lnTo>
                    <a:pt x="911153" y="2225619"/>
                  </a:lnTo>
                  <a:lnTo>
                    <a:pt x="883516" y="2270158"/>
                  </a:lnTo>
                  <a:lnTo>
                    <a:pt x="854707" y="2313991"/>
                  </a:lnTo>
                  <a:lnTo>
                    <a:pt x="824724" y="2357117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550524" y="6219108"/>
              <a:ext cx="3705225" cy="4000500"/>
            </a:xfrm>
            <a:custGeom>
              <a:avLst/>
              <a:gdLst/>
              <a:ahLst/>
              <a:cxnLst/>
              <a:rect l="l" t="t" r="r" b="b"/>
              <a:pathLst>
                <a:path w="3705225" h="4000500">
                  <a:moveTo>
                    <a:pt x="2458103" y="3962399"/>
                  </a:moveTo>
                  <a:lnTo>
                    <a:pt x="1586237" y="3962399"/>
                  </a:lnTo>
                  <a:lnTo>
                    <a:pt x="1554476" y="3949699"/>
                  </a:lnTo>
                  <a:lnTo>
                    <a:pt x="1522836" y="3949699"/>
                  </a:lnTo>
                  <a:lnTo>
                    <a:pt x="1459963" y="3924299"/>
                  </a:lnTo>
                  <a:lnTo>
                    <a:pt x="1428730" y="3924299"/>
                  </a:lnTo>
                  <a:lnTo>
                    <a:pt x="1275037" y="3860799"/>
                  </a:lnTo>
                  <a:lnTo>
                    <a:pt x="1244849" y="3860799"/>
                  </a:lnTo>
                  <a:lnTo>
                    <a:pt x="1185077" y="3835399"/>
                  </a:lnTo>
                  <a:lnTo>
                    <a:pt x="1155507" y="3809999"/>
                  </a:lnTo>
                  <a:lnTo>
                    <a:pt x="1011198" y="3746499"/>
                  </a:lnTo>
                  <a:lnTo>
                    <a:pt x="983095" y="3721099"/>
                  </a:lnTo>
                  <a:lnTo>
                    <a:pt x="927689" y="3695699"/>
                  </a:lnTo>
                  <a:lnTo>
                    <a:pt x="900415" y="3670299"/>
                  </a:lnTo>
                  <a:lnTo>
                    <a:pt x="873433" y="3657599"/>
                  </a:lnTo>
                  <a:lnTo>
                    <a:pt x="846741" y="3632199"/>
                  </a:lnTo>
                  <a:lnTo>
                    <a:pt x="820354" y="3619499"/>
                  </a:lnTo>
                  <a:lnTo>
                    <a:pt x="794285" y="3594099"/>
                  </a:lnTo>
                  <a:lnTo>
                    <a:pt x="768536" y="3581399"/>
                  </a:lnTo>
                  <a:lnTo>
                    <a:pt x="743105" y="3555999"/>
                  </a:lnTo>
                  <a:lnTo>
                    <a:pt x="718006" y="3530599"/>
                  </a:lnTo>
                  <a:lnTo>
                    <a:pt x="693253" y="3517899"/>
                  </a:lnTo>
                  <a:lnTo>
                    <a:pt x="668844" y="3492499"/>
                  </a:lnTo>
                  <a:lnTo>
                    <a:pt x="644781" y="3467099"/>
                  </a:lnTo>
                  <a:lnTo>
                    <a:pt x="621075" y="3454399"/>
                  </a:lnTo>
                  <a:lnTo>
                    <a:pt x="597740" y="3428999"/>
                  </a:lnTo>
                  <a:lnTo>
                    <a:pt x="552180" y="3378199"/>
                  </a:lnTo>
                  <a:lnTo>
                    <a:pt x="508148" y="3327399"/>
                  </a:lnTo>
                  <a:lnTo>
                    <a:pt x="465690" y="3276599"/>
                  </a:lnTo>
                  <a:lnTo>
                    <a:pt x="424851" y="3225799"/>
                  </a:lnTo>
                  <a:lnTo>
                    <a:pt x="385673" y="3174999"/>
                  </a:lnTo>
                  <a:lnTo>
                    <a:pt x="348197" y="3124199"/>
                  </a:lnTo>
                  <a:lnTo>
                    <a:pt x="312464" y="3073399"/>
                  </a:lnTo>
                  <a:lnTo>
                    <a:pt x="278509" y="3022599"/>
                  </a:lnTo>
                  <a:lnTo>
                    <a:pt x="262212" y="2984499"/>
                  </a:lnTo>
                  <a:lnTo>
                    <a:pt x="246369" y="2959099"/>
                  </a:lnTo>
                  <a:lnTo>
                    <a:pt x="230988" y="2933699"/>
                  </a:lnTo>
                  <a:lnTo>
                    <a:pt x="216077" y="2908299"/>
                  </a:lnTo>
                  <a:lnTo>
                    <a:pt x="201636" y="2870199"/>
                  </a:lnTo>
                  <a:lnTo>
                    <a:pt x="187665" y="2844799"/>
                  </a:lnTo>
                  <a:lnTo>
                    <a:pt x="174172" y="2819399"/>
                  </a:lnTo>
                  <a:lnTo>
                    <a:pt x="161163" y="2781299"/>
                  </a:lnTo>
                  <a:lnTo>
                    <a:pt x="148638" y="2755899"/>
                  </a:lnTo>
                  <a:lnTo>
                    <a:pt x="136598" y="2717799"/>
                  </a:lnTo>
                  <a:lnTo>
                    <a:pt x="125049" y="2692399"/>
                  </a:lnTo>
                  <a:lnTo>
                    <a:pt x="113996" y="2666999"/>
                  </a:lnTo>
                  <a:lnTo>
                    <a:pt x="103441" y="2628899"/>
                  </a:lnTo>
                  <a:lnTo>
                    <a:pt x="93382" y="2603499"/>
                  </a:lnTo>
                  <a:lnTo>
                    <a:pt x="83825" y="2565399"/>
                  </a:lnTo>
                  <a:lnTo>
                    <a:pt x="74775" y="2539999"/>
                  </a:lnTo>
                  <a:lnTo>
                    <a:pt x="66233" y="2501899"/>
                  </a:lnTo>
                  <a:lnTo>
                    <a:pt x="58197" y="2476499"/>
                  </a:lnTo>
                  <a:lnTo>
                    <a:pt x="50673" y="2438399"/>
                  </a:lnTo>
                  <a:lnTo>
                    <a:pt x="43664" y="2412999"/>
                  </a:lnTo>
                  <a:lnTo>
                    <a:pt x="37170" y="2374899"/>
                  </a:lnTo>
                  <a:lnTo>
                    <a:pt x="31192" y="2349499"/>
                  </a:lnTo>
                  <a:lnTo>
                    <a:pt x="25731" y="2311399"/>
                  </a:lnTo>
                  <a:lnTo>
                    <a:pt x="20792" y="2285999"/>
                  </a:lnTo>
                  <a:lnTo>
                    <a:pt x="16374" y="2247899"/>
                  </a:lnTo>
                  <a:lnTo>
                    <a:pt x="12478" y="2222499"/>
                  </a:lnTo>
                  <a:lnTo>
                    <a:pt x="9104" y="2184399"/>
                  </a:lnTo>
                  <a:lnTo>
                    <a:pt x="6256" y="2158999"/>
                  </a:lnTo>
                  <a:lnTo>
                    <a:pt x="3933" y="2120899"/>
                  </a:lnTo>
                  <a:lnTo>
                    <a:pt x="2134" y="2095499"/>
                  </a:lnTo>
                  <a:lnTo>
                    <a:pt x="862" y="2057399"/>
                  </a:lnTo>
                  <a:lnTo>
                    <a:pt x="116" y="2019299"/>
                  </a:lnTo>
                  <a:lnTo>
                    <a:pt x="0" y="1981199"/>
                  </a:lnTo>
                  <a:lnTo>
                    <a:pt x="205" y="1955799"/>
                  </a:lnTo>
                  <a:lnTo>
                    <a:pt x="1038" y="1930399"/>
                  </a:lnTo>
                  <a:lnTo>
                    <a:pt x="2398" y="1892299"/>
                  </a:lnTo>
                  <a:lnTo>
                    <a:pt x="4284" y="1866899"/>
                  </a:lnTo>
                  <a:lnTo>
                    <a:pt x="6696" y="1828799"/>
                  </a:lnTo>
                  <a:lnTo>
                    <a:pt x="9633" y="1803399"/>
                  </a:lnTo>
                  <a:lnTo>
                    <a:pt x="13093" y="1765299"/>
                  </a:lnTo>
                  <a:lnTo>
                    <a:pt x="17076" y="1727199"/>
                  </a:lnTo>
                  <a:lnTo>
                    <a:pt x="21583" y="1701799"/>
                  </a:lnTo>
                  <a:lnTo>
                    <a:pt x="26610" y="1663699"/>
                  </a:lnTo>
                  <a:lnTo>
                    <a:pt x="32155" y="1638299"/>
                  </a:lnTo>
                  <a:lnTo>
                    <a:pt x="38219" y="1600199"/>
                  </a:lnTo>
                  <a:lnTo>
                    <a:pt x="44801" y="1574799"/>
                  </a:lnTo>
                  <a:lnTo>
                    <a:pt x="51898" y="1536699"/>
                  </a:lnTo>
                  <a:lnTo>
                    <a:pt x="59506" y="1511299"/>
                  </a:lnTo>
                  <a:lnTo>
                    <a:pt x="67625" y="1473199"/>
                  </a:lnTo>
                  <a:lnTo>
                    <a:pt x="76255" y="1447799"/>
                  </a:lnTo>
                  <a:lnTo>
                    <a:pt x="85391" y="1409699"/>
                  </a:lnTo>
                  <a:lnTo>
                    <a:pt x="95030" y="1384299"/>
                  </a:lnTo>
                  <a:lnTo>
                    <a:pt x="105170" y="1358899"/>
                  </a:lnTo>
                  <a:lnTo>
                    <a:pt x="115812" y="1320799"/>
                  </a:lnTo>
                  <a:lnTo>
                    <a:pt x="126950" y="1295399"/>
                  </a:lnTo>
                  <a:lnTo>
                    <a:pt x="138578" y="1257299"/>
                  </a:lnTo>
                  <a:lnTo>
                    <a:pt x="150697" y="1231899"/>
                  </a:lnTo>
                  <a:lnTo>
                    <a:pt x="163307" y="1206499"/>
                  </a:lnTo>
                  <a:lnTo>
                    <a:pt x="176399" y="1168399"/>
                  </a:lnTo>
                  <a:lnTo>
                    <a:pt x="189969" y="1142999"/>
                  </a:lnTo>
                  <a:lnTo>
                    <a:pt x="204016" y="1117599"/>
                  </a:lnTo>
                  <a:lnTo>
                    <a:pt x="218540" y="1079499"/>
                  </a:lnTo>
                  <a:lnTo>
                    <a:pt x="233533" y="1054099"/>
                  </a:lnTo>
                  <a:lnTo>
                    <a:pt x="248987" y="1028699"/>
                  </a:lnTo>
                  <a:lnTo>
                    <a:pt x="264903" y="990599"/>
                  </a:lnTo>
                  <a:lnTo>
                    <a:pt x="281281" y="965199"/>
                  </a:lnTo>
                  <a:lnTo>
                    <a:pt x="315386" y="914399"/>
                  </a:lnTo>
                  <a:lnTo>
                    <a:pt x="351267" y="863599"/>
                  </a:lnTo>
                  <a:lnTo>
                    <a:pt x="369864" y="838199"/>
                  </a:lnTo>
                  <a:lnTo>
                    <a:pt x="388886" y="800099"/>
                  </a:lnTo>
                  <a:lnTo>
                    <a:pt x="428205" y="749299"/>
                  </a:lnTo>
                  <a:lnTo>
                    <a:pt x="469181" y="698499"/>
                  </a:lnTo>
                  <a:lnTo>
                    <a:pt x="511773" y="660399"/>
                  </a:lnTo>
                  <a:lnTo>
                    <a:pt x="533663" y="634999"/>
                  </a:lnTo>
                  <a:lnTo>
                    <a:pt x="578587" y="584199"/>
                  </a:lnTo>
                  <a:lnTo>
                    <a:pt x="625023" y="533399"/>
                  </a:lnTo>
                  <a:lnTo>
                    <a:pt x="648782" y="520699"/>
                  </a:lnTo>
                  <a:lnTo>
                    <a:pt x="672899" y="495299"/>
                  </a:lnTo>
                  <a:lnTo>
                    <a:pt x="697372" y="469899"/>
                  </a:lnTo>
                  <a:lnTo>
                    <a:pt x="722189" y="444499"/>
                  </a:lnTo>
                  <a:lnTo>
                    <a:pt x="747337" y="431799"/>
                  </a:lnTo>
                  <a:lnTo>
                    <a:pt x="772816" y="406399"/>
                  </a:lnTo>
                  <a:lnTo>
                    <a:pt x="798626" y="393699"/>
                  </a:lnTo>
                  <a:lnTo>
                    <a:pt x="824754" y="368299"/>
                  </a:lnTo>
                  <a:lnTo>
                    <a:pt x="851185" y="355599"/>
                  </a:lnTo>
                  <a:lnTo>
                    <a:pt x="877921" y="330199"/>
                  </a:lnTo>
                  <a:lnTo>
                    <a:pt x="904960" y="317499"/>
                  </a:lnTo>
                  <a:lnTo>
                    <a:pt x="932289" y="292099"/>
                  </a:lnTo>
                  <a:lnTo>
                    <a:pt x="987773" y="266699"/>
                  </a:lnTo>
                  <a:lnTo>
                    <a:pt x="1015928" y="241299"/>
                  </a:lnTo>
                  <a:lnTo>
                    <a:pt x="1160447" y="177799"/>
                  </a:lnTo>
                  <a:lnTo>
                    <a:pt x="1190046" y="152399"/>
                  </a:lnTo>
                  <a:lnTo>
                    <a:pt x="1249889" y="126999"/>
                  </a:lnTo>
                  <a:lnTo>
                    <a:pt x="1280116" y="126999"/>
                  </a:lnTo>
                  <a:lnTo>
                    <a:pt x="1433946" y="63499"/>
                  </a:lnTo>
                  <a:lnTo>
                    <a:pt x="1465195" y="63499"/>
                  </a:lnTo>
                  <a:lnTo>
                    <a:pt x="1528130" y="38099"/>
                  </a:lnTo>
                  <a:lnTo>
                    <a:pt x="1559783" y="38099"/>
                  </a:lnTo>
                  <a:lnTo>
                    <a:pt x="1591554" y="25399"/>
                  </a:lnTo>
                  <a:lnTo>
                    <a:pt x="1623444" y="25399"/>
                  </a:lnTo>
                  <a:lnTo>
                    <a:pt x="1655436" y="12699"/>
                  </a:lnTo>
                  <a:lnTo>
                    <a:pt x="1687512" y="12699"/>
                  </a:lnTo>
                  <a:lnTo>
                    <a:pt x="1719674" y="0"/>
                  </a:lnTo>
                  <a:lnTo>
                    <a:pt x="2011593" y="0"/>
                  </a:lnTo>
                  <a:lnTo>
                    <a:pt x="2011693" y="990599"/>
                  </a:lnTo>
                  <a:lnTo>
                    <a:pt x="1898014" y="990599"/>
                  </a:lnTo>
                  <a:lnTo>
                    <a:pt x="1881857" y="1003299"/>
                  </a:lnTo>
                  <a:lnTo>
                    <a:pt x="1817619" y="1003299"/>
                  </a:lnTo>
                  <a:lnTo>
                    <a:pt x="1801674" y="1015999"/>
                  </a:lnTo>
                  <a:lnTo>
                    <a:pt x="1769962" y="1015999"/>
                  </a:lnTo>
                  <a:lnTo>
                    <a:pt x="1754194" y="1028699"/>
                  </a:lnTo>
                  <a:lnTo>
                    <a:pt x="1722870" y="1028699"/>
                  </a:lnTo>
                  <a:lnTo>
                    <a:pt x="1707321" y="1041399"/>
                  </a:lnTo>
                  <a:lnTo>
                    <a:pt x="1676459" y="1041399"/>
                  </a:lnTo>
                  <a:lnTo>
                    <a:pt x="1661161" y="1054099"/>
                  </a:lnTo>
                  <a:lnTo>
                    <a:pt x="1645955" y="1054099"/>
                  </a:lnTo>
                  <a:lnTo>
                    <a:pt x="1630841" y="1066799"/>
                  </a:lnTo>
                  <a:lnTo>
                    <a:pt x="1615827" y="1066799"/>
                  </a:lnTo>
                  <a:lnTo>
                    <a:pt x="1600920" y="1079499"/>
                  </a:lnTo>
                  <a:lnTo>
                    <a:pt x="1586121" y="1079499"/>
                  </a:lnTo>
                  <a:lnTo>
                    <a:pt x="1571429" y="1092199"/>
                  </a:lnTo>
                  <a:lnTo>
                    <a:pt x="1556853" y="1092199"/>
                  </a:lnTo>
                  <a:lnTo>
                    <a:pt x="1528069" y="1117599"/>
                  </a:lnTo>
                  <a:lnTo>
                    <a:pt x="1513861" y="1117599"/>
                  </a:lnTo>
                  <a:lnTo>
                    <a:pt x="1485844" y="1142999"/>
                  </a:lnTo>
                  <a:lnTo>
                    <a:pt x="1472042" y="1142999"/>
                  </a:lnTo>
                  <a:lnTo>
                    <a:pt x="1444858" y="1168399"/>
                  </a:lnTo>
                  <a:lnTo>
                    <a:pt x="1431490" y="1168399"/>
                  </a:lnTo>
                  <a:lnTo>
                    <a:pt x="1418274" y="1181099"/>
                  </a:lnTo>
                  <a:lnTo>
                    <a:pt x="1405210" y="1193799"/>
                  </a:lnTo>
                  <a:lnTo>
                    <a:pt x="1392305" y="1206499"/>
                  </a:lnTo>
                  <a:lnTo>
                    <a:pt x="1379565" y="1206499"/>
                  </a:lnTo>
                  <a:lnTo>
                    <a:pt x="1342346" y="1244599"/>
                  </a:lnTo>
                  <a:lnTo>
                    <a:pt x="1306707" y="1282699"/>
                  </a:lnTo>
                  <a:lnTo>
                    <a:pt x="1295190" y="1282699"/>
                  </a:lnTo>
                  <a:lnTo>
                    <a:pt x="1261783" y="1320799"/>
                  </a:lnTo>
                  <a:lnTo>
                    <a:pt x="1230143" y="1358899"/>
                  </a:lnTo>
                  <a:lnTo>
                    <a:pt x="1200340" y="1396999"/>
                  </a:lnTo>
                  <a:lnTo>
                    <a:pt x="1172449" y="1435099"/>
                  </a:lnTo>
                  <a:lnTo>
                    <a:pt x="1154953" y="1473199"/>
                  </a:lnTo>
                  <a:lnTo>
                    <a:pt x="1146537" y="1485899"/>
                  </a:lnTo>
                  <a:lnTo>
                    <a:pt x="1122663" y="1523999"/>
                  </a:lnTo>
                  <a:lnTo>
                    <a:pt x="1100881" y="1562099"/>
                  </a:lnTo>
                  <a:lnTo>
                    <a:pt x="1094096" y="1587499"/>
                  </a:lnTo>
                  <a:lnTo>
                    <a:pt x="1087550" y="1600199"/>
                  </a:lnTo>
                  <a:lnTo>
                    <a:pt x="1081245" y="1612899"/>
                  </a:lnTo>
                  <a:lnTo>
                    <a:pt x="1075186" y="1625599"/>
                  </a:lnTo>
                  <a:lnTo>
                    <a:pt x="1069372" y="1638299"/>
                  </a:lnTo>
                  <a:lnTo>
                    <a:pt x="1063802" y="1663699"/>
                  </a:lnTo>
                  <a:lnTo>
                    <a:pt x="1058482" y="1676399"/>
                  </a:lnTo>
                  <a:lnTo>
                    <a:pt x="1053412" y="1689099"/>
                  </a:lnTo>
                  <a:lnTo>
                    <a:pt x="1048593" y="1701799"/>
                  </a:lnTo>
                  <a:lnTo>
                    <a:pt x="1044024" y="1714499"/>
                  </a:lnTo>
                  <a:lnTo>
                    <a:pt x="1039709" y="1739899"/>
                  </a:lnTo>
                  <a:lnTo>
                    <a:pt x="1035650" y="1752599"/>
                  </a:lnTo>
                  <a:lnTo>
                    <a:pt x="1031846" y="1765299"/>
                  </a:lnTo>
                  <a:lnTo>
                    <a:pt x="1028298" y="1777999"/>
                  </a:lnTo>
                  <a:lnTo>
                    <a:pt x="1025007" y="1803399"/>
                  </a:lnTo>
                  <a:lnTo>
                    <a:pt x="1021975" y="1816099"/>
                  </a:lnTo>
                  <a:lnTo>
                    <a:pt x="1019202" y="1828799"/>
                  </a:lnTo>
                  <a:lnTo>
                    <a:pt x="1016689" y="1841499"/>
                  </a:lnTo>
                  <a:lnTo>
                    <a:pt x="1014435" y="1866899"/>
                  </a:lnTo>
                  <a:lnTo>
                    <a:pt x="1012444" y="1879599"/>
                  </a:lnTo>
                  <a:lnTo>
                    <a:pt x="1010714" y="1892299"/>
                  </a:lnTo>
                  <a:lnTo>
                    <a:pt x="1009245" y="1917699"/>
                  </a:lnTo>
                  <a:lnTo>
                    <a:pt x="1008039" y="1930399"/>
                  </a:lnTo>
                  <a:lnTo>
                    <a:pt x="1007096" y="1943099"/>
                  </a:lnTo>
                  <a:lnTo>
                    <a:pt x="1006416" y="1955799"/>
                  </a:lnTo>
                  <a:lnTo>
                    <a:pt x="1005999" y="1981199"/>
                  </a:lnTo>
                  <a:lnTo>
                    <a:pt x="1005955" y="2006599"/>
                  </a:lnTo>
                  <a:lnTo>
                    <a:pt x="1006328" y="2031999"/>
                  </a:lnTo>
                  <a:lnTo>
                    <a:pt x="1006964" y="2044699"/>
                  </a:lnTo>
                  <a:lnTo>
                    <a:pt x="1007863" y="2057399"/>
                  </a:lnTo>
                  <a:lnTo>
                    <a:pt x="1009025" y="2070099"/>
                  </a:lnTo>
                  <a:lnTo>
                    <a:pt x="1010449" y="2095499"/>
                  </a:lnTo>
                  <a:lnTo>
                    <a:pt x="1012136" y="2108199"/>
                  </a:lnTo>
                  <a:lnTo>
                    <a:pt x="1014084" y="2120899"/>
                  </a:lnTo>
                  <a:lnTo>
                    <a:pt x="1016292" y="2133599"/>
                  </a:lnTo>
                  <a:lnTo>
                    <a:pt x="1018762" y="2158999"/>
                  </a:lnTo>
                  <a:lnTo>
                    <a:pt x="1021492" y="2171699"/>
                  </a:lnTo>
                  <a:lnTo>
                    <a:pt x="1024481" y="2184399"/>
                  </a:lnTo>
                  <a:lnTo>
                    <a:pt x="1027728" y="2209799"/>
                  </a:lnTo>
                  <a:lnTo>
                    <a:pt x="1031233" y="2222499"/>
                  </a:lnTo>
                  <a:lnTo>
                    <a:pt x="1034995" y="2235199"/>
                  </a:lnTo>
                  <a:lnTo>
                    <a:pt x="1039013" y="2247899"/>
                  </a:lnTo>
                  <a:lnTo>
                    <a:pt x="1043284" y="2260599"/>
                  </a:lnTo>
                  <a:lnTo>
                    <a:pt x="1047809" y="2285999"/>
                  </a:lnTo>
                  <a:lnTo>
                    <a:pt x="1052587" y="2298699"/>
                  </a:lnTo>
                  <a:lnTo>
                    <a:pt x="1057617" y="2311399"/>
                  </a:lnTo>
                  <a:lnTo>
                    <a:pt x="1062895" y="2324099"/>
                  </a:lnTo>
                  <a:lnTo>
                    <a:pt x="1068421" y="2349499"/>
                  </a:lnTo>
                  <a:lnTo>
                    <a:pt x="1086478" y="2387599"/>
                  </a:lnTo>
                  <a:lnTo>
                    <a:pt x="1099729" y="2412999"/>
                  </a:lnTo>
                  <a:lnTo>
                    <a:pt x="1106715" y="2438399"/>
                  </a:lnTo>
                  <a:lnTo>
                    <a:pt x="1129081" y="2476499"/>
                  </a:lnTo>
                  <a:lnTo>
                    <a:pt x="1153527" y="2514599"/>
                  </a:lnTo>
                  <a:lnTo>
                    <a:pt x="1162129" y="2527299"/>
                  </a:lnTo>
                  <a:lnTo>
                    <a:pt x="1170953" y="2552699"/>
                  </a:lnTo>
                  <a:lnTo>
                    <a:pt x="1198733" y="2590799"/>
                  </a:lnTo>
                  <a:lnTo>
                    <a:pt x="1228428" y="2628899"/>
                  </a:lnTo>
                  <a:lnTo>
                    <a:pt x="1259971" y="2666999"/>
                  </a:lnTo>
                  <a:lnTo>
                    <a:pt x="1293285" y="2705099"/>
                  </a:lnTo>
                  <a:lnTo>
                    <a:pt x="1304767" y="2705099"/>
                  </a:lnTo>
                  <a:lnTo>
                    <a:pt x="1316435" y="2717799"/>
                  </a:lnTo>
                  <a:lnTo>
                    <a:pt x="1352523" y="2755899"/>
                  </a:lnTo>
                  <a:lnTo>
                    <a:pt x="1377450" y="2781299"/>
                  </a:lnTo>
                  <a:lnTo>
                    <a:pt x="1390165" y="2781299"/>
                  </a:lnTo>
                  <a:lnTo>
                    <a:pt x="1403039" y="2793999"/>
                  </a:lnTo>
                  <a:lnTo>
                    <a:pt x="1416074" y="2806699"/>
                  </a:lnTo>
                  <a:lnTo>
                    <a:pt x="1429267" y="2819399"/>
                  </a:lnTo>
                  <a:lnTo>
                    <a:pt x="1442613" y="2819399"/>
                  </a:lnTo>
                  <a:lnTo>
                    <a:pt x="1456104" y="2832099"/>
                  </a:lnTo>
                  <a:lnTo>
                    <a:pt x="1469742" y="2844799"/>
                  </a:lnTo>
                  <a:lnTo>
                    <a:pt x="1483524" y="2844799"/>
                  </a:lnTo>
                  <a:lnTo>
                    <a:pt x="1511496" y="2870199"/>
                  </a:lnTo>
                  <a:lnTo>
                    <a:pt x="1525679" y="2870199"/>
                  </a:lnTo>
                  <a:lnTo>
                    <a:pt x="1554429" y="2895599"/>
                  </a:lnTo>
                  <a:lnTo>
                    <a:pt x="1568982" y="2895599"/>
                  </a:lnTo>
                  <a:lnTo>
                    <a:pt x="1583651" y="2908299"/>
                  </a:lnTo>
                  <a:lnTo>
                    <a:pt x="1598435" y="2908299"/>
                  </a:lnTo>
                  <a:lnTo>
                    <a:pt x="1613328" y="2920999"/>
                  </a:lnTo>
                  <a:lnTo>
                    <a:pt x="1628322" y="2920999"/>
                  </a:lnTo>
                  <a:lnTo>
                    <a:pt x="1643415" y="2933699"/>
                  </a:lnTo>
                  <a:lnTo>
                    <a:pt x="1658609" y="2933699"/>
                  </a:lnTo>
                  <a:lnTo>
                    <a:pt x="1673896" y="2946399"/>
                  </a:lnTo>
                  <a:lnTo>
                    <a:pt x="1689267" y="2946399"/>
                  </a:lnTo>
                  <a:lnTo>
                    <a:pt x="1704722" y="2959099"/>
                  </a:lnTo>
                  <a:lnTo>
                    <a:pt x="1735878" y="2959099"/>
                  </a:lnTo>
                  <a:lnTo>
                    <a:pt x="1751562" y="2971799"/>
                  </a:lnTo>
                  <a:lnTo>
                    <a:pt x="1799015" y="2971799"/>
                  </a:lnTo>
                  <a:lnTo>
                    <a:pt x="1814947" y="2984499"/>
                  </a:lnTo>
                  <a:lnTo>
                    <a:pt x="1863043" y="2984499"/>
                  </a:lnTo>
                  <a:lnTo>
                    <a:pt x="1879156" y="2997199"/>
                  </a:lnTo>
                  <a:lnTo>
                    <a:pt x="3567227" y="2997199"/>
                  </a:lnTo>
                  <a:lnTo>
                    <a:pt x="3705050" y="3086099"/>
                  </a:lnTo>
                  <a:lnTo>
                    <a:pt x="3669011" y="3136899"/>
                  </a:lnTo>
                  <a:lnTo>
                    <a:pt x="3631237" y="3187699"/>
                  </a:lnTo>
                  <a:lnTo>
                    <a:pt x="3591768" y="3238499"/>
                  </a:lnTo>
                  <a:lnTo>
                    <a:pt x="3550644" y="3289299"/>
                  </a:lnTo>
                  <a:lnTo>
                    <a:pt x="3507910" y="3340099"/>
                  </a:lnTo>
                  <a:lnTo>
                    <a:pt x="3463609" y="3390899"/>
                  </a:lnTo>
                  <a:lnTo>
                    <a:pt x="3417789" y="3428999"/>
                  </a:lnTo>
                  <a:lnTo>
                    <a:pt x="3394327" y="3454399"/>
                  </a:lnTo>
                  <a:lnTo>
                    <a:pt x="3370496" y="3479799"/>
                  </a:lnTo>
                  <a:lnTo>
                    <a:pt x="3346310" y="3505199"/>
                  </a:lnTo>
                  <a:lnTo>
                    <a:pt x="3321782" y="3517899"/>
                  </a:lnTo>
                  <a:lnTo>
                    <a:pt x="3296910" y="3543299"/>
                  </a:lnTo>
                  <a:lnTo>
                    <a:pt x="3271695" y="3568699"/>
                  </a:lnTo>
                  <a:lnTo>
                    <a:pt x="3246150" y="3581399"/>
                  </a:lnTo>
                  <a:lnTo>
                    <a:pt x="3220289" y="3606799"/>
                  </a:lnTo>
                  <a:lnTo>
                    <a:pt x="3194112" y="3619499"/>
                  </a:lnTo>
                  <a:lnTo>
                    <a:pt x="3167619" y="3644899"/>
                  </a:lnTo>
                  <a:lnTo>
                    <a:pt x="3140823" y="3657599"/>
                  </a:lnTo>
                  <a:lnTo>
                    <a:pt x="3113738" y="3682999"/>
                  </a:lnTo>
                  <a:lnTo>
                    <a:pt x="3058704" y="3708399"/>
                  </a:lnTo>
                  <a:lnTo>
                    <a:pt x="3030768" y="3733799"/>
                  </a:lnTo>
                  <a:lnTo>
                    <a:pt x="2945406" y="3771899"/>
                  </a:lnTo>
                  <a:lnTo>
                    <a:pt x="2916448" y="3797299"/>
                  </a:lnTo>
                  <a:lnTo>
                    <a:pt x="2857844" y="3822699"/>
                  </a:lnTo>
                  <a:lnTo>
                    <a:pt x="2676939" y="3898899"/>
                  </a:lnTo>
                  <a:lnTo>
                    <a:pt x="2646137" y="3898899"/>
                  </a:lnTo>
                  <a:lnTo>
                    <a:pt x="2552753" y="3936999"/>
                  </a:lnTo>
                  <a:lnTo>
                    <a:pt x="2521336" y="3936999"/>
                  </a:lnTo>
                  <a:lnTo>
                    <a:pt x="2458103" y="3962399"/>
                  </a:lnTo>
                  <a:close/>
                </a:path>
                <a:path w="3705225" h="4000500">
                  <a:moveTo>
                    <a:pt x="3567227" y="2997199"/>
                  </a:moveTo>
                  <a:lnTo>
                    <a:pt x="2138830" y="2997199"/>
                  </a:lnTo>
                  <a:lnTo>
                    <a:pt x="2154955" y="2984499"/>
                  </a:lnTo>
                  <a:lnTo>
                    <a:pt x="2219048" y="2984499"/>
                  </a:lnTo>
                  <a:lnTo>
                    <a:pt x="2234948" y="2971799"/>
                  </a:lnTo>
                  <a:lnTo>
                    <a:pt x="2266565" y="2971799"/>
                  </a:lnTo>
                  <a:lnTo>
                    <a:pt x="2282273" y="2959099"/>
                  </a:lnTo>
                  <a:lnTo>
                    <a:pt x="2313481" y="2959099"/>
                  </a:lnTo>
                  <a:lnTo>
                    <a:pt x="2328965" y="2946399"/>
                  </a:lnTo>
                  <a:lnTo>
                    <a:pt x="2344366" y="2946399"/>
                  </a:lnTo>
                  <a:lnTo>
                    <a:pt x="2359683" y="2933699"/>
                  </a:lnTo>
                  <a:lnTo>
                    <a:pt x="2374910" y="2933699"/>
                  </a:lnTo>
                  <a:lnTo>
                    <a:pt x="2390037" y="2920999"/>
                  </a:lnTo>
                  <a:lnTo>
                    <a:pt x="2405066" y="2920999"/>
                  </a:lnTo>
                  <a:lnTo>
                    <a:pt x="2419996" y="2908299"/>
                  </a:lnTo>
                  <a:lnTo>
                    <a:pt x="2434818" y="2908299"/>
                  </a:lnTo>
                  <a:lnTo>
                    <a:pt x="2449527" y="2895599"/>
                  </a:lnTo>
                  <a:lnTo>
                    <a:pt x="2464120" y="2895599"/>
                  </a:lnTo>
                  <a:lnTo>
                    <a:pt x="2478599" y="2882899"/>
                  </a:lnTo>
                  <a:lnTo>
                    <a:pt x="2492956" y="2882899"/>
                  </a:lnTo>
                  <a:lnTo>
                    <a:pt x="2521281" y="2857499"/>
                  </a:lnTo>
                  <a:lnTo>
                    <a:pt x="2535248" y="2857499"/>
                  </a:lnTo>
                  <a:lnTo>
                    <a:pt x="2562765" y="2832099"/>
                  </a:lnTo>
                  <a:lnTo>
                    <a:pt x="2576308" y="2832099"/>
                  </a:lnTo>
                  <a:lnTo>
                    <a:pt x="2589706" y="2819399"/>
                  </a:lnTo>
                  <a:lnTo>
                    <a:pt x="2602952" y="2806699"/>
                  </a:lnTo>
                  <a:lnTo>
                    <a:pt x="2616041" y="2793999"/>
                  </a:lnTo>
                  <a:lnTo>
                    <a:pt x="2628971" y="2793999"/>
                  </a:lnTo>
                  <a:lnTo>
                    <a:pt x="2641743" y="2781299"/>
                  </a:lnTo>
                  <a:lnTo>
                    <a:pt x="2654351" y="2768599"/>
                  </a:lnTo>
                  <a:lnTo>
                    <a:pt x="2666787" y="2755899"/>
                  </a:lnTo>
                  <a:lnTo>
                    <a:pt x="2679052" y="2743199"/>
                  </a:lnTo>
                  <a:lnTo>
                    <a:pt x="2691145" y="2743199"/>
                  </a:lnTo>
                  <a:lnTo>
                    <a:pt x="2726338" y="2705099"/>
                  </a:lnTo>
                  <a:lnTo>
                    <a:pt x="2759852" y="2666999"/>
                  </a:lnTo>
                  <a:lnTo>
                    <a:pt x="2791603" y="2628899"/>
                  </a:lnTo>
                  <a:lnTo>
                    <a:pt x="2821515" y="2590799"/>
                  </a:lnTo>
                  <a:lnTo>
                    <a:pt x="2849521" y="2552699"/>
                  </a:lnTo>
                  <a:lnTo>
                    <a:pt x="2858422" y="2539999"/>
                  </a:lnTo>
                  <a:lnTo>
                    <a:pt x="3567227" y="2997199"/>
                  </a:lnTo>
                  <a:close/>
                </a:path>
                <a:path w="3705225" h="4000500">
                  <a:moveTo>
                    <a:pt x="2394402" y="3975099"/>
                  </a:moveTo>
                  <a:lnTo>
                    <a:pt x="1650067" y="3975099"/>
                  </a:lnTo>
                  <a:lnTo>
                    <a:pt x="1618101" y="3962399"/>
                  </a:lnTo>
                  <a:lnTo>
                    <a:pt x="2426302" y="3962399"/>
                  </a:lnTo>
                  <a:lnTo>
                    <a:pt x="2394402" y="3975099"/>
                  </a:lnTo>
                  <a:close/>
                </a:path>
                <a:path w="3705225" h="4000500">
                  <a:moveTo>
                    <a:pt x="2330301" y="3987799"/>
                  </a:moveTo>
                  <a:lnTo>
                    <a:pt x="1714293" y="3987799"/>
                  </a:lnTo>
                  <a:lnTo>
                    <a:pt x="1682137" y="3975099"/>
                  </a:lnTo>
                  <a:lnTo>
                    <a:pt x="2362401" y="3975099"/>
                  </a:lnTo>
                  <a:lnTo>
                    <a:pt x="2330301" y="3987799"/>
                  </a:lnTo>
                  <a:close/>
                </a:path>
                <a:path w="3705225" h="4000500">
                  <a:moveTo>
                    <a:pt x="2233548" y="4000499"/>
                  </a:moveTo>
                  <a:lnTo>
                    <a:pt x="1811178" y="4000499"/>
                  </a:lnTo>
                  <a:lnTo>
                    <a:pt x="1778814" y="3987799"/>
                  </a:lnTo>
                  <a:lnTo>
                    <a:pt x="2265866" y="3987799"/>
                  </a:lnTo>
                  <a:lnTo>
                    <a:pt x="2233548" y="4000499"/>
                  </a:lnTo>
                  <a:close/>
                </a:path>
              </a:pathLst>
            </a:custGeom>
            <a:solidFill>
              <a:srgbClr val="2D8BB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4787006" y="587718"/>
            <a:ext cx="8714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АНАЛИЗ</a:t>
            </a:r>
            <a:r>
              <a:rPr sz="2700"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ОКАЗЫВАЕМЫХ</a:t>
            </a:r>
            <a:r>
              <a:rPr sz="2700"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</a:rPr>
              <a:t>СТАЦ</a:t>
            </a:r>
            <a:r>
              <a:rPr sz="2700" spc="-5" dirty="0"/>
              <a:t>ИОНАРНЫХ</a:t>
            </a:r>
            <a:r>
              <a:rPr sz="2700" spc="-30" dirty="0"/>
              <a:t> </a:t>
            </a:r>
            <a:r>
              <a:rPr sz="2700" spc="-5" dirty="0"/>
              <a:t>УСЛУГ</a:t>
            </a:r>
            <a:endParaRPr sz="2700"/>
          </a:p>
        </p:txBody>
      </p:sp>
      <p:sp>
        <p:nvSpPr>
          <p:cNvPr id="52" name="object 52"/>
          <p:cNvSpPr txBox="1"/>
          <p:nvPr/>
        </p:nvSpPr>
        <p:spPr>
          <a:xfrm>
            <a:off x="14393723" y="1157789"/>
            <a:ext cx="2041158" cy="848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Выделено квот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2021г.</a:t>
            </a:r>
            <a:r>
              <a:rPr kumimoji="0" sz="175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75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75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5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524</a:t>
            </a:r>
            <a:endParaRPr kumimoji="0" lang="ru-RU" sz="1750" b="1" i="1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50" b="1" i="1" spc="5" dirty="0">
                <a:solidFill>
                  <a:prstClr val="black"/>
                </a:solidFill>
                <a:latin typeface="Arial"/>
                <a:cs typeface="Arial"/>
              </a:rPr>
              <a:t>2022г-962</a:t>
            </a: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53741" y="3881510"/>
            <a:ext cx="28130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2073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29028" y="3232370"/>
            <a:ext cx="28130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47219" y="3875737"/>
            <a:ext cx="28130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3687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28225" y="2742700"/>
            <a:ext cx="281305" cy="534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3309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675827" y="4185053"/>
            <a:ext cx="281305" cy="280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88608" y="1656549"/>
            <a:ext cx="1334770" cy="28575"/>
          </a:xfrm>
          <a:custGeom>
            <a:avLst/>
            <a:gdLst/>
            <a:ahLst/>
            <a:cxnLst/>
            <a:rect l="l" t="t" r="r" b="b"/>
            <a:pathLst>
              <a:path w="1334770" h="28575">
                <a:moveTo>
                  <a:pt x="1334427" y="0"/>
                </a:moveTo>
                <a:lnTo>
                  <a:pt x="519506" y="0"/>
                </a:lnTo>
                <a:lnTo>
                  <a:pt x="0" y="0"/>
                </a:lnTo>
                <a:lnTo>
                  <a:pt x="0" y="28575"/>
                </a:lnTo>
                <a:lnTo>
                  <a:pt x="519506" y="28575"/>
                </a:lnTo>
                <a:lnTo>
                  <a:pt x="1334427" y="28575"/>
                </a:lnTo>
                <a:lnTo>
                  <a:pt x="1334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90772" y="1281989"/>
            <a:ext cx="53454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Количество</a:t>
            </a:r>
            <a:r>
              <a:rPr kumimoji="0" sz="2700" b="1" i="0" u="heavy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ВТМУ</a:t>
            </a:r>
            <a:r>
              <a:rPr kumimoji="0" sz="2700" b="1" i="0" u="heavy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по</a:t>
            </a:r>
            <a:r>
              <a:rPr kumimoji="0" sz="2700" b="1" i="0" u="heavy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п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рофилю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45486" y="6832462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1068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49018" y="8093912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1366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42051" y="8362518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4708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098080" y="6767147"/>
            <a:ext cx="8667750" cy="23564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Высокотехнологическую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медицинскую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помощь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г.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2400" marR="144780" lvl="0" indent="0" algn="ctr" defTabSz="914400" rtl="0" eaLnBrk="1" fontAlgn="auto" latinLnBrk="0" hangingPunct="1">
              <a:lnSpc>
                <a:spcPct val="1176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Алматы</a:t>
            </a:r>
            <a:r>
              <a:rPr kumimoji="0" sz="2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оказывают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медицинских</a:t>
            </a:r>
            <a:r>
              <a:rPr kumimoji="0" sz="2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организаций: </a:t>
            </a:r>
            <a:r>
              <a:rPr kumimoji="0" sz="2600" b="1" i="0" u="none" strike="noStrike" kern="1200" cap="none" spc="-7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республиканские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2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(22,2%),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5090" lvl="0" indent="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городские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(29,6%),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5090" lvl="0" indent="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частные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(48,2%).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892582" y="4832135"/>
            <a:ext cx="1501140" cy="30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lvl="0" indent="-54737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501111" y="3493773"/>
            <a:ext cx="2039670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359" marR="5080" lvl="0" indent="-455295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Безэффективность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 195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40065" y="9069890"/>
            <a:ext cx="28575" cy="455295"/>
          </a:xfrm>
          <a:custGeom>
            <a:avLst/>
            <a:gdLst/>
            <a:ahLst/>
            <a:cxnLst/>
            <a:rect l="l" t="t" r="r" b="b"/>
            <a:pathLst>
              <a:path w="28575" h="455295">
                <a:moveTo>
                  <a:pt x="28574" y="0"/>
                </a:moveTo>
                <a:lnTo>
                  <a:pt x="28574" y="454745"/>
                </a:lnTo>
                <a:lnTo>
                  <a:pt x="0" y="454745"/>
                </a:lnTo>
                <a:lnTo>
                  <a:pt x="0" y="0"/>
                </a:lnTo>
                <a:lnTo>
                  <a:pt x="28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40065" y="7651317"/>
            <a:ext cx="28575" cy="1303020"/>
          </a:xfrm>
          <a:custGeom>
            <a:avLst/>
            <a:gdLst/>
            <a:ahLst/>
            <a:cxnLst/>
            <a:rect l="l" t="t" r="r" b="b"/>
            <a:pathLst>
              <a:path w="28575" h="1303020">
                <a:moveTo>
                  <a:pt x="28574" y="0"/>
                </a:moveTo>
                <a:lnTo>
                  <a:pt x="28574" y="1302959"/>
                </a:lnTo>
                <a:lnTo>
                  <a:pt x="0" y="1302959"/>
                </a:lnTo>
                <a:lnTo>
                  <a:pt x="0" y="0"/>
                </a:lnTo>
                <a:lnTo>
                  <a:pt x="28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1733" y="6762019"/>
            <a:ext cx="885190" cy="3187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Количество</a:t>
            </a:r>
            <a:r>
              <a:rPr kumimoji="0" sz="2700" b="1" i="0" u="heavy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7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ВТМУ 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в</a:t>
            </a:r>
            <a:r>
              <a:rPr kumimoji="0" sz="2700" b="1" i="0" u="heavy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разрезе</a:t>
            </a:r>
            <a:r>
              <a:rPr kumimoji="0" sz="27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A1F8633-A11B-4154-838F-0581999BB149}"/>
              </a:ext>
            </a:extLst>
          </p:cNvPr>
          <p:cNvSpPr/>
          <p:nvPr/>
        </p:nvSpPr>
        <p:spPr>
          <a:xfrm>
            <a:off x="15556041" y="3592988"/>
            <a:ext cx="18591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20"/>
              </a:spcBef>
              <a:defRPr/>
            </a:pPr>
            <a:r>
              <a:rPr lang="ru-RU" sz="1750" b="1" i="1" spc="5" dirty="0" err="1">
                <a:solidFill>
                  <a:srgbClr val="FF0000"/>
                </a:solidFill>
                <a:latin typeface="Arial"/>
                <a:cs typeface="Arial"/>
              </a:rPr>
              <a:t>Эффетивность</a:t>
            </a:r>
            <a:r>
              <a:rPr lang="ru-RU" sz="175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ru-RU" sz="175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64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412" y="7310238"/>
            <a:ext cx="17526000" cy="2580005"/>
            <a:chOff x="271412" y="7310238"/>
            <a:chExt cx="17526000" cy="258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775" y="7310238"/>
              <a:ext cx="7534274" cy="571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412" y="7880133"/>
              <a:ext cx="17525999" cy="2009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859380"/>
            <a:ext cx="18284190" cy="5570855"/>
            <a:chOff x="0" y="859380"/>
            <a:chExt cx="18284190" cy="5570855"/>
          </a:xfrm>
        </p:grpSpPr>
        <p:sp>
          <p:nvSpPr>
            <p:cNvPr id="6" name="object 6"/>
            <p:cNvSpPr/>
            <p:nvPr/>
          </p:nvSpPr>
          <p:spPr>
            <a:xfrm>
              <a:off x="0" y="859380"/>
              <a:ext cx="18284190" cy="5570855"/>
            </a:xfrm>
            <a:custGeom>
              <a:avLst/>
              <a:gdLst/>
              <a:ahLst/>
              <a:cxnLst/>
              <a:rect l="l" t="t" r="r" b="b"/>
              <a:pathLst>
                <a:path w="18284190" h="5570855">
                  <a:moveTo>
                    <a:pt x="17935455" y="5570316"/>
                  </a:moveTo>
                  <a:lnTo>
                    <a:pt x="249662" y="5570316"/>
                  </a:lnTo>
                  <a:lnTo>
                    <a:pt x="249598" y="3076752"/>
                  </a:lnTo>
                  <a:lnTo>
                    <a:pt x="189640" y="2868328"/>
                  </a:lnTo>
                  <a:lnTo>
                    <a:pt x="0" y="2813602"/>
                  </a:lnTo>
                  <a:lnTo>
                    <a:pt x="0" y="2756589"/>
                  </a:lnTo>
                  <a:lnTo>
                    <a:pt x="189861" y="2701987"/>
                  </a:lnTo>
                  <a:lnTo>
                    <a:pt x="249820" y="2493562"/>
                  </a:lnTo>
                  <a:lnTo>
                    <a:pt x="249883" y="0"/>
                  </a:lnTo>
                  <a:lnTo>
                    <a:pt x="17935675" y="0"/>
                  </a:lnTo>
                  <a:lnTo>
                    <a:pt x="17935675" y="46070"/>
                  </a:lnTo>
                  <a:lnTo>
                    <a:pt x="295952" y="46070"/>
                  </a:lnTo>
                  <a:lnTo>
                    <a:pt x="296016" y="2493562"/>
                  </a:lnTo>
                  <a:lnTo>
                    <a:pt x="355975" y="2701765"/>
                  </a:lnTo>
                  <a:lnTo>
                    <a:pt x="644570" y="2785046"/>
                  </a:lnTo>
                  <a:lnTo>
                    <a:pt x="355975" y="2868328"/>
                  </a:lnTo>
                  <a:lnTo>
                    <a:pt x="295952" y="3076752"/>
                  </a:lnTo>
                  <a:lnTo>
                    <a:pt x="295952" y="5524023"/>
                  </a:lnTo>
                  <a:lnTo>
                    <a:pt x="17935455" y="5524023"/>
                  </a:lnTo>
                  <a:lnTo>
                    <a:pt x="17935455" y="5570316"/>
                  </a:lnTo>
                  <a:close/>
                </a:path>
                <a:path w="18284190" h="5570855">
                  <a:moveTo>
                    <a:pt x="17935455" y="5524023"/>
                  </a:moveTo>
                  <a:lnTo>
                    <a:pt x="17889386" y="5524023"/>
                  </a:lnTo>
                  <a:lnTo>
                    <a:pt x="17889386" y="3076752"/>
                  </a:lnTo>
                  <a:lnTo>
                    <a:pt x="17829363" y="2868328"/>
                  </a:lnTo>
                  <a:lnTo>
                    <a:pt x="17540767" y="2785046"/>
                  </a:lnTo>
                  <a:lnTo>
                    <a:pt x="17829363" y="2701765"/>
                  </a:lnTo>
                  <a:lnTo>
                    <a:pt x="17889386" y="2493340"/>
                  </a:lnTo>
                  <a:lnTo>
                    <a:pt x="17889387" y="46070"/>
                  </a:lnTo>
                  <a:lnTo>
                    <a:pt x="17935675" y="46070"/>
                  </a:lnTo>
                  <a:lnTo>
                    <a:pt x="17935675" y="2493562"/>
                  </a:lnTo>
                  <a:lnTo>
                    <a:pt x="17995700" y="2701987"/>
                  </a:lnTo>
                  <a:lnTo>
                    <a:pt x="18284073" y="2785046"/>
                  </a:lnTo>
                  <a:lnTo>
                    <a:pt x="17995478" y="2868328"/>
                  </a:lnTo>
                  <a:lnTo>
                    <a:pt x="17935455" y="3076752"/>
                  </a:lnTo>
                  <a:lnTo>
                    <a:pt x="17935455" y="5524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62" y="1162685"/>
              <a:ext cx="85725" cy="85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62" y="2283287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463" y="2963749"/>
              <a:ext cx="84479" cy="84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62" y="3834420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62" y="4959639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62" y="5637185"/>
              <a:ext cx="85725" cy="857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ОСНОВНЫЕ</a:t>
            </a:r>
            <a:r>
              <a:rPr spc="-20" dirty="0"/>
              <a:t> </a:t>
            </a:r>
            <a:r>
              <a:rPr spc="-5" dirty="0"/>
              <a:t>ЗАДАЧИ</a:t>
            </a:r>
            <a:r>
              <a:rPr spc="-15" dirty="0"/>
              <a:t> </a:t>
            </a:r>
            <a:r>
              <a:rPr spc="-5" dirty="0"/>
              <a:t>УПРАВЛЕНИЯ</a:t>
            </a:r>
            <a:r>
              <a:rPr spc="-15" dirty="0"/>
              <a:t> </a:t>
            </a:r>
            <a:r>
              <a:rPr spc="-5" dirty="0"/>
              <a:t>ЗДРАВООХРАНЕНИЯ</a:t>
            </a:r>
            <a:r>
              <a:rPr spc="-1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5" dirty="0"/>
              <a:t>2023</a:t>
            </a:r>
            <a:r>
              <a:rPr spc="-15" dirty="0"/>
              <a:t> </a:t>
            </a:r>
            <a:r>
              <a:rPr spc="-5" dirty="0"/>
              <a:t>ГОДУ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7308" y="939159"/>
            <a:ext cx="16899890" cy="602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29539">
              <a:lnSpc>
                <a:spcPct val="116500"/>
              </a:lnSpc>
              <a:spcBef>
                <a:spcPts val="100"/>
              </a:spcBef>
            </a:pPr>
            <a:r>
              <a:rPr sz="2200" b="1" spc="-5" dirty="0">
                <a:latin typeface="Arial"/>
                <a:cs typeface="Arial"/>
              </a:rPr>
              <a:t>Реализация Предвыборной платформы Президента Республики Казахстан «Справедливый Казахстан </a:t>
            </a:r>
            <a:r>
              <a:rPr sz="2200" b="1" dirty="0">
                <a:latin typeface="Arial"/>
                <a:cs typeface="Arial"/>
              </a:rPr>
              <a:t>– </a:t>
            </a:r>
            <a:r>
              <a:rPr sz="2200" b="1" spc="-5" dirty="0">
                <a:latin typeface="Arial"/>
                <a:cs typeface="Arial"/>
              </a:rPr>
              <a:t>для всех </a:t>
            </a:r>
            <a:r>
              <a:rPr sz="2200" b="1" dirty="0">
                <a:latin typeface="Arial"/>
                <a:cs typeface="Arial"/>
              </a:rPr>
              <a:t>и </a:t>
            </a:r>
            <a:r>
              <a:rPr sz="2200" b="1" spc="-5" dirty="0">
                <a:latin typeface="Arial"/>
                <a:cs typeface="Arial"/>
              </a:rPr>
              <a:t>для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каждого.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Сейчас </a:t>
            </a:r>
            <a:r>
              <a:rPr sz="2200" b="1" dirty="0">
                <a:latin typeface="Arial"/>
                <a:cs typeface="Arial"/>
              </a:rPr>
              <a:t>и</a:t>
            </a:r>
            <a:r>
              <a:rPr sz="2200" b="1" spc="-5" dirty="0">
                <a:latin typeface="Arial"/>
                <a:cs typeface="Arial"/>
              </a:rPr>
              <a:t> навсегда»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Реализация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Концепции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развития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здравоохранения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Республики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Казахстан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до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2026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года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50" b="1" spc="5" dirty="0">
                <a:latin typeface="Arial"/>
                <a:cs typeface="Arial"/>
              </a:rPr>
              <a:t>Утверждение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10" dirty="0">
                <a:latin typeface="Arial"/>
                <a:cs typeface="Arial"/>
              </a:rPr>
              <a:t>и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реализация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Комплексного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плана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по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борьбе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с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онкологическими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заболеваниями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на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2023-2025 годы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Arial"/>
              <a:cs typeface="Arial"/>
            </a:endParaRPr>
          </a:p>
          <a:p>
            <a:pPr marL="18415" marR="5080">
              <a:lnSpc>
                <a:spcPct val="116500"/>
              </a:lnSpc>
              <a:spcBef>
                <a:spcPts val="5"/>
              </a:spcBef>
            </a:pPr>
            <a:r>
              <a:rPr sz="2200" b="1" spc="-5" dirty="0">
                <a:latin typeface="Arial"/>
                <a:cs typeface="Arial"/>
              </a:rPr>
              <a:t>Реализация Программы развития города Алматы до 2025 года </a:t>
            </a:r>
            <a:r>
              <a:rPr sz="2200" b="1" dirty="0">
                <a:latin typeface="Arial"/>
                <a:cs typeface="Arial"/>
              </a:rPr>
              <a:t>и </a:t>
            </a:r>
            <a:r>
              <a:rPr sz="2200" b="1" spc="-5" dirty="0">
                <a:latin typeface="Arial"/>
                <a:cs typeface="Arial"/>
              </a:rPr>
              <a:t>среднесрочные перспективы до 2030 года по разделам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"Уверенность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горожан </a:t>
            </a:r>
            <a:r>
              <a:rPr sz="2200" b="1" dirty="0">
                <a:latin typeface="Arial"/>
                <a:cs typeface="Arial"/>
              </a:rPr>
              <a:t>в</a:t>
            </a:r>
            <a:r>
              <a:rPr sz="2200" b="1" spc="-5" dirty="0">
                <a:latin typeface="Arial"/>
                <a:cs typeface="Arial"/>
              </a:rPr>
              <a:t> безопасности"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и</a:t>
            </a:r>
            <a:r>
              <a:rPr sz="2200" b="1" spc="-5" dirty="0">
                <a:latin typeface="Arial"/>
                <a:cs typeface="Arial"/>
              </a:rPr>
              <a:t> "Безопасный город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5" dirty="0">
                <a:latin typeface="Arial"/>
                <a:cs typeface="Arial"/>
              </a:rPr>
              <a:t> готовность </a:t>
            </a:r>
            <a:r>
              <a:rPr sz="2200" b="1" dirty="0">
                <a:latin typeface="Arial"/>
                <a:cs typeface="Arial"/>
              </a:rPr>
              <a:t>к</a:t>
            </a:r>
            <a:r>
              <a:rPr sz="2200" b="1" spc="-5" dirty="0">
                <a:latin typeface="Arial"/>
                <a:cs typeface="Arial"/>
              </a:rPr>
              <a:t> чрезвычайным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ситуациям"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  <a:tabLst>
                <a:tab pos="4044315" algn="l"/>
              </a:tabLst>
            </a:pPr>
            <a:r>
              <a:rPr sz="2200" b="1" spc="-5" dirty="0">
                <a:latin typeface="Arial"/>
                <a:cs typeface="Arial"/>
              </a:rPr>
              <a:t>Утверждение </a:t>
            </a:r>
            <a:r>
              <a:rPr sz="2200" b="1" dirty="0">
                <a:latin typeface="Arial"/>
                <a:cs typeface="Arial"/>
              </a:rPr>
              <a:t>и</a:t>
            </a:r>
            <a:r>
              <a:rPr sz="2200" b="1" spc="-5" dirty="0">
                <a:latin typeface="Arial"/>
                <a:cs typeface="Arial"/>
              </a:rPr>
              <a:t> реализация	Единого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стандарта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для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организаций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ПМСП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города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Алматы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  <a:tabLst>
                <a:tab pos="14327505" algn="l"/>
              </a:tabLst>
            </a:pPr>
            <a:r>
              <a:rPr sz="2200" b="1" spc="-5" dirty="0">
                <a:latin typeface="Arial"/>
                <a:cs typeface="Arial"/>
              </a:rPr>
              <a:t>Реализация проекта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по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«Формированию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института профилактики</a:t>
            </a:r>
            <a:r>
              <a:rPr sz="2200" b="1" dirty="0">
                <a:latin typeface="Arial"/>
                <a:cs typeface="Arial"/>
              </a:rPr>
              <a:t> и </a:t>
            </a:r>
            <a:r>
              <a:rPr sz="2200" b="1" spc="-5" dirty="0">
                <a:latin typeface="Arial"/>
                <a:cs typeface="Arial"/>
              </a:rPr>
              <a:t>предупреждения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инвалидности»	до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2030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года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Arial"/>
              <a:cs typeface="Arial"/>
            </a:endParaRPr>
          </a:p>
          <a:p>
            <a:pPr marR="332740" algn="ct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Arial"/>
                <a:cs typeface="Arial"/>
              </a:rPr>
              <a:t>ОЖИДАЕМЫЙ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РЕЗУЛЬТАТ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3900" y="7797571"/>
            <a:ext cx="7080250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Увеличение ожидаемой продолжительности жизни при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рождении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населения</a:t>
            </a:r>
            <a:endParaRPr sz="2000">
              <a:latin typeface="Arial"/>
              <a:cs typeface="Arial"/>
            </a:endParaRPr>
          </a:p>
          <a:p>
            <a:pPr marR="62230" algn="ctr">
              <a:lnSpc>
                <a:spcPct val="100000"/>
              </a:lnSpc>
              <a:spcBef>
                <a:spcPts val="375"/>
              </a:spcBef>
            </a:pPr>
            <a:r>
              <a:rPr sz="2000" b="1" spc="-5" dirty="0">
                <a:latin typeface="Arial"/>
                <a:cs typeface="Arial"/>
              </a:rPr>
              <a:t>Снижение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младенческой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смертности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6717" y="9207271"/>
            <a:ext cx="581406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130" marR="5080" indent="-647065">
              <a:lnSpc>
                <a:spcPct val="115599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Недопущение роста материнской смертности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Достижение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целевых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индикаторов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01560" y="7919148"/>
            <a:ext cx="1423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До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71,2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лет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2764" y="8623998"/>
            <a:ext cx="4561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До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7,2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1000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родившихся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живыми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91662" y="9328848"/>
            <a:ext cx="50438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До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9,5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100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тыс.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родившихся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живыми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3637915" y="786744"/>
            <a:ext cx="619760" cy="883741"/>
          </a:xfrm>
          <a:custGeom>
            <a:avLst/>
            <a:gdLst/>
            <a:ahLst/>
            <a:cxnLst/>
            <a:rect l="l" t="t" r="r" b="b"/>
            <a:pathLst>
              <a:path w="619760">
                <a:moveTo>
                  <a:pt x="0" y="0"/>
                </a:moveTo>
                <a:lnTo>
                  <a:pt x="619154" y="0"/>
                </a:lnTo>
              </a:path>
            </a:pathLst>
          </a:custGeom>
          <a:ln w="28574">
            <a:solidFill>
              <a:srgbClr val="813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57839" y="1625816"/>
            <a:ext cx="619760" cy="0"/>
          </a:xfrm>
          <a:custGeom>
            <a:avLst/>
            <a:gdLst/>
            <a:ahLst/>
            <a:cxnLst/>
            <a:rect l="l" t="t" r="r" b="b"/>
            <a:pathLst>
              <a:path w="619760">
                <a:moveTo>
                  <a:pt x="0" y="0"/>
                </a:moveTo>
                <a:lnTo>
                  <a:pt x="619154" y="0"/>
                </a:lnTo>
              </a:path>
            </a:pathLst>
          </a:custGeom>
          <a:ln w="28574">
            <a:solidFill>
              <a:srgbClr val="813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572456" y="1197693"/>
            <a:ext cx="1323612" cy="963242"/>
            <a:chOff x="693678" y="3786175"/>
            <a:chExt cx="1207135" cy="7626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468" y="3899525"/>
              <a:ext cx="666731" cy="1367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4867" y="3977181"/>
              <a:ext cx="74930" cy="6985"/>
            </a:xfrm>
            <a:custGeom>
              <a:avLst/>
              <a:gdLst/>
              <a:ahLst/>
              <a:cxnLst/>
              <a:rect l="l" t="t" r="r" b="b"/>
              <a:pathLst>
                <a:path w="74930" h="6985">
                  <a:moveTo>
                    <a:pt x="74695" y="6539"/>
                  </a:moveTo>
                  <a:lnTo>
                    <a:pt x="0" y="6539"/>
                  </a:lnTo>
                  <a:lnTo>
                    <a:pt x="0" y="0"/>
                  </a:lnTo>
                  <a:lnTo>
                    <a:pt x="74695" y="0"/>
                  </a:lnTo>
                  <a:lnTo>
                    <a:pt x="74695" y="6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867" y="3983723"/>
              <a:ext cx="6768" cy="525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465" y="3879544"/>
              <a:ext cx="690754" cy="976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901" y="3924589"/>
              <a:ext cx="74695" cy="111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2022" y="3924589"/>
              <a:ext cx="112648" cy="1117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6142" y="3924589"/>
              <a:ext cx="112648" cy="1117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0746" y="3924589"/>
              <a:ext cx="112164" cy="1117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0746" y="3983723"/>
              <a:ext cx="6768" cy="525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678" y="4051567"/>
              <a:ext cx="1206599" cy="4966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779" y="3924589"/>
              <a:ext cx="74697" cy="1117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23780" y="3977181"/>
              <a:ext cx="74930" cy="6985"/>
            </a:xfrm>
            <a:custGeom>
              <a:avLst/>
              <a:gdLst/>
              <a:ahLst/>
              <a:cxnLst/>
              <a:rect l="l" t="t" r="r" b="b"/>
              <a:pathLst>
                <a:path w="74930" h="6985">
                  <a:moveTo>
                    <a:pt x="74695" y="6539"/>
                  </a:moveTo>
                  <a:lnTo>
                    <a:pt x="0" y="6539"/>
                  </a:lnTo>
                  <a:lnTo>
                    <a:pt x="0" y="0"/>
                  </a:lnTo>
                  <a:lnTo>
                    <a:pt x="74695" y="0"/>
                  </a:lnTo>
                  <a:lnTo>
                    <a:pt x="74695" y="6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4875" y="3786175"/>
              <a:ext cx="270591" cy="1918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041" y="3841208"/>
              <a:ext cx="222518" cy="1367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047" y="3841208"/>
              <a:ext cx="83530" cy="83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5634" y="4036315"/>
              <a:ext cx="292621" cy="152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2598" y="4218141"/>
              <a:ext cx="99896" cy="1194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5634" y="4036315"/>
              <a:ext cx="140395" cy="4332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8738" y="4128043"/>
              <a:ext cx="204325" cy="2782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0448" y="4172349"/>
              <a:ext cx="112615" cy="2339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2961" y="3926772"/>
              <a:ext cx="424972" cy="5427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2367" y="4360412"/>
              <a:ext cx="110227" cy="767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2846" y="4047857"/>
              <a:ext cx="385087" cy="775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2469" y="4048390"/>
              <a:ext cx="206375" cy="76835"/>
            </a:xfrm>
            <a:custGeom>
              <a:avLst/>
              <a:gdLst/>
              <a:ahLst/>
              <a:cxnLst/>
              <a:rect l="l" t="t" r="r" b="b"/>
              <a:pathLst>
                <a:path w="206375" h="76835">
                  <a:moveTo>
                    <a:pt x="6527" y="0"/>
                  </a:moveTo>
                  <a:lnTo>
                    <a:pt x="0" y="0"/>
                  </a:lnTo>
                  <a:lnTo>
                    <a:pt x="0" y="76746"/>
                  </a:lnTo>
                  <a:lnTo>
                    <a:pt x="6527" y="76746"/>
                  </a:lnTo>
                  <a:lnTo>
                    <a:pt x="6527" y="0"/>
                  </a:lnTo>
                  <a:close/>
                </a:path>
                <a:path w="206375" h="76835">
                  <a:moveTo>
                    <a:pt x="106870" y="0"/>
                  </a:moveTo>
                  <a:lnTo>
                    <a:pt x="100342" y="0"/>
                  </a:lnTo>
                  <a:lnTo>
                    <a:pt x="100342" y="76746"/>
                  </a:lnTo>
                  <a:lnTo>
                    <a:pt x="106870" y="76746"/>
                  </a:lnTo>
                  <a:lnTo>
                    <a:pt x="106870" y="0"/>
                  </a:lnTo>
                  <a:close/>
                </a:path>
                <a:path w="206375" h="76835">
                  <a:moveTo>
                    <a:pt x="205828" y="0"/>
                  </a:moveTo>
                  <a:lnTo>
                    <a:pt x="199301" y="0"/>
                  </a:lnTo>
                  <a:lnTo>
                    <a:pt x="199301" y="76746"/>
                  </a:lnTo>
                  <a:lnTo>
                    <a:pt x="205828" y="76746"/>
                  </a:lnTo>
                  <a:lnTo>
                    <a:pt x="20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854" y="4125136"/>
              <a:ext cx="385075" cy="120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4312" y="4048388"/>
              <a:ext cx="128509" cy="76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5073" y="4048380"/>
              <a:ext cx="92855" cy="7675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2845" y="4037494"/>
              <a:ext cx="385445" cy="114300"/>
            </a:xfrm>
            <a:custGeom>
              <a:avLst/>
              <a:gdLst/>
              <a:ahLst/>
              <a:cxnLst/>
              <a:rect l="l" t="t" r="r" b="b"/>
              <a:pathLst>
                <a:path w="385444" h="114300">
                  <a:moveTo>
                    <a:pt x="385076" y="103276"/>
                  </a:moveTo>
                  <a:lnTo>
                    <a:pt x="0" y="103276"/>
                  </a:lnTo>
                  <a:lnTo>
                    <a:pt x="0" y="114173"/>
                  </a:lnTo>
                  <a:lnTo>
                    <a:pt x="385076" y="114173"/>
                  </a:lnTo>
                  <a:lnTo>
                    <a:pt x="385076" y="103276"/>
                  </a:lnTo>
                  <a:close/>
                </a:path>
                <a:path w="385444" h="114300">
                  <a:moveTo>
                    <a:pt x="385076" y="0"/>
                  </a:moveTo>
                  <a:lnTo>
                    <a:pt x="0" y="0"/>
                  </a:lnTo>
                  <a:lnTo>
                    <a:pt x="0" y="10896"/>
                  </a:lnTo>
                  <a:lnTo>
                    <a:pt x="385076" y="10896"/>
                  </a:lnTo>
                  <a:lnTo>
                    <a:pt x="385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2846" y="4151663"/>
              <a:ext cx="385082" cy="7675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62469" y="4151667"/>
              <a:ext cx="206375" cy="76835"/>
            </a:xfrm>
            <a:custGeom>
              <a:avLst/>
              <a:gdLst/>
              <a:ahLst/>
              <a:cxnLst/>
              <a:rect l="l" t="t" r="r" b="b"/>
              <a:pathLst>
                <a:path w="206375" h="76835">
                  <a:moveTo>
                    <a:pt x="6527" y="0"/>
                  </a:moveTo>
                  <a:lnTo>
                    <a:pt x="0" y="0"/>
                  </a:lnTo>
                  <a:lnTo>
                    <a:pt x="0" y="76758"/>
                  </a:lnTo>
                  <a:lnTo>
                    <a:pt x="6527" y="76758"/>
                  </a:lnTo>
                  <a:lnTo>
                    <a:pt x="6527" y="0"/>
                  </a:lnTo>
                  <a:close/>
                </a:path>
                <a:path w="206375" h="76835">
                  <a:moveTo>
                    <a:pt x="106870" y="0"/>
                  </a:moveTo>
                  <a:lnTo>
                    <a:pt x="100342" y="0"/>
                  </a:lnTo>
                  <a:lnTo>
                    <a:pt x="100342" y="76758"/>
                  </a:lnTo>
                  <a:lnTo>
                    <a:pt x="106870" y="76758"/>
                  </a:lnTo>
                  <a:lnTo>
                    <a:pt x="106870" y="0"/>
                  </a:lnTo>
                  <a:close/>
                </a:path>
                <a:path w="206375" h="76835">
                  <a:moveTo>
                    <a:pt x="205828" y="0"/>
                  </a:moveTo>
                  <a:lnTo>
                    <a:pt x="199301" y="0"/>
                  </a:lnTo>
                  <a:lnTo>
                    <a:pt x="199301" y="76758"/>
                  </a:lnTo>
                  <a:lnTo>
                    <a:pt x="205828" y="76758"/>
                  </a:lnTo>
                  <a:lnTo>
                    <a:pt x="20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2854" y="4151663"/>
              <a:ext cx="385079" cy="8879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7119" y="4151664"/>
              <a:ext cx="155702" cy="767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5220" y="4151664"/>
              <a:ext cx="122709" cy="7675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72846" y="4349511"/>
              <a:ext cx="385445" cy="11430"/>
            </a:xfrm>
            <a:custGeom>
              <a:avLst/>
              <a:gdLst/>
              <a:ahLst/>
              <a:cxnLst/>
              <a:rect l="l" t="t" r="r" b="b"/>
              <a:pathLst>
                <a:path w="385444" h="11429">
                  <a:moveTo>
                    <a:pt x="385082" y="10899"/>
                  </a:moveTo>
                  <a:lnTo>
                    <a:pt x="0" y="10899"/>
                  </a:lnTo>
                  <a:lnTo>
                    <a:pt x="0" y="0"/>
                  </a:lnTo>
                  <a:lnTo>
                    <a:pt x="385082" y="0"/>
                  </a:lnTo>
                  <a:lnTo>
                    <a:pt x="385082" y="10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2846" y="4360409"/>
              <a:ext cx="385082" cy="767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65466" y="3958107"/>
              <a:ext cx="666731" cy="51143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62469" y="4360417"/>
              <a:ext cx="206375" cy="76835"/>
            </a:xfrm>
            <a:custGeom>
              <a:avLst/>
              <a:gdLst/>
              <a:ahLst/>
              <a:cxnLst/>
              <a:rect l="l" t="t" r="r" b="b"/>
              <a:pathLst>
                <a:path w="206375" h="76835">
                  <a:moveTo>
                    <a:pt x="6527" y="0"/>
                  </a:moveTo>
                  <a:lnTo>
                    <a:pt x="0" y="0"/>
                  </a:lnTo>
                  <a:lnTo>
                    <a:pt x="0" y="76758"/>
                  </a:lnTo>
                  <a:lnTo>
                    <a:pt x="6527" y="76758"/>
                  </a:lnTo>
                  <a:lnTo>
                    <a:pt x="6527" y="0"/>
                  </a:lnTo>
                  <a:close/>
                </a:path>
                <a:path w="206375" h="76835">
                  <a:moveTo>
                    <a:pt x="106870" y="0"/>
                  </a:moveTo>
                  <a:lnTo>
                    <a:pt x="100342" y="0"/>
                  </a:lnTo>
                  <a:lnTo>
                    <a:pt x="100342" y="76758"/>
                  </a:lnTo>
                  <a:lnTo>
                    <a:pt x="106870" y="76758"/>
                  </a:lnTo>
                  <a:lnTo>
                    <a:pt x="106870" y="0"/>
                  </a:lnTo>
                  <a:close/>
                </a:path>
                <a:path w="206375" h="76835">
                  <a:moveTo>
                    <a:pt x="205828" y="0"/>
                  </a:moveTo>
                  <a:lnTo>
                    <a:pt x="199301" y="0"/>
                  </a:lnTo>
                  <a:lnTo>
                    <a:pt x="199301" y="76758"/>
                  </a:lnTo>
                  <a:lnTo>
                    <a:pt x="205828" y="76758"/>
                  </a:lnTo>
                  <a:lnTo>
                    <a:pt x="20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2854" y="4360409"/>
              <a:ext cx="385079" cy="887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4905" y="4360409"/>
              <a:ext cx="133542" cy="7675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72846" y="4245137"/>
              <a:ext cx="385445" cy="11430"/>
            </a:xfrm>
            <a:custGeom>
              <a:avLst/>
              <a:gdLst/>
              <a:ahLst/>
              <a:cxnLst/>
              <a:rect l="l" t="t" r="r" b="b"/>
              <a:pathLst>
                <a:path w="385444" h="11429">
                  <a:moveTo>
                    <a:pt x="385082" y="10899"/>
                  </a:moveTo>
                  <a:lnTo>
                    <a:pt x="0" y="10899"/>
                  </a:lnTo>
                  <a:lnTo>
                    <a:pt x="0" y="0"/>
                  </a:lnTo>
                  <a:lnTo>
                    <a:pt x="385082" y="0"/>
                  </a:lnTo>
                  <a:lnTo>
                    <a:pt x="385082" y="10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2846" y="4256037"/>
              <a:ext cx="385082" cy="7675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62469" y="4256048"/>
              <a:ext cx="206375" cy="76835"/>
            </a:xfrm>
            <a:custGeom>
              <a:avLst/>
              <a:gdLst/>
              <a:ahLst/>
              <a:cxnLst/>
              <a:rect l="l" t="t" r="r" b="b"/>
              <a:pathLst>
                <a:path w="206375" h="76835">
                  <a:moveTo>
                    <a:pt x="6527" y="0"/>
                  </a:moveTo>
                  <a:lnTo>
                    <a:pt x="0" y="0"/>
                  </a:lnTo>
                  <a:lnTo>
                    <a:pt x="0" y="76746"/>
                  </a:lnTo>
                  <a:lnTo>
                    <a:pt x="6527" y="76746"/>
                  </a:lnTo>
                  <a:lnTo>
                    <a:pt x="6527" y="0"/>
                  </a:lnTo>
                  <a:close/>
                </a:path>
                <a:path w="206375" h="76835">
                  <a:moveTo>
                    <a:pt x="106870" y="0"/>
                  </a:moveTo>
                  <a:lnTo>
                    <a:pt x="100342" y="0"/>
                  </a:lnTo>
                  <a:lnTo>
                    <a:pt x="100342" y="76746"/>
                  </a:lnTo>
                  <a:lnTo>
                    <a:pt x="106870" y="76746"/>
                  </a:lnTo>
                  <a:lnTo>
                    <a:pt x="106870" y="0"/>
                  </a:lnTo>
                  <a:close/>
                </a:path>
                <a:path w="206375" h="76835">
                  <a:moveTo>
                    <a:pt x="205828" y="0"/>
                  </a:moveTo>
                  <a:lnTo>
                    <a:pt x="199301" y="0"/>
                  </a:lnTo>
                  <a:lnTo>
                    <a:pt x="199301" y="76746"/>
                  </a:lnTo>
                  <a:lnTo>
                    <a:pt x="205828" y="76746"/>
                  </a:lnTo>
                  <a:lnTo>
                    <a:pt x="20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2854" y="4256037"/>
              <a:ext cx="385079" cy="887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9640" y="4256038"/>
              <a:ext cx="167199" cy="7675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5057" y="4256037"/>
              <a:ext cx="133546" cy="767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2814" y="3977994"/>
              <a:ext cx="195119" cy="4915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67409" y="3958107"/>
              <a:ext cx="18220" cy="5114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57929" y="3958107"/>
              <a:ext cx="18220" cy="5114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58965" y="4347839"/>
              <a:ext cx="130706" cy="12206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48511" y="4335215"/>
              <a:ext cx="10795" cy="55244"/>
            </a:xfrm>
            <a:custGeom>
              <a:avLst/>
              <a:gdLst/>
              <a:ahLst/>
              <a:cxnLst/>
              <a:rect l="l" t="t" r="r" b="b"/>
              <a:pathLst>
                <a:path w="10794" h="55245">
                  <a:moveTo>
                    <a:pt x="10454" y="55040"/>
                  </a:moveTo>
                  <a:lnTo>
                    <a:pt x="0" y="55040"/>
                  </a:lnTo>
                  <a:lnTo>
                    <a:pt x="0" y="0"/>
                  </a:lnTo>
                  <a:lnTo>
                    <a:pt x="10454" y="0"/>
                  </a:lnTo>
                  <a:lnTo>
                    <a:pt x="10454" y="55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58965" y="4335215"/>
              <a:ext cx="130702" cy="126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09674" y="4347844"/>
              <a:ext cx="24130" cy="121920"/>
            </a:xfrm>
            <a:custGeom>
              <a:avLst/>
              <a:gdLst/>
              <a:ahLst/>
              <a:cxnLst/>
              <a:rect l="l" t="t" r="r" b="b"/>
              <a:pathLst>
                <a:path w="24130" h="121920">
                  <a:moveTo>
                    <a:pt x="4749" y="43027"/>
                  </a:moveTo>
                  <a:lnTo>
                    <a:pt x="4140" y="42418"/>
                  </a:lnTo>
                  <a:lnTo>
                    <a:pt x="1828" y="42418"/>
                  </a:lnTo>
                  <a:lnTo>
                    <a:pt x="609" y="42418"/>
                  </a:lnTo>
                  <a:lnTo>
                    <a:pt x="0" y="43027"/>
                  </a:lnTo>
                  <a:lnTo>
                    <a:pt x="0" y="58559"/>
                  </a:lnTo>
                  <a:lnTo>
                    <a:pt x="609" y="59169"/>
                  </a:lnTo>
                  <a:lnTo>
                    <a:pt x="4140" y="59169"/>
                  </a:lnTo>
                  <a:lnTo>
                    <a:pt x="4749" y="58559"/>
                  </a:lnTo>
                  <a:lnTo>
                    <a:pt x="4749" y="43027"/>
                  </a:lnTo>
                  <a:close/>
                </a:path>
                <a:path w="24130" h="121920">
                  <a:moveTo>
                    <a:pt x="14630" y="0"/>
                  </a:moveTo>
                  <a:lnTo>
                    <a:pt x="8877" y="0"/>
                  </a:lnTo>
                  <a:lnTo>
                    <a:pt x="8877" y="121704"/>
                  </a:lnTo>
                  <a:lnTo>
                    <a:pt x="14630" y="121704"/>
                  </a:lnTo>
                  <a:lnTo>
                    <a:pt x="14630" y="0"/>
                  </a:lnTo>
                  <a:close/>
                </a:path>
                <a:path w="24130" h="121920">
                  <a:moveTo>
                    <a:pt x="23520" y="43027"/>
                  </a:moveTo>
                  <a:lnTo>
                    <a:pt x="22910" y="42418"/>
                  </a:lnTo>
                  <a:lnTo>
                    <a:pt x="20586" y="42418"/>
                  </a:lnTo>
                  <a:lnTo>
                    <a:pt x="19367" y="42418"/>
                  </a:lnTo>
                  <a:lnTo>
                    <a:pt x="18757" y="43027"/>
                  </a:lnTo>
                  <a:lnTo>
                    <a:pt x="18757" y="58559"/>
                  </a:lnTo>
                  <a:lnTo>
                    <a:pt x="19367" y="59169"/>
                  </a:lnTo>
                  <a:lnTo>
                    <a:pt x="22910" y="59169"/>
                  </a:lnTo>
                  <a:lnTo>
                    <a:pt x="23520" y="58559"/>
                  </a:lnTo>
                  <a:lnTo>
                    <a:pt x="23520" y="43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48760" y="3861379"/>
              <a:ext cx="146038" cy="1166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34347" y="4324860"/>
              <a:ext cx="179941" cy="6539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97202" y="3886797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9550" y="49251"/>
                  </a:moveTo>
                  <a:lnTo>
                    <a:pt x="19604" y="49251"/>
                  </a:lnTo>
                  <a:lnTo>
                    <a:pt x="19604" y="29607"/>
                  </a:lnTo>
                  <a:lnTo>
                    <a:pt x="0" y="29607"/>
                  </a:lnTo>
                  <a:lnTo>
                    <a:pt x="0" y="19644"/>
                  </a:lnTo>
                  <a:lnTo>
                    <a:pt x="19604" y="19644"/>
                  </a:lnTo>
                  <a:lnTo>
                    <a:pt x="19604" y="0"/>
                  </a:lnTo>
                  <a:lnTo>
                    <a:pt x="29550" y="0"/>
                  </a:lnTo>
                  <a:lnTo>
                    <a:pt x="29550" y="19644"/>
                  </a:lnTo>
                  <a:lnTo>
                    <a:pt x="49155" y="19644"/>
                  </a:lnTo>
                  <a:lnTo>
                    <a:pt x="49155" y="29607"/>
                  </a:lnTo>
                  <a:lnTo>
                    <a:pt x="29550" y="29607"/>
                  </a:lnTo>
                  <a:lnTo>
                    <a:pt x="29550" y="49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04646" y="4007426"/>
              <a:ext cx="34809" cy="29645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04645" y="4076356"/>
              <a:ext cx="34925" cy="158750"/>
            </a:xfrm>
            <a:custGeom>
              <a:avLst/>
              <a:gdLst/>
              <a:ahLst/>
              <a:cxnLst/>
              <a:rect l="l" t="t" r="r" b="b"/>
              <a:pathLst>
                <a:path w="34925" h="158750">
                  <a:moveTo>
                    <a:pt x="34810" y="152069"/>
                  </a:moveTo>
                  <a:lnTo>
                    <a:pt x="0" y="152069"/>
                  </a:lnTo>
                  <a:lnTo>
                    <a:pt x="0" y="158610"/>
                  </a:lnTo>
                  <a:lnTo>
                    <a:pt x="34810" y="158610"/>
                  </a:lnTo>
                  <a:lnTo>
                    <a:pt x="34810" y="152069"/>
                  </a:lnTo>
                  <a:close/>
                </a:path>
                <a:path w="34925" h="158750">
                  <a:moveTo>
                    <a:pt x="34810" y="75780"/>
                  </a:moveTo>
                  <a:lnTo>
                    <a:pt x="0" y="75780"/>
                  </a:lnTo>
                  <a:lnTo>
                    <a:pt x="0" y="82321"/>
                  </a:lnTo>
                  <a:lnTo>
                    <a:pt x="34810" y="82321"/>
                  </a:lnTo>
                  <a:lnTo>
                    <a:pt x="34810" y="75780"/>
                  </a:lnTo>
                  <a:close/>
                </a:path>
                <a:path w="34925" h="158750">
                  <a:moveTo>
                    <a:pt x="34810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34810" y="6540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04646" y="4007426"/>
              <a:ext cx="34809" cy="32779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50619" y="4007426"/>
              <a:ext cx="88735" cy="712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50619" y="4082888"/>
              <a:ext cx="34809" cy="22099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50607" y="4076356"/>
              <a:ext cx="34925" cy="158750"/>
            </a:xfrm>
            <a:custGeom>
              <a:avLst/>
              <a:gdLst/>
              <a:ahLst/>
              <a:cxnLst/>
              <a:rect l="l" t="t" r="r" b="b"/>
              <a:pathLst>
                <a:path w="34925" h="158750">
                  <a:moveTo>
                    <a:pt x="34810" y="152069"/>
                  </a:moveTo>
                  <a:lnTo>
                    <a:pt x="0" y="152069"/>
                  </a:lnTo>
                  <a:lnTo>
                    <a:pt x="0" y="158610"/>
                  </a:lnTo>
                  <a:lnTo>
                    <a:pt x="34810" y="158610"/>
                  </a:lnTo>
                  <a:lnTo>
                    <a:pt x="34810" y="152069"/>
                  </a:lnTo>
                  <a:close/>
                </a:path>
                <a:path w="34925" h="158750">
                  <a:moveTo>
                    <a:pt x="34810" y="75780"/>
                  </a:moveTo>
                  <a:lnTo>
                    <a:pt x="0" y="75780"/>
                  </a:lnTo>
                  <a:lnTo>
                    <a:pt x="0" y="82321"/>
                  </a:lnTo>
                  <a:lnTo>
                    <a:pt x="34810" y="82321"/>
                  </a:lnTo>
                  <a:lnTo>
                    <a:pt x="34810" y="75780"/>
                  </a:lnTo>
                  <a:close/>
                </a:path>
                <a:path w="34925" h="158750">
                  <a:moveTo>
                    <a:pt x="34810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34810" y="6540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50619" y="4007426"/>
              <a:ext cx="34809" cy="32779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96591" y="4007426"/>
              <a:ext cx="34815" cy="29645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96581" y="4076356"/>
              <a:ext cx="34925" cy="158750"/>
            </a:xfrm>
            <a:custGeom>
              <a:avLst/>
              <a:gdLst/>
              <a:ahLst/>
              <a:cxnLst/>
              <a:rect l="l" t="t" r="r" b="b"/>
              <a:pathLst>
                <a:path w="34925" h="158750">
                  <a:moveTo>
                    <a:pt x="34810" y="152069"/>
                  </a:moveTo>
                  <a:lnTo>
                    <a:pt x="0" y="152069"/>
                  </a:lnTo>
                  <a:lnTo>
                    <a:pt x="0" y="158610"/>
                  </a:lnTo>
                  <a:lnTo>
                    <a:pt x="34810" y="158610"/>
                  </a:lnTo>
                  <a:lnTo>
                    <a:pt x="34810" y="152069"/>
                  </a:lnTo>
                  <a:close/>
                </a:path>
                <a:path w="34925" h="158750">
                  <a:moveTo>
                    <a:pt x="34810" y="75780"/>
                  </a:moveTo>
                  <a:lnTo>
                    <a:pt x="0" y="75780"/>
                  </a:lnTo>
                  <a:lnTo>
                    <a:pt x="0" y="82321"/>
                  </a:lnTo>
                  <a:lnTo>
                    <a:pt x="34810" y="82321"/>
                  </a:lnTo>
                  <a:lnTo>
                    <a:pt x="34810" y="75780"/>
                  </a:lnTo>
                  <a:close/>
                </a:path>
                <a:path w="34925" h="158750">
                  <a:moveTo>
                    <a:pt x="34810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34810" y="6540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96591" y="4139473"/>
              <a:ext cx="34809" cy="19574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12702" y="4007426"/>
              <a:ext cx="34809" cy="2964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6059" y="4390255"/>
              <a:ext cx="55358" cy="792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12702" y="4076348"/>
              <a:ext cx="34925" cy="6985"/>
            </a:xfrm>
            <a:custGeom>
              <a:avLst/>
              <a:gdLst/>
              <a:ahLst/>
              <a:cxnLst/>
              <a:rect l="l" t="t" r="r" b="b"/>
              <a:pathLst>
                <a:path w="34925" h="6985">
                  <a:moveTo>
                    <a:pt x="34809" y="6539"/>
                  </a:moveTo>
                  <a:lnTo>
                    <a:pt x="0" y="6539"/>
                  </a:lnTo>
                  <a:lnTo>
                    <a:pt x="0" y="0"/>
                  </a:lnTo>
                  <a:lnTo>
                    <a:pt x="34809" y="0"/>
                  </a:lnTo>
                  <a:lnTo>
                    <a:pt x="34809" y="6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67219" y="4390255"/>
              <a:ext cx="55358" cy="7929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412697" y="4152137"/>
              <a:ext cx="34925" cy="83185"/>
            </a:xfrm>
            <a:custGeom>
              <a:avLst/>
              <a:gdLst/>
              <a:ahLst/>
              <a:cxnLst/>
              <a:rect l="l" t="t" r="r" b="b"/>
              <a:pathLst>
                <a:path w="34925" h="83185">
                  <a:moveTo>
                    <a:pt x="34810" y="76288"/>
                  </a:moveTo>
                  <a:lnTo>
                    <a:pt x="0" y="76288"/>
                  </a:lnTo>
                  <a:lnTo>
                    <a:pt x="0" y="82829"/>
                  </a:lnTo>
                  <a:lnTo>
                    <a:pt x="34810" y="82829"/>
                  </a:lnTo>
                  <a:lnTo>
                    <a:pt x="34810" y="76288"/>
                  </a:lnTo>
                  <a:close/>
                </a:path>
                <a:path w="34925" h="83185">
                  <a:moveTo>
                    <a:pt x="34810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34810" y="6540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12702" y="4007426"/>
              <a:ext cx="34809" cy="32779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58673" y="4007426"/>
              <a:ext cx="34809" cy="29645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358671" y="4076356"/>
              <a:ext cx="34925" cy="158750"/>
            </a:xfrm>
            <a:custGeom>
              <a:avLst/>
              <a:gdLst/>
              <a:ahLst/>
              <a:cxnLst/>
              <a:rect l="l" t="t" r="r" b="b"/>
              <a:pathLst>
                <a:path w="34925" h="158750">
                  <a:moveTo>
                    <a:pt x="34810" y="152069"/>
                  </a:moveTo>
                  <a:lnTo>
                    <a:pt x="0" y="152069"/>
                  </a:lnTo>
                  <a:lnTo>
                    <a:pt x="0" y="158610"/>
                  </a:lnTo>
                  <a:lnTo>
                    <a:pt x="34810" y="158610"/>
                  </a:lnTo>
                  <a:lnTo>
                    <a:pt x="34810" y="152069"/>
                  </a:lnTo>
                  <a:close/>
                </a:path>
                <a:path w="34925" h="158750">
                  <a:moveTo>
                    <a:pt x="34810" y="75780"/>
                  </a:moveTo>
                  <a:lnTo>
                    <a:pt x="0" y="75780"/>
                  </a:lnTo>
                  <a:lnTo>
                    <a:pt x="0" y="82321"/>
                  </a:lnTo>
                  <a:lnTo>
                    <a:pt x="34810" y="82321"/>
                  </a:lnTo>
                  <a:lnTo>
                    <a:pt x="34810" y="75780"/>
                  </a:lnTo>
                  <a:close/>
                </a:path>
                <a:path w="34925" h="158750">
                  <a:moveTo>
                    <a:pt x="34810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34810" y="6540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58673" y="4007426"/>
              <a:ext cx="34809" cy="32779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62901" y="4382432"/>
              <a:ext cx="104574" cy="871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11547" y="4382432"/>
              <a:ext cx="104574" cy="87125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758097" y="1228615"/>
            <a:ext cx="1381858" cy="966581"/>
            <a:chOff x="838223" y="1950665"/>
            <a:chExt cx="952500" cy="952500"/>
          </a:xfrm>
        </p:grpSpPr>
        <p:sp>
          <p:nvSpPr>
            <p:cNvPr id="83" name="object 83"/>
            <p:cNvSpPr/>
            <p:nvPr/>
          </p:nvSpPr>
          <p:spPr>
            <a:xfrm>
              <a:off x="838223" y="2006228"/>
              <a:ext cx="952500" cy="897255"/>
            </a:xfrm>
            <a:custGeom>
              <a:avLst/>
              <a:gdLst/>
              <a:ahLst/>
              <a:cxnLst/>
              <a:rect l="l" t="t" r="r" b="b"/>
              <a:pathLst>
                <a:path w="952500" h="897255">
                  <a:moveTo>
                    <a:pt x="912812" y="896937"/>
                  </a:moveTo>
                  <a:lnTo>
                    <a:pt x="39687" y="896937"/>
                  </a:lnTo>
                  <a:lnTo>
                    <a:pt x="24277" y="893805"/>
                  </a:lnTo>
                  <a:lnTo>
                    <a:pt x="11658" y="885279"/>
                  </a:lnTo>
                  <a:lnTo>
                    <a:pt x="3131" y="872659"/>
                  </a:lnTo>
                  <a:lnTo>
                    <a:pt x="0" y="857250"/>
                  </a:lnTo>
                  <a:lnTo>
                    <a:pt x="0" y="240109"/>
                  </a:lnTo>
                  <a:lnTo>
                    <a:pt x="3131" y="224699"/>
                  </a:lnTo>
                  <a:lnTo>
                    <a:pt x="11658" y="212080"/>
                  </a:lnTo>
                  <a:lnTo>
                    <a:pt x="24277" y="203553"/>
                  </a:lnTo>
                  <a:lnTo>
                    <a:pt x="39687" y="200421"/>
                  </a:lnTo>
                  <a:lnTo>
                    <a:pt x="261937" y="200421"/>
                  </a:lnTo>
                  <a:lnTo>
                    <a:pt x="261937" y="0"/>
                  </a:lnTo>
                  <a:lnTo>
                    <a:pt x="690562" y="0"/>
                  </a:lnTo>
                  <a:lnTo>
                    <a:pt x="690562" y="200421"/>
                  </a:lnTo>
                  <a:lnTo>
                    <a:pt x="912812" y="200421"/>
                  </a:lnTo>
                  <a:lnTo>
                    <a:pt x="928222" y="203553"/>
                  </a:lnTo>
                  <a:lnTo>
                    <a:pt x="940841" y="212080"/>
                  </a:lnTo>
                  <a:lnTo>
                    <a:pt x="949368" y="224699"/>
                  </a:lnTo>
                  <a:lnTo>
                    <a:pt x="952500" y="240109"/>
                  </a:lnTo>
                  <a:lnTo>
                    <a:pt x="952500" y="857250"/>
                  </a:lnTo>
                  <a:lnTo>
                    <a:pt x="949368" y="872659"/>
                  </a:lnTo>
                  <a:lnTo>
                    <a:pt x="940841" y="885279"/>
                  </a:lnTo>
                  <a:lnTo>
                    <a:pt x="928222" y="893805"/>
                  </a:lnTo>
                  <a:lnTo>
                    <a:pt x="912812" y="89693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84285" y="1950665"/>
              <a:ext cx="460375" cy="55880"/>
            </a:xfrm>
            <a:custGeom>
              <a:avLst/>
              <a:gdLst/>
              <a:ahLst/>
              <a:cxnLst/>
              <a:rect l="l" t="t" r="r" b="b"/>
              <a:pathLst>
                <a:path w="460375" h="55880">
                  <a:moveTo>
                    <a:pt x="460374" y="55562"/>
                  </a:moveTo>
                  <a:lnTo>
                    <a:pt x="0" y="55562"/>
                  </a:lnTo>
                  <a:lnTo>
                    <a:pt x="0" y="0"/>
                  </a:lnTo>
                  <a:lnTo>
                    <a:pt x="460374" y="0"/>
                  </a:lnTo>
                  <a:lnTo>
                    <a:pt x="460374" y="55562"/>
                  </a:lnTo>
                  <a:close/>
                </a:path>
              </a:pathLst>
            </a:custGeom>
            <a:solidFill>
              <a:srgbClr val="CCD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69613" y="2665040"/>
              <a:ext cx="145415" cy="238125"/>
            </a:xfrm>
            <a:custGeom>
              <a:avLst/>
              <a:gdLst/>
              <a:ahLst/>
              <a:cxnLst/>
              <a:rect l="l" t="t" r="r" b="b"/>
              <a:pathLst>
                <a:path w="145415" h="238125">
                  <a:moveTo>
                    <a:pt x="144859" y="238125"/>
                  </a:moveTo>
                  <a:lnTo>
                    <a:pt x="0" y="238125"/>
                  </a:lnTo>
                  <a:lnTo>
                    <a:pt x="0" y="0"/>
                  </a:lnTo>
                  <a:lnTo>
                    <a:pt x="144859" y="0"/>
                  </a:lnTo>
                  <a:lnTo>
                    <a:pt x="144859" y="238125"/>
                  </a:lnTo>
                  <a:close/>
                </a:path>
              </a:pathLst>
            </a:custGeom>
            <a:solidFill>
              <a:srgbClr val="334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14473" y="2665040"/>
              <a:ext cx="145415" cy="238125"/>
            </a:xfrm>
            <a:custGeom>
              <a:avLst/>
              <a:gdLst/>
              <a:ahLst/>
              <a:cxnLst/>
              <a:rect l="l" t="t" r="r" b="b"/>
              <a:pathLst>
                <a:path w="145415" h="238125">
                  <a:moveTo>
                    <a:pt x="144859" y="238125"/>
                  </a:moveTo>
                  <a:lnTo>
                    <a:pt x="0" y="238125"/>
                  </a:lnTo>
                  <a:lnTo>
                    <a:pt x="0" y="0"/>
                  </a:lnTo>
                  <a:lnTo>
                    <a:pt x="144859" y="0"/>
                  </a:lnTo>
                  <a:lnTo>
                    <a:pt x="144859" y="238125"/>
                  </a:lnTo>
                  <a:close/>
                </a:path>
              </a:pathLst>
            </a:custGeom>
            <a:solidFill>
              <a:srgbClr val="405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13625" y="2295956"/>
              <a:ext cx="802005" cy="530225"/>
            </a:xfrm>
            <a:custGeom>
              <a:avLst/>
              <a:gdLst/>
              <a:ahLst/>
              <a:cxnLst/>
              <a:rect l="l" t="t" r="r" b="b"/>
              <a:pathLst>
                <a:path w="802005" h="530225">
                  <a:moveTo>
                    <a:pt x="105168" y="424649"/>
                  </a:moveTo>
                  <a:lnTo>
                    <a:pt x="0" y="424649"/>
                  </a:lnTo>
                  <a:lnTo>
                    <a:pt x="0" y="529818"/>
                  </a:lnTo>
                  <a:lnTo>
                    <a:pt x="105168" y="529818"/>
                  </a:lnTo>
                  <a:lnTo>
                    <a:pt x="105168" y="424649"/>
                  </a:lnTo>
                  <a:close/>
                </a:path>
                <a:path w="802005" h="530225">
                  <a:moveTo>
                    <a:pt x="105168" y="212318"/>
                  </a:moveTo>
                  <a:lnTo>
                    <a:pt x="0" y="212318"/>
                  </a:lnTo>
                  <a:lnTo>
                    <a:pt x="0" y="317500"/>
                  </a:lnTo>
                  <a:lnTo>
                    <a:pt x="105168" y="317500"/>
                  </a:lnTo>
                  <a:lnTo>
                    <a:pt x="105168" y="212318"/>
                  </a:lnTo>
                  <a:close/>
                </a:path>
                <a:path w="802005" h="530225">
                  <a:moveTo>
                    <a:pt x="105168" y="0"/>
                  </a:moveTo>
                  <a:lnTo>
                    <a:pt x="0" y="0"/>
                  </a:lnTo>
                  <a:lnTo>
                    <a:pt x="0" y="105168"/>
                  </a:lnTo>
                  <a:lnTo>
                    <a:pt x="105168" y="105168"/>
                  </a:lnTo>
                  <a:lnTo>
                    <a:pt x="105168" y="0"/>
                  </a:lnTo>
                  <a:close/>
                </a:path>
                <a:path w="802005" h="530225">
                  <a:moveTo>
                    <a:pt x="327418" y="212318"/>
                  </a:moveTo>
                  <a:lnTo>
                    <a:pt x="222250" y="212318"/>
                  </a:lnTo>
                  <a:lnTo>
                    <a:pt x="222250" y="317500"/>
                  </a:lnTo>
                  <a:lnTo>
                    <a:pt x="327418" y="317500"/>
                  </a:lnTo>
                  <a:lnTo>
                    <a:pt x="327418" y="212318"/>
                  </a:lnTo>
                  <a:close/>
                </a:path>
                <a:path w="802005" h="530225">
                  <a:moveTo>
                    <a:pt x="327418" y="0"/>
                  </a:moveTo>
                  <a:lnTo>
                    <a:pt x="222250" y="0"/>
                  </a:lnTo>
                  <a:lnTo>
                    <a:pt x="222250" y="105168"/>
                  </a:lnTo>
                  <a:lnTo>
                    <a:pt x="327418" y="105168"/>
                  </a:lnTo>
                  <a:lnTo>
                    <a:pt x="327418" y="0"/>
                  </a:lnTo>
                  <a:close/>
                </a:path>
                <a:path w="802005" h="530225">
                  <a:moveTo>
                    <a:pt x="579437" y="212318"/>
                  </a:moveTo>
                  <a:lnTo>
                    <a:pt x="474268" y="212318"/>
                  </a:lnTo>
                  <a:lnTo>
                    <a:pt x="474268" y="317500"/>
                  </a:lnTo>
                  <a:lnTo>
                    <a:pt x="579437" y="317500"/>
                  </a:lnTo>
                  <a:lnTo>
                    <a:pt x="579437" y="212318"/>
                  </a:lnTo>
                  <a:close/>
                </a:path>
                <a:path w="802005" h="530225">
                  <a:moveTo>
                    <a:pt x="579437" y="0"/>
                  </a:moveTo>
                  <a:lnTo>
                    <a:pt x="474268" y="0"/>
                  </a:lnTo>
                  <a:lnTo>
                    <a:pt x="474268" y="105168"/>
                  </a:lnTo>
                  <a:lnTo>
                    <a:pt x="579437" y="105168"/>
                  </a:lnTo>
                  <a:lnTo>
                    <a:pt x="579437" y="0"/>
                  </a:lnTo>
                  <a:close/>
                </a:path>
                <a:path w="802005" h="530225">
                  <a:moveTo>
                    <a:pt x="801687" y="424649"/>
                  </a:moveTo>
                  <a:lnTo>
                    <a:pt x="696518" y="424649"/>
                  </a:lnTo>
                  <a:lnTo>
                    <a:pt x="696518" y="529818"/>
                  </a:lnTo>
                  <a:lnTo>
                    <a:pt x="801687" y="529818"/>
                  </a:lnTo>
                  <a:lnTo>
                    <a:pt x="801687" y="424649"/>
                  </a:lnTo>
                  <a:close/>
                </a:path>
                <a:path w="802005" h="530225">
                  <a:moveTo>
                    <a:pt x="801687" y="212318"/>
                  </a:moveTo>
                  <a:lnTo>
                    <a:pt x="696518" y="212318"/>
                  </a:lnTo>
                  <a:lnTo>
                    <a:pt x="696518" y="317500"/>
                  </a:lnTo>
                  <a:lnTo>
                    <a:pt x="801687" y="317500"/>
                  </a:lnTo>
                  <a:lnTo>
                    <a:pt x="801687" y="212318"/>
                  </a:lnTo>
                  <a:close/>
                </a:path>
                <a:path w="802005" h="530225">
                  <a:moveTo>
                    <a:pt x="801687" y="0"/>
                  </a:moveTo>
                  <a:lnTo>
                    <a:pt x="696518" y="0"/>
                  </a:lnTo>
                  <a:lnTo>
                    <a:pt x="696518" y="105168"/>
                  </a:lnTo>
                  <a:lnTo>
                    <a:pt x="801687" y="105168"/>
                  </a:lnTo>
                  <a:lnTo>
                    <a:pt x="801687" y="0"/>
                  </a:lnTo>
                  <a:close/>
                </a:path>
              </a:pathLst>
            </a:custGeom>
            <a:solidFill>
              <a:srgbClr val="53B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48988" y="2041946"/>
              <a:ext cx="130968" cy="13096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100160" y="2006228"/>
              <a:ext cx="426720" cy="20320"/>
            </a:xfrm>
            <a:custGeom>
              <a:avLst/>
              <a:gdLst/>
              <a:ahLst/>
              <a:cxnLst/>
              <a:rect l="l" t="t" r="r" b="b"/>
              <a:pathLst>
                <a:path w="426719" h="20319">
                  <a:moveTo>
                    <a:pt x="426640" y="19843"/>
                  </a:moveTo>
                  <a:lnTo>
                    <a:pt x="0" y="19843"/>
                  </a:lnTo>
                  <a:lnTo>
                    <a:pt x="0" y="0"/>
                  </a:lnTo>
                  <a:lnTo>
                    <a:pt x="426640" y="0"/>
                  </a:lnTo>
                  <a:lnTo>
                    <a:pt x="426640" y="19843"/>
                  </a:lnTo>
                  <a:close/>
                </a:path>
              </a:pathLst>
            </a:custGeom>
            <a:solidFill>
              <a:srgbClr val="E3E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354468" y="1376681"/>
            <a:ext cx="1076960" cy="818515"/>
            <a:chOff x="822354" y="5518107"/>
            <a:chExt cx="1076960" cy="818515"/>
          </a:xfrm>
        </p:grpSpPr>
        <p:sp>
          <p:nvSpPr>
            <p:cNvPr id="92" name="object 92"/>
            <p:cNvSpPr/>
            <p:nvPr/>
          </p:nvSpPr>
          <p:spPr>
            <a:xfrm>
              <a:off x="822350" y="5624715"/>
              <a:ext cx="1076960" cy="609600"/>
            </a:xfrm>
            <a:custGeom>
              <a:avLst/>
              <a:gdLst/>
              <a:ahLst/>
              <a:cxnLst/>
              <a:rect l="l" t="t" r="r" b="b"/>
              <a:pathLst>
                <a:path w="1076960" h="609600">
                  <a:moveTo>
                    <a:pt x="1076375" y="0"/>
                  </a:moveTo>
                  <a:lnTo>
                    <a:pt x="0" y="0"/>
                  </a:lnTo>
                  <a:lnTo>
                    <a:pt x="0" y="404939"/>
                  </a:lnTo>
                  <a:lnTo>
                    <a:pt x="0" y="512584"/>
                  </a:lnTo>
                  <a:lnTo>
                    <a:pt x="819696" y="512584"/>
                  </a:lnTo>
                  <a:lnTo>
                    <a:pt x="819696" y="404939"/>
                  </a:lnTo>
                  <a:lnTo>
                    <a:pt x="1021803" y="404939"/>
                  </a:lnTo>
                  <a:lnTo>
                    <a:pt x="1021803" y="512584"/>
                  </a:lnTo>
                  <a:lnTo>
                    <a:pt x="1021803" y="568528"/>
                  </a:lnTo>
                  <a:lnTo>
                    <a:pt x="0" y="568528"/>
                  </a:lnTo>
                  <a:lnTo>
                    <a:pt x="0" y="608990"/>
                  </a:lnTo>
                  <a:lnTo>
                    <a:pt x="1076375" y="608990"/>
                  </a:lnTo>
                  <a:lnTo>
                    <a:pt x="1076375" y="568528"/>
                  </a:lnTo>
                  <a:lnTo>
                    <a:pt x="1076375" y="512584"/>
                  </a:lnTo>
                  <a:lnTo>
                    <a:pt x="1076375" y="404939"/>
                  </a:lnTo>
                  <a:lnTo>
                    <a:pt x="1076375" y="0"/>
                  </a:lnTo>
                  <a:close/>
                </a:path>
              </a:pathLst>
            </a:custGeom>
            <a:solidFill>
              <a:srgbClr val="E3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2350" y="6233705"/>
              <a:ext cx="1076960" cy="102870"/>
            </a:xfrm>
            <a:custGeom>
              <a:avLst/>
              <a:gdLst/>
              <a:ahLst/>
              <a:cxnLst/>
              <a:rect l="l" t="t" r="r" b="b"/>
              <a:pathLst>
                <a:path w="1076960" h="102870">
                  <a:moveTo>
                    <a:pt x="1076375" y="0"/>
                  </a:moveTo>
                  <a:lnTo>
                    <a:pt x="0" y="0"/>
                  </a:lnTo>
                  <a:lnTo>
                    <a:pt x="0" y="68249"/>
                  </a:lnTo>
                  <a:lnTo>
                    <a:pt x="0" y="102730"/>
                  </a:lnTo>
                  <a:lnTo>
                    <a:pt x="1076375" y="102730"/>
                  </a:lnTo>
                  <a:lnTo>
                    <a:pt x="1076375" y="68249"/>
                  </a:lnTo>
                  <a:lnTo>
                    <a:pt x="1076375" y="0"/>
                  </a:lnTo>
                  <a:close/>
                </a:path>
              </a:pathLst>
            </a:custGeom>
            <a:solidFill>
              <a:srgbClr val="F16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93114" y="5565964"/>
              <a:ext cx="735330" cy="736600"/>
            </a:xfrm>
            <a:custGeom>
              <a:avLst/>
              <a:gdLst/>
              <a:ahLst/>
              <a:cxnLst/>
              <a:rect l="l" t="t" r="r" b="b"/>
              <a:pathLst>
                <a:path w="735330" h="736600">
                  <a:moveTo>
                    <a:pt x="154228" y="0"/>
                  </a:moveTo>
                  <a:lnTo>
                    <a:pt x="0" y="0"/>
                  </a:lnTo>
                  <a:lnTo>
                    <a:pt x="0" y="58750"/>
                  </a:lnTo>
                  <a:lnTo>
                    <a:pt x="154228" y="58750"/>
                  </a:lnTo>
                  <a:lnTo>
                    <a:pt x="154228" y="0"/>
                  </a:lnTo>
                  <a:close/>
                </a:path>
                <a:path w="735330" h="736600">
                  <a:moveTo>
                    <a:pt x="490131" y="571334"/>
                  </a:moveTo>
                  <a:lnTo>
                    <a:pt x="244360" y="571334"/>
                  </a:lnTo>
                  <a:lnTo>
                    <a:pt x="244360" y="735990"/>
                  </a:lnTo>
                  <a:lnTo>
                    <a:pt x="490131" y="735990"/>
                  </a:lnTo>
                  <a:lnTo>
                    <a:pt x="490131" y="571334"/>
                  </a:lnTo>
                  <a:close/>
                </a:path>
                <a:path w="735330" h="736600">
                  <a:moveTo>
                    <a:pt x="734834" y="0"/>
                  </a:moveTo>
                  <a:lnTo>
                    <a:pt x="580618" y="0"/>
                  </a:lnTo>
                  <a:lnTo>
                    <a:pt x="580618" y="58750"/>
                  </a:lnTo>
                  <a:lnTo>
                    <a:pt x="734834" y="58750"/>
                  </a:lnTo>
                  <a:lnTo>
                    <a:pt x="734834" y="0"/>
                  </a:lnTo>
                  <a:close/>
                </a:path>
              </a:pathLst>
            </a:custGeom>
            <a:solidFill>
              <a:srgbClr val="5B9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25855" y="6105283"/>
              <a:ext cx="469900" cy="231775"/>
            </a:xfrm>
            <a:custGeom>
              <a:avLst/>
              <a:gdLst/>
              <a:ahLst/>
              <a:cxnLst/>
              <a:rect l="l" t="t" r="r" b="b"/>
              <a:pathLst>
                <a:path w="469900" h="231775">
                  <a:moveTo>
                    <a:pt x="469353" y="196672"/>
                  </a:moveTo>
                  <a:lnTo>
                    <a:pt x="433095" y="196672"/>
                  </a:lnTo>
                  <a:lnTo>
                    <a:pt x="433095" y="0"/>
                  </a:lnTo>
                  <a:lnTo>
                    <a:pt x="400697" y="0"/>
                  </a:lnTo>
                  <a:lnTo>
                    <a:pt x="400697" y="196672"/>
                  </a:lnTo>
                  <a:lnTo>
                    <a:pt x="68668" y="196672"/>
                  </a:lnTo>
                  <a:lnTo>
                    <a:pt x="68668" y="0"/>
                  </a:lnTo>
                  <a:lnTo>
                    <a:pt x="36271" y="0"/>
                  </a:lnTo>
                  <a:lnTo>
                    <a:pt x="36271" y="196672"/>
                  </a:lnTo>
                  <a:lnTo>
                    <a:pt x="0" y="196672"/>
                  </a:lnTo>
                  <a:lnTo>
                    <a:pt x="0" y="231152"/>
                  </a:lnTo>
                  <a:lnTo>
                    <a:pt x="469353" y="231152"/>
                  </a:lnTo>
                  <a:lnTo>
                    <a:pt x="469353" y="196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76566" y="5676073"/>
              <a:ext cx="968375" cy="660400"/>
            </a:xfrm>
            <a:custGeom>
              <a:avLst/>
              <a:gdLst/>
              <a:ahLst/>
              <a:cxnLst/>
              <a:rect l="l" t="t" r="r" b="b"/>
              <a:pathLst>
                <a:path w="968375" h="660400">
                  <a:moveTo>
                    <a:pt x="116547" y="176961"/>
                  </a:moveTo>
                  <a:lnTo>
                    <a:pt x="0" y="176961"/>
                  </a:lnTo>
                  <a:lnTo>
                    <a:pt x="0" y="316280"/>
                  </a:lnTo>
                  <a:lnTo>
                    <a:pt x="116547" y="316280"/>
                  </a:lnTo>
                  <a:lnTo>
                    <a:pt x="116547" y="176961"/>
                  </a:lnTo>
                  <a:close/>
                </a:path>
                <a:path w="968375" h="660400">
                  <a:moveTo>
                    <a:pt x="116547" y="0"/>
                  </a:moveTo>
                  <a:lnTo>
                    <a:pt x="0" y="0"/>
                  </a:lnTo>
                  <a:lnTo>
                    <a:pt x="0" y="139319"/>
                  </a:lnTo>
                  <a:lnTo>
                    <a:pt x="116547" y="139319"/>
                  </a:lnTo>
                  <a:lnTo>
                    <a:pt x="116547" y="0"/>
                  </a:lnTo>
                  <a:close/>
                </a:path>
                <a:path w="968375" h="660400">
                  <a:moveTo>
                    <a:pt x="202107" y="353580"/>
                  </a:moveTo>
                  <a:lnTo>
                    <a:pt x="0" y="353580"/>
                  </a:lnTo>
                  <a:lnTo>
                    <a:pt x="0" y="517169"/>
                  </a:lnTo>
                  <a:lnTo>
                    <a:pt x="202107" y="517169"/>
                  </a:lnTo>
                  <a:lnTo>
                    <a:pt x="202107" y="353580"/>
                  </a:lnTo>
                  <a:close/>
                </a:path>
                <a:path w="968375" h="660400">
                  <a:moveTo>
                    <a:pt x="285559" y="176961"/>
                  </a:moveTo>
                  <a:lnTo>
                    <a:pt x="169011" y="176961"/>
                  </a:lnTo>
                  <a:lnTo>
                    <a:pt x="169011" y="316280"/>
                  </a:lnTo>
                  <a:lnTo>
                    <a:pt x="285559" y="316280"/>
                  </a:lnTo>
                  <a:lnTo>
                    <a:pt x="285559" y="176961"/>
                  </a:lnTo>
                  <a:close/>
                </a:path>
                <a:path w="968375" h="660400">
                  <a:moveTo>
                    <a:pt x="285559" y="0"/>
                  </a:moveTo>
                  <a:lnTo>
                    <a:pt x="169011" y="0"/>
                  </a:lnTo>
                  <a:lnTo>
                    <a:pt x="169011" y="139674"/>
                  </a:lnTo>
                  <a:lnTo>
                    <a:pt x="285559" y="139674"/>
                  </a:lnTo>
                  <a:lnTo>
                    <a:pt x="285559" y="0"/>
                  </a:lnTo>
                  <a:close/>
                </a:path>
                <a:path w="968375" h="660400">
                  <a:moveTo>
                    <a:pt x="454571" y="176961"/>
                  </a:moveTo>
                  <a:lnTo>
                    <a:pt x="338023" y="176961"/>
                  </a:lnTo>
                  <a:lnTo>
                    <a:pt x="338023" y="316280"/>
                  </a:lnTo>
                  <a:lnTo>
                    <a:pt x="454571" y="316280"/>
                  </a:lnTo>
                  <a:lnTo>
                    <a:pt x="454571" y="176961"/>
                  </a:lnTo>
                  <a:close/>
                </a:path>
                <a:path w="968375" h="660400">
                  <a:moveTo>
                    <a:pt x="454571" y="0"/>
                  </a:moveTo>
                  <a:lnTo>
                    <a:pt x="338023" y="0"/>
                  </a:lnTo>
                  <a:lnTo>
                    <a:pt x="338023" y="139674"/>
                  </a:lnTo>
                  <a:lnTo>
                    <a:pt x="454571" y="139674"/>
                  </a:lnTo>
                  <a:lnTo>
                    <a:pt x="454571" y="0"/>
                  </a:lnTo>
                  <a:close/>
                </a:path>
                <a:path w="968375" h="660400">
                  <a:moveTo>
                    <a:pt x="629920" y="176961"/>
                  </a:moveTo>
                  <a:lnTo>
                    <a:pt x="513372" y="176961"/>
                  </a:lnTo>
                  <a:lnTo>
                    <a:pt x="513372" y="316280"/>
                  </a:lnTo>
                  <a:lnTo>
                    <a:pt x="629920" y="316280"/>
                  </a:lnTo>
                  <a:lnTo>
                    <a:pt x="629920" y="176961"/>
                  </a:lnTo>
                  <a:close/>
                </a:path>
                <a:path w="968375" h="660400">
                  <a:moveTo>
                    <a:pt x="629920" y="0"/>
                  </a:moveTo>
                  <a:lnTo>
                    <a:pt x="513372" y="0"/>
                  </a:lnTo>
                  <a:lnTo>
                    <a:pt x="513372" y="139319"/>
                  </a:lnTo>
                  <a:lnTo>
                    <a:pt x="629920" y="139319"/>
                  </a:lnTo>
                  <a:lnTo>
                    <a:pt x="629920" y="0"/>
                  </a:lnTo>
                  <a:close/>
                </a:path>
                <a:path w="968375" h="660400">
                  <a:moveTo>
                    <a:pt x="718642" y="625881"/>
                  </a:moveTo>
                  <a:lnTo>
                    <a:pt x="682383" y="625881"/>
                  </a:lnTo>
                  <a:lnTo>
                    <a:pt x="682383" y="429209"/>
                  </a:lnTo>
                  <a:lnTo>
                    <a:pt x="649986" y="429209"/>
                  </a:lnTo>
                  <a:lnTo>
                    <a:pt x="649986" y="625881"/>
                  </a:lnTo>
                  <a:lnTo>
                    <a:pt x="317957" y="625881"/>
                  </a:lnTo>
                  <a:lnTo>
                    <a:pt x="317957" y="429209"/>
                  </a:lnTo>
                  <a:lnTo>
                    <a:pt x="285559" y="429209"/>
                  </a:lnTo>
                  <a:lnTo>
                    <a:pt x="285559" y="625881"/>
                  </a:lnTo>
                  <a:lnTo>
                    <a:pt x="249288" y="625881"/>
                  </a:lnTo>
                  <a:lnTo>
                    <a:pt x="249288" y="660361"/>
                  </a:lnTo>
                  <a:lnTo>
                    <a:pt x="718642" y="660361"/>
                  </a:lnTo>
                  <a:lnTo>
                    <a:pt x="718642" y="625881"/>
                  </a:lnTo>
                  <a:close/>
                </a:path>
                <a:path w="968375" h="660400">
                  <a:moveTo>
                    <a:pt x="798918" y="176961"/>
                  </a:moveTo>
                  <a:lnTo>
                    <a:pt x="682383" y="176961"/>
                  </a:lnTo>
                  <a:lnTo>
                    <a:pt x="682383" y="316280"/>
                  </a:lnTo>
                  <a:lnTo>
                    <a:pt x="798918" y="316280"/>
                  </a:lnTo>
                  <a:lnTo>
                    <a:pt x="798918" y="176961"/>
                  </a:lnTo>
                  <a:close/>
                </a:path>
                <a:path w="968375" h="660400">
                  <a:moveTo>
                    <a:pt x="798918" y="0"/>
                  </a:moveTo>
                  <a:lnTo>
                    <a:pt x="682383" y="0"/>
                  </a:lnTo>
                  <a:lnTo>
                    <a:pt x="682383" y="139319"/>
                  </a:lnTo>
                  <a:lnTo>
                    <a:pt x="798918" y="139319"/>
                  </a:lnTo>
                  <a:lnTo>
                    <a:pt x="798918" y="0"/>
                  </a:lnTo>
                  <a:close/>
                </a:path>
                <a:path w="968375" h="660400">
                  <a:moveTo>
                    <a:pt x="967587" y="353580"/>
                  </a:moveTo>
                  <a:lnTo>
                    <a:pt x="765479" y="353580"/>
                  </a:lnTo>
                  <a:lnTo>
                    <a:pt x="765479" y="517169"/>
                  </a:lnTo>
                  <a:lnTo>
                    <a:pt x="967587" y="517169"/>
                  </a:lnTo>
                  <a:lnTo>
                    <a:pt x="967587" y="353580"/>
                  </a:lnTo>
                  <a:close/>
                </a:path>
                <a:path w="968375" h="660400">
                  <a:moveTo>
                    <a:pt x="967930" y="176961"/>
                  </a:moveTo>
                  <a:lnTo>
                    <a:pt x="851382" y="176961"/>
                  </a:lnTo>
                  <a:lnTo>
                    <a:pt x="851382" y="316280"/>
                  </a:lnTo>
                  <a:lnTo>
                    <a:pt x="967930" y="316280"/>
                  </a:lnTo>
                  <a:lnTo>
                    <a:pt x="967930" y="176961"/>
                  </a:lnTo>
                  <a:close/>
                </a:path>
                <a:path w="968375" h="660400">
                  <a:moveTo>
                    <a:pt x="967930" y="0"/>
                  </a:moveTo>
                  <a:lnTo>
                    <a:pt x="851382" y="0"/>
                  </a:lnTo>
                  <a:lnTo>
                    <a:pt x="851382" y="139319"/>
                  </a:lnTo>
                  <a:lnTo>
                    <a:pt x="967930" y="139319"/>
                  </a:lnTo>
                  <a:lnTo>
                    <a:pt x="967930" y="0"/>
                  </a:lnTo>
                  <a:close/>
                </a:path>
              </a:pathLst>
            </a:custGeom>
            <a:solidFill>
              <a:srgbClr val="5B9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7844" y="5687681"/>
              <a:ext cx="945515" cy="614680"/>
            </a:xfrm>
            <a:custGeom>
              <a:avLst/>
              <a:gdLst/>
              <a:ahLst/>
              <a:cxnLst/>
              <a:rect l="l" t="t" r="r" b="b"/>
              <a:pathLst>
                <a:path w="945514" h="614679">
                  <a:moveTo>
                    <a:pt x="91541" y="176618"/>
                  </a:moveTo>
                  <a:lnTo>
                    <a:pt x="2108" y="176618"/>
                  </a:lnTo>
                  <a:lnTo>
                    <a:pt x="2108" y="293420"/>
                  </a:lnTo>
                  <a:lnTo>
                    <a:pt x="91541" y="293420"/>
                  </a:lnTo>
                  <a:lnTo>
                    <a:pt x="91541" y="176618"/>
                  </a:lnTo>
                  <a:close/>
                </a:path>
                <a:path w="945514" h="614679">
                  <a:moveTo>
                    <a:pt x="91541" y="0"/>
                  </a:moveTo>
                  <a:lnTo>
                    <a:pt x="2108" y="0"/>
                  </a:lnTo>
                  <a:lnTo>
                    <a:pt x="2108" y="116801"/>
                  </a:lnTo>
                  <a:lnTo>
                    <a:pt x="91541" y="116801"/>
                  </a:lnTo>
                  <a:lnTo>
                    <a:pt x="91541" y="0"/>
                  </a:lnTo>
                  <a:close/>
                </a:path>
                <a:path w="945514" h="614679">
                  <a:moveTo>
                    <a:pt x="179565" y="353225"/>
                  </a:moveTo>
                  <a:lnTo>
                    <a:pt x="0" y="353225"/>
                  </a:lnTo>
                  <a:lnTo>
                    <a:pt x="0" y="494296"/>
                  </a:lnTo>
                  <a:lnTo>
                    <a:pt x="179565" y="494296"/>
                  </a:lnTo>
                  <a:lnTo>
                    <a:pt x="179565" y="353225"/>
                  </a:lnTo>
                  <a:close/>
                </a:path>
                <a:path w="945514" h="614679">
                  <a:moveTo>
                    <a:pt x="260908" y="176618"/>
                  </a:moveTo>
                  <a:lnTo>
                    <a:pt x="171119" y="176618"/>
                  </a:lnTo>
                  <a:lnTo>
                    <a:pt x="171119" y="293420"/>
                  </a:lnTo>
                  <a:lnTo>
                    <a:pt x="260553" y="293420"/>
                  </a:lnTo>
                  <a:lnTo>
                    <a:pt x="260908" y="176618"/>
                  </a:lnTo>
                  <a:close/>
                </a:path>
                <a:path w="945514" h="614679">
                  <a:moveTo>
                    <a:pt x="260908" y="0"/>
                  </a:moveTo>
                  <a:lnTo>
                    <a:pt x="171119" y="0"/>
                  </a:lnTo>
                  <a:lnTo>
                    <a:pt x="171119" y="116801"/>
                  </a:lnTo>
                  <a:lnTo>
                    <a:pt x="260553" y="116801"/>
                  </a:lnTo>
                  <a:lnTo>
                    <a:pt x="260908" y="0"/>
                  </a:lnTo>
                  <a:close/>
                </a:path>
                <a:path w="945514" h="614679">
                  <a:moveTo>
                    <a:pt x="429907" y="176618"/>
                  </a:moveTo>
                  <a:lnTo>
                    <a:pt x="340474" y="176618"/>
                  </a:lnTo>
                  <a:lnTo>
                    <a:pt x="340474" y="293420"/>
                  </a:lnTo>
                  <a:lnTo>
                    <a:pt x="429907" y="293420"/>
                  </a:lnTo>
                  <a:lnTo>
                    <a:pt x="429907" y="176618"/>
                  </a:lnTo>
                  <a:close/>
                </a:path>
                <a:path w="945514" h="614679">
                  <a:moveTo>
                    <a:pt x="429907" y="0"/>
                  </a:moveTo>
                  <a:lnTo>
                    <a:pt x="340474" y="0"/>
                  </a:lnTo>
                  <a:lnTo>
                    <a:pt x="340474" y="116801"/>
                  </a:lnTo>
                  <a:lnTo>
                    <a:pt x="429907" y="116801"/>
                  </a:lnTo>
                  <a:lnTo>
                    <a:pt x="429907" y="0"/>
                  </a:lnTo>
                  <a:close/>
                </a:path>
                <a:path w="945514" h="614679">
                  <a:moveTo>
                    <a:pt x="462305" y="464045"/>
                  </a:moveTo>
                  <a:lnTo>
                    <a:pt x="366179" y="464045"/>
                  </a:lnTo>
                  <a:lnTo>
                    <a:pt x="366179" y="614273"/>
                  </a:lnTo>
                  <a:lnTo>
                    <a:pt x="462305" y="614273"/>
                  </a:lnTo>
                  <a:lnTo>
                    <a:pt x="462305" y="464045"/>
                  </a:lnTo>
                  <a:close/>
                </a:path>
                <a:path w="945514" h="614679">
                  <a:moveTo>
                    <a:pt x="578853" y="464045"/>
                  </a:moveTo>
                  <a:lnTo>
                    <a:pt x="482727" y="464045"/>
                  </a:lnTo>
                  <a:lnTo>
                    <a:pt x="482727" y="614273"/>
                  </a:lnTo>
                  <a:lnTo>
                    <a:pt x="578853" y="614273"/>
                  </a:lnTo>
                  <a:lnTo>
                    <a:pt x="578853" y="464045"/>
                  </a:lnTo>
                  <a:close/>
                </a:path>
                <a:path w="945514" h="614679">
                  <a:moveTo>
                    <a:pt x="604901" y="176618"/>
                  </a:moveTo>
                  <a:lnTo>
                    <a:pt x="515467" y="176618"/>
                  </a:lnTo>
                  <a:lnTo>
                    <a:pt x="515467" y="293420"/>
                  </a:lnTo>
                  <a:lnTo>
                    <a:pt x="604901" y="293420"/>
                  </a:lnTo>
                  <a:lnTo>
                    <a:pt x="604901" y="176618"/>
                  </a:lnTo>
                  <a:close/>
                </a:path>
                <a:path w="945514" h="614679">
                  <a:moveTo>
                    <a:pt x="604901" y="0"/>
                  </a:moveTo>
                  <a:lnTo>
                    <a:pt x="515467" y="0"/>
                  </a:lnTo>
                  <a:lnTo>
                    <a:pt x="515467" y="116459"/>
                  </a:lnTo>
                  <a:lnTo>
                    <a:pt x="604901" y="116459"/>
                  </a:lnTo>
                  <a:lnTo>
                    <a:pt x="604901" y="0"/>
                  </a:lnTo>
                  <a:close/>
                </a:path>
                <a:path w="945514" h="614679">
                  <a:moveTo>
                    <a:pt x="773912" y="176618"/>
                  </a:moveTo>
                  <a:lnTo>
                    <a:pt x="684479" y="176618"/>
                  </a:lnTo>
                  <a:lnTo>
                    <a:pt x="684479" y="293420"/>
                  </a:lnTo>
                  <a:lnTo>
                    <a:pt x="773912" y="293420"/>
                  </a:lnTo>
                  <a:lnTo>
                    <a:pt x="773912" y="176618"/>
                  </a:lnTo>
                  <a:close/>
                </a:path>
                <a:path w="945514" h="614679">
                  <a:moveTo>
                    <a:pt x="773912" y="0"/>
                  </a:moveTo>
                  <a:lnTo>
                    <a:pt x="684479" y="0"/>
                  </a:lnTo>
                  <a:lnTo>
                    <a:pt x="684479" y="116459"/>
                  </a:lnTo>
                  <a:lnTo>
                    <a:pt x="773912" y="116459"/>
                  </a:lnTo>
                  <a:lnTo>
                    <a:pt x="773912" y="0"/>
                  </a:lnTo>
                  <a:close/>
                </a:path>
                <a:path w="945514" h="614679">
                  <a:moveTo>
                    <a:pt x="942924" y="176618"/>
                  </a:moveTo>
                  <a:lnTo>
                    <a:pt x="853490" y="176618"/>
                  </a:lnTo>
                  <a:lnTo>
                    <a:pt x="853490" y="293420"/>
                  </a:lnTo>
                  <a:lnTo>
                    <a:pt x="942924" y="293420"/>
                  </a:lnTo>
                  <a:lnTo>
                    <a:pt x="942924" y="176618"/>
                  </a:lnTo>
                  <a:close/>
                </a:path>
                <a:path w="945514" h="614679">
                  <a:moveTo>
                    <a:pt x="942924" y="0"/>
                  </a:moveTo>
                  <a:lnTo>
                    <a:pt x="853490" y="0"/>
                  </a:lnTo>
                  <a:lnTo>
                    <a:pt x="853490" y="116459"/>
                  </a:lnTo>
                  <a:lnTo>
                    <a:pt x="942924" y="116459"/>
                  </a:lnTo>
                  <a:lnTo>
                    <a:pt x="942924" y="0"/>
                  </a:lnTo>
                  <a:close/>
                </a:path>
                <a:path w="945514" h="614679">
                  <a:moveTo>
                    <a:pt x="945388" y="353225"/>
                  </a:moveTo>
                  <a:lnTo>
                    <a:pt x="765822" y="353225"/>
                  </a:lnTo>
                  <a:lnTo>
                    <a:pt x="765822" y="494296"/>
                  </a:lnTo>
                  <a:lnTo>
                    <a:pt x="945388" y="494296"/>
                  </a:lnTo>
                  <a:lnTo>
                    <a:pt x="945388" y="353225"/>
                  </a:lnTo>
                  <a:close/>
                </a:path>
              </a:pathLst>
            </a:custGeom>
            <a:solidFill>
              <a:srgbClr val="ABD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25866" y="5518107"/>
              <a:ext cx="469900" cy="587375"/>
            </a:xfrm>
            <a:custGeom>
              <a:avLst/>
              <a:gdLst/>
              <a:ahLst/>
              <a:cxnLst/>
              <a:rect l="l" t="t" r="r" b="b"/>
              <a:pathLst>
                <a:path w="469900" h="587375">
                  <a:moveTo>
                    <a:pt x="469351" y="587175"/>
                  </a:moveTo>
                  <a:lnTo>
                    <a:pt x="0" y="587175"/>
                  </a:lnTo>
                  <a:lnTo>
                    <a:pt x="0" y="500629"/>
                  </a:lnTo>
                  <a:lnTo>
                    <a:pt x="469351" y="500629"/>
                  </a:lnTo>
                  <a:lnTo>
                    <a:pt x="469351" y="587175"/>
                  </a:lnTo>
                  <a:close/>
                </a:path>
                <a:path w="469900" h="587375">
                  <a:moveTo>
                    <a:pt x="279216" y="137206"/>
                  </a:moveTo>
                  <a:lnTo>
                    <a:pt x="190487" y="137206"/>
                  </a:lnTo>
                  <a:lnTo>
                    <a:pt x="181046" y="135293"/>
                  </a:lnTo>
                  <a:lnTo>
                    <a:pt x="173322" y="130082"/>
                  </a:lnTo>
                  <a:lnTo>
                    <a:pt x="168106" y="122364"/>
                  </a:lnTo>
                  <a:lnTo>
                    <a:pt x="166192" y="112931"/>
                  </a:lnTo>
                  <a:lnTo>
                    <a:pt x="166192" y="24275"/>
                  </a:lnTo>
                  <a:lnTo>
                    <a:pt x="168106" y="14842"/>
                  </a:lnTo>
                  <a:lnTo>
                    <a:pt x="173322" y="7124"/>
                  </a:lnTo>
                  <a:lnTo>
                    <a:pt x="181046" y="1912"/>
                  </a:lnTo>
                  <a:lnTo>
                    <a:pt x="190487" y="0"/>
                  </a:lnTo>
                  <a:lnTo>
                    <a:pt x="279216" y="0"/>
                  </a:lnTo>
                  <a:lnTo>
                    <a:pt x="288657" y="1912"/>
                  </a:lnTo>
                  <a:lnTo>
                    <a:pt x="296381" y="7124"/>
                  </a:lnTo>
                  <a:lnTo>
                    <a:pt x="301597" y="14842"/>
                  </a:lnTo>
                  <a:lnTo>
                    <a:pt x="303511" y="24275"/>
                  </a:lnTo>
                  <a:lnTo>
                    <a:pt x="303511" y="112931"/>
                  </a:lnTo>
                  <a:lnTo>
                    <a:pt x="301597" y="122364"/>
                  </a:lnTo>
                  <a:lnTo>
                    <a:pt x="296381" y="130082"/>
                  </a:lnTo>
                  <a:lnTo>
                    <a:pt x="288657" y="135293"/>
                  </a:lnTo>
                  <a:lnTo>
                    <a:pt x="279216" y="137206"/>
                  </a:lnTo>
                  <a:close/>
                </a:path>
              </a:pathLst>
            </a:custGeom>
            <a:solidFill>
              <a:srgbClr val="F16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3752" y="5536401"/>
              <a:ext cx="372745" cy="554355"/>
            </a:xfrm>
            <a:custGeom>
              <a:avLst/>
              <a:gdLst/>
              <a:ahLst/>
              <a:cxnLst/>
              <a:rect l="l" t="t" r="r" b="b"/>
              <a:pathLst>
                <a:path w="372744" h="554354">
                  <a:moveTo>
                    <a:pt x="201401" y="35532"/>
                  </a:moveTo>
                  <a:lnTo>
                    <a:pt x="171825" y="35532"/>
                  </a:lnTo>
                  <a:lnTo>
                    <a:pt x="171825" y="0"/>
                  </a:lnTo>
                  <a:lnTo>
                    <a:pt x="201401" y="0"/>
                  </a:lnTo>
                  <a:lnTo>
                    <a:pt x="201401" y="35532"/>
                  </a:lnTo>
                  <a:close/>
                </a:path>
                <a:path w="372744" h="554354">
                  <a:moveTo>
                    <a:pt x="201402" y="100618"/>
                  </a:moveTo>
                  <a:lnTo>
                    <a:pt x="171825" y="100618"/>
                  </a:lnTo>
                  <a:lnTo>
                    <a:pt x="171825" y="65085"/>
                  </a:lnTo>
                  <a:lnTo>
                    <a:pt x="136263" y="65085"/>
                  </a:lnTo>
                  <a:lnTo>
                    <a:pt x="136263" y="35532"/>
                  </a:lnTo>
                  <a:lnTo>
                    <a:pt x="236964" y="35532"/>
                  </a:lnTo>
                  <a:lnTo>
                    <a:pt x="236964" y="65085"/>
                  </a:lnTo>
                  <a:lnTo>
                    <a:pt x="201402" y="65085"/>
                  </a:lnTo>
                  <a:lnTo>
                    <a:pt x="201402" y="100618"/>
                  </a:lnTo>
                  <a:close/>
                </a:path>
                <a:path w="372744" h="554354">
                  <a:moveTo>
                    <a:pt x="5633" y="553752"/>
                  </a:moveTo>
                  <a:lnTo>
                    <a:pt x="3520" y="553752"/>
                  </a:lnTo>
                  <a:lnTo>
                    <a:pt x="703" y="552345"/>
                  </a:lnTo>
                  <a:lnTo>
                    <a:pt x="0" y="551641"/>
                  </a:lnTo>
                  <a:lnTo>
                    <a:pt x="0" y="494999"/>
                  </a:lnTo>
                  <a:lnTo>
                    <a:pt x="704" y="494296"/>
                  </a:lnTo>
                  <a:lnTo>
                    <a:pt x="1408" y="493944"/>
                  </a:lnTo>
                  <a:lnTo>
                    <a:pt x="3520" y="493241"/>
                  </a:lnTo>
                  <a:lnTo>
                    <a:pt x="5633" y="493241"/>
                  </a:lnTo>
                  <a:lnTo>
                    <a:pt x="7746" y="493944"/>
                  </a:lnTo>
                  <a:lnTo>
                    <a:pt x="8450" y="494296"/>
                  </a:lnTo>
                  <a:lnTo>
                    <a:pt x="9154" y="494999"/>
                  </a:lnTo>
                  <a:lnTo>
                    <a:pt x="9154" y="518923"/>
                  </a:lnTo>
                  <a:lnTo>
                    <a:pt x="39787" y="518923"/>
                  </a:lnTo>
                  <a:lnTo>
                    <a:pt x="39787" y="525607"/>
                  </a:lnTo>
                  <a:lnTo>
                    <a:pt x="9154" y="525607"/>
                  </a:lnTo>
                  <a:lnTo>
                    <a:pt x="9154" y="551641"/>
                  </a:lnTo>
                  <a:lnTo>
                    <a:pt x="8449" y="552345"/>
                  </a:lnTo>
                  <a:lnTo>
                    <a:pt x="5633" y="553752"/>
                  </a:lnTo>
                  <a:close/>
                </a:path>
                <a:path w="372744" h="554354">
                  <a:moveTo>
                    <a:pt x="39787" y="518923"/>
                  </a:moveTo>
                  <a:lnTo>
                    <a:pt x="30632" y="518923"/>
                  </a:lnTo>
                  <a:lnTo>
                    <a:pt x="30632" y="494999"/>
                  </a:lnTo>
                  <a:lnTo>
                    <a:pt x="31337" y="494296"/>
                  </a:lnTo>
                  <a:lnTo>
                    <a:pt x="32041" y="493944"/>
                  </a:lnTo>
                  <a:lnTo>
                    <a:pt x="34153" y="493241"/>
                  </a:lnTo>
                  <a:lnTo>
                    <a:pt x="36266" y="493241"/>
                  </a:lnTo>
                  <a:lnTo>
                    <a:pt x="38378" y="493944"/>
                  </a:lnTo>
                  <a:lnTo>
                    <a:pt x="39083" y="494296"/>
                  </a:lnTo>
                  <a:lnTo>
                    <a:pt x="39787" y="494999"/>
                  </a:lnTo>
                  <a:lnTo>
                    <a:pt x="39787" y="518923"/>
                  </a:lnTo>
                  <a:close/>
                </a:path>
                <a:path w="372744" h="554354">
                  <a:moveTo>
                    <a:pt x="36266" y="553752"/>
                  </a:moveTo>
                  <a:lnTo>
                    <a:pt x="34153" y="553752"/>
                  </a:lnTo>
                  <a:lnTo>
                    <a:pt x="31336" y="552345"/>
                  </a:lnTo>
                  <a:lnTo>
                    <a:pt x="30632" y="551641"/>
                  </a:lnTo>
                  <a:lnTo>
                    <a:pt x="30632" y="525607"/>
                  </a:lnTo>
                  <a:lnTo>
                    <a:pt x="39787" y="525607"/>
                  </a:lnTo>
                  <a:lnTo>
                    <a:pt x="39786" y="551641"/>
                  </a:lnTo>
                  <a:lnTo>
                    <a:pt x="39082" y="552345"/>
                  </a:lnTo>
                  <a:lnTo>
                    <a:pt x="36266" y="553752"/>
                  </a:lnTo>
                  <a:close/>
                </a:path>
                <a:path w="372744" h="554354">
                  <a:moveTo>
                    <a:pt x="77814" y="554104"/>
                  </a:moveTo>
                  <a:lnTo>
                    <a:pt x="72884" y="554104"/>
                  </a:lnTo>
                  <a:lnTo>
                    <a:pt x="70068" y="553752"/>
                  </a:lnTo>
                  <a:lnTo>
                    <a:pt x="57744" y="544253"/>
                  </a:lnTo>
                  <a:lnTo>
                    <a:pt x="56688" y="541439"/>
                  </a:lnTo>
                  <a:lnTo>
                    <a:pt x="56336" y="538624"/>
                  </a:lnTo>
                  <a:lnTo>
                    <a:pt x="56336" y="509072"/>
                  </a:lnTo>
                  <a:lnTo>
                    <a:pt x="56688" y="506257"/>
                  </a:lnTo>
                  <a:lnTo>
                    <a:pt x="57744" y="503443"/>
                  </a:lnTo>
                  <a:lnTo>
                    <a:pt x="58449" y="501332"/>
                  </a:lnTo>
                  <a:lnTo>
                    <a:pt x="72885" y="493592"/>
                  </a:lnTo>
                  <a:lnTo>
                    <a:pt x="77814" y="493592"/>
                  </a:lnTo>
                  <a:lnTo>
                    <a:pt x="91663" y="500980"/>
                  </a:lnTo>
                  <a:lnTo>
                    <a:pt x="72532" y="500980"/>
                  </a:lnTo>
                  <a:lnTo>
                    <a:pt x="70068" y="502036"/>
                  </a:lnTo>
                  <a:lnTo>
                    <a:pt x="67955" y="503795"/>
                  </a:lnTo>
                  <a:lnTo>
                    <a:pt x="66195" y="505905"/>
                  </a:lnTo>
                  <a:lnTo>
                    <a:pt x="65138" y="509072"/>
                  </a:lnTo>
                  <a:lnTo>
                    <a:pt x="65490" y="511886"/>
                  </a:lnTo>
                  <a:lnTo>
                    <a:pt x="65490" y="535810"/>
                  </a:lnTo>
                  <a:lnTo>
                    <a:pt x="72532" y="546716"/>
                  </a:lnTo>
                  <a:lnTo>
                    <a:pt x="91663" y="546716"/>
                  </a:lnTo>
                  <a:lnTo>
                    <a:pt x="90489" y="548475"/>
                  </a:lnTo>
                  <a:lnTo>
                    <a:pt x="86968" y="551290"/>
                  </a:lnTo>
                  <a:lnTo>
                    <a:pt x="84856" y="552345"/>
                  </a:lnTo>
                  <a:lnTo>
                    <a:pt x="82743" y="553049"/>
                  </a:lnTo>
                  <a:lnTo>
                    <a:pt x="80278" y="553752"/>
                  </a:lnTo>
                  <a:lnTo>
                    <a:pt x="77814" y="554104"/>
                  </a:lnTo>
                  <a:close/>
                </a:path>
                <a:path w="372744" h="554354">
                  <a:moveTo>
                    <a:pt x="91663" y="546716"/>
                  </a:moveTo>
                  <a:lnTo>
                    <a:pt x="78166" y="546716"/>
                  </a:lnTo>
                  <a:lnTo>
                    <a:pt x="80631" y="545661"/>
                  </a:lnTo>
                  <a:lnTo>
                    <a:pt x="82743" y="543902"/>
                  </a:lnTo>
                  <a:lnTo>
                    <a:pt x="84856" y="541791"/>
                  </a:lnTo>
                  <a:lnTo>
                    <a:pt x="85912" y="538624"/>
                  </a:lnTo>
                  <a:lnTo>
                    <a:pt x="85560" y="535810"/>
                  </a:lnTo>
                  <a:lnTo>
                    <a:pt x="85560" y="511886"/>
                  </a:lnTo>
                  <a:lnTo>
                    <a:pt x="78166" y="501332"/>
                  </a:lnTo>
                  <a:lnTo>
                    <a:pt x="75349" y="501332"/>
                  </a:lnTo>
                  <a:lnTo>
                    <a:pt x="72532" y="500980"/>
                  </a:lnTo>
                  <a:lnTo>
                    <a:pt x="91663" y="500980"/>
                  </a:lnTo>
                  <a:lnTo>
                    <a:pt x="91898" y="501332"/>
                  </a:lnTo>
                  <a:lnTo>
                    <a:pt x="92954" y="503443"/>
                  </a:lnTo>
                  <a:lnTo>
                    <a:pt x="94011" y="506258"/>
                  </a:lnTo>
                  <a:lnTo>
                    <a:pt x="94362" y="509072"/>
                  </a:lnTo>
                  <a:lnTo>
                    <a:pt x="94362" y="538624"/>
                  </a:lnTo>
                  <a:lnTo>
                    <a:pt x="94010" y="541439"/>
                  </a:lnTo>
                  <a:lnTo>
                    <a:pt x="92954" y="544253"/>
                  </a:lnTo>
                  <a:lnTo>
                    <a:pt x="91898" y="546364"/>
                  </a:lnTo>
                  <a:lnTo>
                    <a:pt x="91663" y="546716"/>
                  </a:lnTo>
                  <a:close/>
                </a:path>
                <a:path w="372744" h="554354">
                  <a:moveTo>
                    <a:pt x="91663" y="546716"/>
                  </a:moveTo>
                  <a:lnTo>
                    <a:pt x="72532" y="546716"/>
                  </a:lnTo>
                  <a:lnTo>
                    <a:pt x="75349" y="546364"/>
                  </a:lnTo>
                  <a:lnTo>
                    <a:pt x="78166" y="546716"/>
                  </a:lnTo>
                  <a:lnTo>
                    <a:pt x="91663" y="546716"/>
                  </a:lnTo>
                  <a:close/>
                </a:path>
                <a:path w="372744" h="554354">
                  <a:moveTo>
                    <a:pt x="144009" y="546364"/>
                  </a:moveTo>
                  <a:lnTo>
                    <a:pt x="124291" y="546364"/>
                  </a:lnTo>
                  <a:lnTo>
                    <a:pt x="126404" y="546013"/>
                  </a:lnTo>
                  <a:lnTo>
                    <a:pt x="129221" y="546012"/>
                  </a:lnTo>
                  <a:lnTo>
                    <a:pt x="131685" y="545309"/>
                  </a:lnTo>
                  <a:lnTo>
                    <a:pt x="134150" y="543902"/>
                  </a:lnTo>
                  <a:lnTo>
                    <a:pt x="136262" y="542495"/>
                  </a:lnTo>
                  <a:lnTo>
                    <a:pt x="137319" y="539680"/>
                  </a:lnTo>
                  <a:lnTo>
                    <a:pt x="137319" y="535107"/>
                  </a:lnTo>
                  <a:lnTo>
                    <a:pt x="120770" y="523849"/>
                  </a:lnTo>
                  <a:lnTo>
                    <a:pt x="118658" y="522793"/>
                  </a:lnTo>
                  <a:lnTo>
                    <a:pt x="116545" y="521386"/>
                  </a:lnTo>
                  <a:lnTo>
                    <a:pt x="114432" y="520330"/>
                  </a:lnTo>
                  <a:lnTo>
                    <a:pt x="112672" y="518571"/>
                  </a:lnTo>
                  <a:lnTo>
                    <a:pt x="111264" y="516460"/>
                  </a:lnTo>
                  <a:lnTo>
                    <a:pt x="109855" y="513997"/>
                  </a:lnTo>
                  <a:lnTo>
                    <a:pt x="109239" y="511535"/>
                  </a:lnTo>
                  <a:lnTo>
                    <a:pt x="109201" y="505202"/>
                  </a:lnTo>
                  <a:lnTo>
                    <a:pt x="109503" y="503091"/>
                  </a:lnTo>
                  <a:lnTo>
                    <a:pt x="110912" y="500628"/>
                  </a:lnTo>
                  <a:lnTo>
                    <a:pt x="111968" y="498518"/>
                  </a:lnTo>
                  <a:lnTo>
                    <a:pt x="115489" y="495703"/>
                  </a:lnTo>
                  <a:lnTo>
                    <a:pt x="119714" y="493592"/>
                  </a:lnTo>
                  <a:lnTo>
                    <a:pt x="121827" y="493241"/>
                  </a:lnTo>
                  <a:lnTo>
                    <a:pt x="124292" y="492889"/>
                  </a:lnTo>
                  <a:lnTo>
                    <a:pt x="126404" y="492537"/>
                  </a:lnTo>
                  <a:lnTo>
                    <a:pt x="132038" y="492537"/>
                  </a:lnTo>
                  <a:lnTo>
                    <a:pt x="133798" y="492889"/>
                  </a:lnTo>
                  <a:lnTo>
                    <a:pt x="135207" y="493241"/>
                  </a:lnTo>
                  <a:lnTo>
                    <a:pt x="138728" y="493944"/>
                  </a:lnTo>
                  <a:lnTo>
                    <a:pt x="140136" y="494296"/>
                  </a:lnTo>
                  <a:lnTo>
                    <a:pt x="142953" y="495704"/>
                  </a:lnTo>
                  <a:lnTo>
                    <a:pt x="144010" y="496407"/>
                  </a:lnTo>
                  <a:lnTo>
                    <a:pt x="144714" y="497462"/>
                  </a:lnTo>
                  <a:lnTo>
                    <a:pt x="144714" y="498870"/>
                  </a:lnTo>
                  <a:lnTo>
                    <a:pt x="144362" y="499573"/>
                  </a:lnTo>
                  <a:lnTo>
                    <a:pt x="144362" y="500277"/>
                  </a:lnTo>
                  <a:lnTo>
                    <a:pt x="126405" y="500277"/>
                  </a:lnTo>
                  <a:lnTo>
                    <a:pt x="123939" y="500629"/>
                  </a:lnTo>
                  <a:lnTo>
                    <a:pt x="121475" y="502036"/>
                  </a:lnTo>
                  <a:lnTo>
                    <a:pt x="119362" y="503092"/>
                  </a:lnTo>
                  <a:lnTo>
                    <a:pt x="118306" y="505202"/>
                  </a:lnTo>
                  <a:lnTo>
                    <a:pt x="118306" y="509424"/>
                  </a:lnTo>
                  <a:lnTo>
                    <a:pt x="119010" y="511535"/>
                  </a:lnTo>
                  <a:lnTo>
                    <a:pt x="120419" y="512590"/>
                  </a:lnTo>
                  <a:lnTo>
                    <a:pt x="122179" y="513998"/>
                  </a:lnTo>
                  <a:lnTo>
                    <a:pt x="123940" y="515053"/>
                  </a:lnTo>
                  <a:lnTo>
                    <a:pt x="125700" y="515757"/>
                  </a:lnTo>
                  <a:lnTo>
                    <a:pt x="129925" y="517867"/>
                  </a:lnTo>
                  <a:lnTo>
                    <a:pt x="147178" y="538976"/>
                  </a:lnTo>
                  <a:lnTo>
                    <a:pt x="145065" y="544253"/>
                  </a:lnTo>
                  <a:lnTo>
                    <a:pt x="144009" y="546364"/>
                  </a:lnTo>
                  <a:close/>
                </a:path>
                <a:path w="372744" h="554354">
                  <a:moveTo>
                    <a:pt x="141545" y="503092"/>
                  </a:moveTo>
                  <a:lnTo>
                    <a:pt x="140136" y="503091"/>
                  </a:lnTo>
                  <a:lnTo>
                    <a:pt x="139080" y="502740"/>
                  </a:lnTo>
                  <a:lnTo>
                    <a:pt x="136968" y="501684"/>
                  </a:lnTo>
                  <a:lnTo>
                    <a:pt x="133799" y="500628"/>
                  </a:lnTo>
                  <a:lnTo>
                    <a:pt x="132390" y="500277"/>
                  </a:lnTo>
                  <a:lnTo>
                    <a:pt x="144362" y="500277"/>
                  </a:lnTo>
                  <a:lnTo>
                    <a:pt x="144362" y="500629"/>
                  </a:lnTo>
                  <a:lnTo>
                    <a:pt x="143657" y="501332"/>
                  </a:lnTo>
                  <a:lnTo>
                    <a:pt x="143657" y="502036"/>
                  </a:lnTo>
                  <a:lnTo>
                    <a:pt x="142953" y="502388"/>
                  </a:lnTo>
                  <a:lnTo>
                    <a:pt x="142601" y="502740"/>
                  </a:lnTo>
                  <a:lnTo>
                    <a:pt x="141545" y="503092"/>
                  </a:lnTo>
                  <a:close/>
                </a:path>
                <a:path w="372744" h="554354">
                  <a:moveTo>
                    <a:pt x="129221" y="554104"/>
                  </a:moveTo>
                  <a:lnTo>
                    <a:pt x="124291" y="554104"/>
                  </a:lnTo>
                  <a:lnTo>
                    <a:pt x="121475" y="553752"/>
                  </a:lnTo>
                  <a:lnTo>
                    <a:pt x="119010" y="553049"/>
                  </a:lnTo>
                  <a:lnTo>
                    <a:pt x="114785" y="551642"/>
                  </a:lnTo>
                  <a:lnTo>
                    <a:pt x="113024" y="550586"/>
                  </a:lnTo>
                  <a:lnTo>
                    <a:pt x="111616" y="549883"/>
                  </a:lnTo>
                  <a:lnTo>
                    <a:pt x="110207" y="548827"/>
                  </a:lnTo>
                  <a:lnTo>
                    <a:pt x="109151" y="547420"/>
                  </a:lnTo>
                  <a:lnTo>
                    <a:pt x="108447" y="546716"/>
                  </a:lnTo>
                  <a:lnTo>
                    <a:pt x="107743" y="545309"/>
                  </a:lnTo>
                  <a:lnTo>
                    <a:pt x="107743" y="543198"/>
                  </a:lnTo>
                  <a:lnTo>
                    <a:pt x="108095" y="542846"/>
                  </a:lnTo>
                  <a:lnTo>
                    <a:pt x="108095" y="542143"/>
                  </a:lnTo>
                  <a:lnTo>
                    <a:pt x="109151" y="541087"/>
                  </a:lnTo>
                  <a:lnTo>
                    <a:pt x="109856" y="540736"/>
                  </a:lnTo>
                  <a:lnTo>
                    <a:pt x="110559" y="540032"/>
                  </a:lnTo>
                  <a:lnTo>
                    <a:pt x="112320" y="540032"/>
                  </a:lnTo>
                  <a:lnTo>
                    <a:pt x="113024" y="540384"/>
                  </a:lnTo>
                  <a:lnTo>
                    <a:pt x="114433" y="541791"/>
                  </a:lnTo>
                  <a:lnTo>
                    <a:pt x="116546" y="543198"/>
                  </a:lnTo>
                  <a:lnTo>
                    <a:pt x="117954" y="543902"/>
                  </a:lnTo>
                  <a:lnTo>
                    <a:pt x="119010" y="544605"/>
                  </a:lnTo>
                  <a:lnTo>
                    <a:pt x="120419" y="545309"/>
                  </a:lnTo>
                  <a:lnTo>
                    <a:pt x="122179" y="546013"/>
                  </a:lnTo>
                  <a:lnTo>
                    <a:pt x="124291" y="546364"/>
                  </a:lnTo>
                  <a:lnTo>
                    <a:pt x="144009" y="546364"/>
                  </a:lnTo>
                  <a:lnTo>
                    <a:pt x="142601" y="548475"/>
                  </a:lnTo>
                  <a:lnTo>
                    <a:pt x="132037" y="553752"/>
                  </a:lnTo>
                  <a:lnTo>
                    <a:pt x="129221" y="554104"/>
                  </a:lnTo>
                  <a:close/>
                </a:path>
                <a:path w="372744" h="554354">
                  <a:moveTo>
                    <a:pt x="166192" y="553752"/>
                  </a:moveTo>
                  <a:lnTo>
                    <a:pt x="164079" y="553752"/>
                  </a:lnTo>
                  <a:lnTo>
                    <a:pt x="161262" y="552345"/>
                  </a:lnTo>
                  <a:lnTo>
                    <a:pt x="160558" y="551641"/>
                  </a:lnTo>
                  <a:lnTo>
                    <a:pt x="160675" y="494648"/>
                  </a:lnTo>
                  <a:lnTo>
                    <a:pt x="160910" y="493944"/>
                  </a:lnTo>
                  <a:lnTo>
                    <a:pt x="162318" y="493240"/>
                  </a:lnTo>
                  <a:lnTo>
                    <a:pt x="163375" y="492888"/>
                  </a:lnTo>
                  <a:lnTo>
                    <a:pt x="183093" y="492888"/>
                  </a:lnTo>
                  <a:lnTo>
                    <a:pt x="197294" y="500980"/>
                  </a:lnTo>
                  <a:lnTo>
                    <a:pt x="178515" y="500980"/>
                  </a:lnTo>
                  <a:lnTo>
                    <a:pt x="169712" y="501332"/>
                  </a:lnTo>
                  <a:lnTo>
                    <a:pt x="169712" y="520682"/>
                  </a:lnTo>
                  <a:lnTo>
                    <a:pt x="197705" y="520682"/>
                  </a:lnTo>
                  <a:lnTo>
                    <a:pt x="196824" y="522441"/>
                  </a:lnTo>
                  <a:lnTo>
                    <a:pt x="182740" y="530181"/>
                  </a:lnTo>
                  <a:lnTo>
                    <a:pt x="169712" y="530181"/>
                  </a:lnTo>
                  <a:lnTo>
                    <a:pt x="169712" y="551641"/>
                  </a:lnTo>
                  <a:lnTo>
                    <a:pt x="169008" y="552345"/>
                  </a:lnTo>
                  <a:lnTo>
                    <a:pt x="166192" y="553752"/>
                  </a:lnTo>
                  <a:close/>
                </a:path>
                <a:path w="372744" h="554354">
                  <a:moveTo>
                    <a:pt x="197705" y="520682"/>
                  </a:moveTo>
                  <a:lnTo>
                    <a:pt x="180980" y="520682"/>
                  </a:lnTo>
                  <a:lnTo>
                    <a:pt x="183092" y="519627"/>
                  </a:lnTo>
                  <a:lnTo>
                    <a:pt x="184853" y="518219"/>
                  </a:lnTo>
                  <a:lnTo>
                    <a:pt x="186614" y="516460"/>
                  </a:lnTo>
                  <a:lnTo>
                    <a:pt x="187670" y="513646"/>
                  </a:lnTo>
                  <a:lnTo>
                    <a:pt x="187318" y="511183"/>
                  </a:lnTo>
                  <a:lnTo>
                    <a:pt x="187318" y="510128"/>
                  </a:lnTo>
                  <a:lnTo>
                    <a:pt x="180980" y="500980"/>
                  </a:lnTo>
                  <a:lnTo>
                    <a:pt x="197294" y="500980"/>
                  </a:lnTo>
                  <a:lnTo>
                    <a:pt x="197881" y="502739"/>
                  </a:lnTo>
                  <a:lnTo>
                    <a:pt x="198937" y="505554"/>
                  </a:lnTo>
                  <a:lnTo>
                    <a:pt x="199201" y="507665"/>
                  </a:lnTo>
                  <a:lnTo>
                    <a:pt x="199289" y="514701"/>
                  </a:lnTo>
                  <a:lnTo>
                    <a:pt x="198937" y="517515"/>
                  </a:lnTo>
                  <a:lnTo>
                    <a:pt x="197881" y="520330"/>
                  </a:lnTo>
                  <a:lnTo>
                    <a:pt x="197705" y="520682"/>
                  </a:lnTo>
                  <a:close/>
                </a:path>
                <a:path w="372744" h="554354">
                  <a:moveTo>
                    <a:pt x="218655" y="553752"/>
                  </a:moveTo>
                  <a:lnTo>
                    <a:pt x="216542" y="553752"/>
                  </a:lnTo>
                  <a:lnTo>
                    <a:pt x="213725" y="552345"/>
                  </a:lnTo>
                  <a:lnTo>
                    <a:pt x="213021" y="551641"/>
                  </a:lnTo>
                  <a:lnTo>
                    <a:pt x="213021" y="494999"/>
                  </a:lnTo>
                  <a:lnTo>
                    <a:pt x="213726" y="494296"/>
                  </a:lnTo>
                  <a:lnTo>
                    <a:pt x="214429" y="493944"/>
                  </a:lnTo>
                  <a:lnTo>
                    <a:pt x="216542" y="493241"/>
                  </a:lnTo>
                  <a:lnTo>
                    <a:pt x="218655" y="493241"/>
                  </a:lnTo>
                  <a:lnTo>
                    <a:pt x="220767" y="493944"/>
                  </a:lnTo>
                  <a:lnTo>
                    <a:pt x="221472" y="494296"/>
                  </a:lnTo>
                  <a:lnTo>
                    <a:pt x="222176" y="494999"/>
                  </a:lnTo>
                  <a:lnTo>
                    <a:pt x="222175" y="551641"/>
                  </a:lnTo>
                  <a:lnTo>
                    <a:pt x="221471" y="552345"/>
                  </a:lnTo>
                  <a:lnTo>
                    <a:pt x="218655" y="553752"/>
                  </a:lnTo>
                  <a:close/>
                </a:path>
                <a:path w="372744" h="554354">
                  <a:moveTo>
                    <a:pt x="274639" y="501332"/>
                  </a:moveTo>
                  <a:lnTo>
                    <a:pt x="236964" y="501332"/>
                  </a:lnTo>
                  <a:lnTo>
                    <a:pt x="235908" y="500981"/>
                  </a:lnTo>
                  <a:lnTo>
                    <a:pt x="235556" y="500277"/>
                  </a:lnTo>
                  <a:lnTo>
                    <a:pt x="234499" y="498518"/>
                  </a:lnTo>
                  <a:lnTo>
                    <a:pt x="234499" y="496407"/>
                  </a:lnTo>
                  <a:lnTo>
                    <a:pt x="235556" y="494648"/>
                  </a:lnTo>
                  <a:lnTo>
                    <a:pt x="235908" y="493593"/>
                  </a:lnTo>
                  <a:lnTo>
                    <a:pt x="236612" y="493241"/>
                  </a:lnTo>
                  <a:lnTo>
                    <a:pt x="274639" y="493241"/>
                  </a:lnTo>
                  <a:lnTo>
                    <a:pt x="275343" y="493945"/>
                  </a:lnTo>
                  <a:lnTo>
                    <a:pt x="276047" y="495352"/>
                  </a:lnTo>
                  <a:lnTo>
                    <a:pt x="276399" y="496407"/>
                  </a:lnTo>
                  <a:lnTo>
                    <a:pt x="276282" y="498518"/>
                  </a:lnTo>
                  <a:lnTo>
                    <a:pt x="276047" y="499222"/>
                  </a:lnTo>
                  <a:lnTo>
                    <a:pt x="275695" y="499925"/>
                  </a:lnTo>
                  <a:lnTo>
                    <a:pt x="275343" y="500981"/>
                  </a:lnTo>
                  <a:lnTo>
                    <a:pt x="274639" y="501332"/>
                  </a:lnTo>
                  <a:close/>
                </a:path>
                <a:path w="372744" h="554354">
                  <a:moveTo>
                    <a:pt x="256682" y="553753"/>
                  </a:moveTo>
                  <a:lnTo>
                    <a:pt x="254569" y="553753"/>
                  </a:lnTo>
                  <a:lnTo>
                    <a:pt x="251752" y="552345"/>
                  </a:lnTo>
                  <a:lnTo>
                    <a:pt x="251048" y="551642"/>
                  </a:lnTo>
                  <a:lnTo>
                    <a:pt x="251048" y="501332"/>
                  </a:lnTo>
                  <a:lnTo>
                    <a:pt x="260203" y="501332"/>
                  </a:lnTo>
                  <a:lnTo>
                    <a:pt x="260202" y="551642"/>
                  </a:lnTo>
                  <a:lnTo>
                    <a:pt x="259498" y="552345"/>
                  </a:lnTo>
                  <a:lnTo>
                    <a:pt x="256682" y="553753"/>
                  </a:lnTo>
                  <a:close/>
                </a:path>
                <a:path w="372744" h="554354">
                  <a:moveTo>
                    <a:pt x="286610" y="553401"/>
                  </a:moveTo>
                  <a:lnTo>
                    <a:pt x="284851" y="553401"/>
                  </a:lnTo>
                  <a:lnTo>
                    <a:pt x="284499" y="553049"/>
                  </a:lnTo>
                  <a:lnTo>
                    <a:pt x="283090" y="553049"/>
                  </a:lnTo>
                  <a:lnTo>
                    <a:pt x="282738" y="552697"/>
                  </a:lnTo>
                  <a:lnTo>
                    <a:pt x="281330" y="551993"/>
                  </a:lnTo>
                  <a:lnTo>
                    <a:pt x="280273" y="550938"/>
                  </a:lnTo>
                  <a:lnTo>
                    <a:pt x="280273" y="549179"/>
                  </a:lnTo>
                  <a:lnTo>
                    <a:pt x="297174" y="495703"/>
                  </a:lnTo>
                  <a:lnTo>
                    <a:pt x="297527" y="494647"/>
                  </a:lnTo>
                  <a:lnTo>
                    <a:pt x="298231" y="493944"/>
                  </a:lnTo>
                  <a:lnTo>
                    <a:pt x="300344" y="493240"/>
                  </a:lnTo>
                  <a:lnTo>
                    <a:pt x="301751" y="492889"/>
                  </a:lnTo>
                  <a:lnTo>
                    <a:pt x="303864" y="492889"/>
                  </a:lnTo>
                  <a:lnTo>
                    <a:pt x="311332" y="504850"/>
                  </a:lnTo>
                  <a:lnTo>
                    <a:pt x="302455" y="504850"/>
                  </a:lnTo>
                  <a:lnTo>
                    <a:pt x="294004" y="532995"/>
                  </a:lnTo>
                  <a:lnTo>
                    <a:pt x="320228" y="532995"/>
                  </a:lnTo>
                  <a:lnTo>
                    <a:pt x="322451" y="540032"/>
                  </a:lnTo>
                  <a:lnTo>
                    <a:pt x="291892" y="540032"/>
                  </a:lnTo>
                  <a:lnTo>
                    <a:pt x="288371" y="551641"/>
                  </a:lnTo>
                  <a:lnTo>
                    <a:pt x="288371" y="552345"/>
                  </a:lnTo>
                  <a:lnTo>
                    <a:pt x="288018" y="552697"/>
                  </a:lnTo>
                  <a:lnTo>
                    <a:pt x="286610" y="553401"/>
                  </a:lnTo>
                  <a:close/>
                </a:path>
                <a:path w="372744" h="554354">
                  <a:moveTo>
                    <a:pt x="320228" y="532995"/>
                  </a:moveTo>
                  <a:lnTo>
                    <a:pt x="310905" y="532995"/>
                  </a:lnTo>
                  <a:lnTo>
                    <a:pt x="302455" y="504850"/>
                  </a:lnTo>
                  <a:lnTo>
                    <a:pt x="311332" y="504850"/>
                  </a:lnTo>
                  <a:lnTo>
                    <a:pt x="320228" y="532995"/>
                  </a:lnTo>
                  <a:close/>
                </a:path>
                <a:path w="372744" h="554354">
                  <a:moveTo>
                    <a:pt x="320765" y="553401"/>
                  </a:moveTo>
                  <a:lnTo>
                    <a:pt x="318300" y="553401"/>
                  </a:lnTo>
                  <a:lnTo>
                    <a:pt x="317596" y="553049"/>
                  </a:lnTo>
                  <a:lnTo>
                    <a:pt x="316892" y="552345"/>
                  </a:lnTo>
                  <a:lnTo>
                    <a:pt x="316539" y="551641"/>
                  </a:lnTo>
                  <a:lnTo>
                    <a:pt x="313018" y="540032"/>
                  </a:lnTo>
                  <a:lnTo>
                    <a:pt x="322451" y="540032"/>
                  </a:lnTo>
                  <a:lnTo>
                    <a:pt x="325342" y="549179"/>
                  </a:lnTo>
                  <a:lnTo>
                    <a:pt x="325342" y="550586"/>
                  </a:lnTo>
                  <a:lnTo>
                    <a:pt x="324286" y="551641"/>
                  </a:lnTo>
                  <a:lnTo>
                    <a:pt x="323582" y="551993"/>
                  </a:lnTo>
                  <a:lnTo>
                    <a:pt x="322877" y="552697"/>
                  </a:lnTo>
                  <a:lnTo>
                    <a:pt x="322173" y="553049"/>
                  </a:lnTo>
                  <a:lnTo>
                    <a:pt x="321469" y="553049"/>
                  </a:lnTo>
                  <a:lnTo>
                    <a:pt x="320765" y="553401"/>
                  </a:lnTo>
                  <a:close/>
                </a:path>
                <a:path w="372744" h="554354">
                  <a:moveTo>
                    <a:pt x="370411" y="553401"/>
                  </a:moveTo>
                  <a:lnTo>
                    <a:pt x="369354" y="553401"/>
                  </a:lnTo>
                  <a:lnTo>
                    <a:pt x="341186" y="553400"/>
                  </a:lnTo>
                  <a:lnTo>
                    <a:pt x="340130" y="553049"/>
                  </a:lnTo>
                  <a:lnTo>
                    <a:pt x="339426" y="552697"/>
                  </a:lnTo>
                  <a:lnTo>
                    <a:pt x="338370" y="552345"/>
                  </a:lnTo>
                  <a:lnTo>
                    <a:pt x="338017" y="551641"/>
                  </a:lnTo>
                  <a:lnTo>
                    <a:pt x="338018" y="494999"/>
                  </a:lnTo>
                  <a:lnTo>
                    <a:pt x="338722" y="494296"/>
                  </a:lnTo>
                  <a:lnTo>
                    <a:pt x="339426" y="493944"/>
                  </a:lnTo>
                  <a:lnTo>
                    <a:pt x="341538" y="493241"/>
                  </a:lnTo>
                  <a:lnTo>
                    <a:pt x="343651" y="493241"/>
                  </a:lnTo>
                  <a:lnTo>
                    <a:pt x="345764" y="493944"/>
                  </a:lnTo>
                  <a:lnTo>
                    <a:pt x="346468" y="494296"/>
                  </a:lnTo>
                  <a:lnTo>
                    <a:pt x="347172" y="494999"/>
                  </a:lnTo>
                  <a:lnTo>
                    <a:pt x="347172" y="545661"/>
                  </a:lnTo>
                  <a:lnTo>
                    <a:pt x="370059" y="545661"/>
                  </a:lnTo>
                  <a:lnTo>
                    <a:pt x="371115" y="546013"/>
                  </a:lnTo>
                  <a:lnTo>
                    <a:pt x="371467" y="546716"/>
                  </a:lnTo>
                  <a:lnTo>
                    <a:pt x="372523" y="548475"/>
                  </a:lnTo>
                  <a:lnTo>
                    <a:pt x="372523" y="550234"/>
                  </a:lnTo>
                  <a:lnTo>
                    <a:pt x="371467" y="551993"/>
                  </a:lnTo>
                  <a:lnTo>
                    <a:pt x="371115" y="552697"/>
                  </a:lnTo>
                  <a:lnTo>
                    <a:pt x="370411" y="553401"/>
                  </a:lnTo>
                  <a:close/>
                </a:path>
              </a:pathLst>
            </a:custGeom>
            <a:solidFill>
              <a:srgbClr val="E3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3970" y="5721108"/>
              <a:ext cx="953135" cy="519430"/>
            </a:xfrm>
            <a:custGeom>
              <a:avLst/>
              <a:gdLst/>
              <a:ahLst/>
              <a:cxnLst/>
              <a:rect l="l" t="t" r="r" b="b"/>
              <a:pathLst>
                <a:path w="953135" h="519429">
                  <a:moveTo>
                    <a:pt x="101396" y="176606"/>
                  </a:moveTo>
                  <a:lnTo>
                    <a:pt x="0" y="176606"/>
                  </a:lnTo>
                  <a:lnTo>
                    <a:pt x="0" y="187871"/>
                  </a:lnTo>
                  <a:lnTo>
                    <a:pt x="101053" y="187871"/>
                  </a:lnTo>
                  <a:lnTo>
                    <a:pt x="101396" y="176606"/>
                  </a:lnTo>
                  <a:close/>
                </a:path>
                <a:path w="953135" h="519429">
                  <a:moveTo>
                    <a:pt x="101396" y="11264"/>
                  </a:moveTo>
                  <a:lnTo>
                    <a:pt x="101053" y="0"/>
                  </a:lnTo>
                  <a:lnTo>
                    <a:pt x="0" y="0"/>
                  </a:lnTo>
                  <a:lnTo>
                    <a:pt x="0" y="11264"/>
                  </a:lnTo>
                  <a:lnTo>
                    <a:pt x="101396" y="11264"/>
                  </a:lnTo>
                  <a:close/>
                </a:path>
                <a:path w="953135" h="519429">
                  <a:moveTo>
                    <a:pt x="186956" y="353225"/>
                  </a:moveTo>
                  <a:lnTo>
                    <a:pt x="342" y="353225"/>
                  </a:lnTo>
                  <a:lnTo>
                    <a:pt x="342" y="364477"/>
                  </a:lnTo>
                  <a:lnTo>
                    <a:pt x="186956" y="364477"/>
                  </a:lnTo>
                  <a:lnTo>
                    <a:pt x="186956" y="353225"/>
                  </a:lnTo>
                  <a:close/>
                </a:path>
                <a:path w="953135" h="519429">
                  <a:moveTo>
                    <a:pt x="270408" y="176606"/>
                  </a:moveTo>
                  <a:lnTo>
                    <a:pt x="169354" y="176606"/>
                  </a:lnTo>
                  <a:lnTo>
                    <a:pt x="169354" y="187871"/>
                  </a:lnTo>
                  <a:lnTo>
                    <a:pt x="270408" y="187871"/>
                  </a:lnTo>
                  <a:lnTo>
                    <a:pt x="270408" y="176606"/>
                  </a:lnTo>
                  <a:close/>
                </a:path>
                <a:path w="953135" h="519429">
                  <a:moveTo>
                    <a:pt x="270408" y="0"/>
                  </a:moveTo>
                  <a:lnTo>
                    <a:pt x="169354" y="0"/>
                  </a:lnTo>
                  <a:lnTo>
                    <a:pt x="169354" y="11264"/>
                  </a:lnTo>
                  <a:lnTo>
                    <a:pt x="270408" y="11264"/>
                  </a:lnTo>
                  <a:lnTo>
                    <a:pt x="270408" y="0"/>
                  </a:lnTo>
                  <a:close/>
                </a:path>
                <a:path w="953135" h="519429">
                  <a:moveTo>
                    <a:pt x="439420" y="176606"/>
                  </a:moveTo>
                  <a:lnTo>
                    <a:pt x="338366" y="176606"/>
                  </a:lnTo>
                  <a:lnTo>
                    <a:pt x="338366" y="187871"/>
                  </a:lnTo>
                  <a:lnTo>
                    <a:pt x="439420" y="187871"/>
                  </a:lnTo>
                  <a:lnTo>
                    <a:pt x="439420" y="176606"/>
                  </a:lnTo>
                  <a:close/>
                </a:path>
                <a:path w="953135" h="519429">
                  <a:moveTo>
                    <a:pt x="439420" y="0"/>
                  </a:moveTo>
                  <a:lnTo>
                    <a:pt x="338366" y="0"/>
                  </a:lnTo>
                  <a:lnTo>
                    <a:pt x="338366" y="11264"/>
                  </a:lnTo>
                  <a:lnTo>
                    <a:pt x="439420" y="11264"/>
                  </a:lnTo>
                  <a:lnTo>
                    <a:pt x="439420" y="0"/>
                  </a:lnTo>
                  <a:close/>
                </a:path>
                <a:path w="953135" h="519429">
                  <a:moveTo>
                    <a:pt x="457022" y="492188"/>
                  </a:moveTo>
                  <a:lnTo>
                    <a:pt x="438010" y="492188"/>
                  </a:lnTo>
                  <a:lnTo>
                    <a:pt x="438010" y="519277"/>
                  </a:lnTo>
                  <a:lnTo>
                    <a:pt x="457022" y="519277"/>
                  </a:lnTo>
                  <a:lnTo>
                    <a:pt x="457022" y="492188"/>
                  </a:lnTo>
                  <a:close/>
                </a:path>
                <a:path w="953135" h="519429">
                  <a:moveTo>
                    <a:pt x="515124" y="492188"/>
                  </a:moveTo>
                  <a:lnTo>
                    <a:pt x="496112" y="492188"/>
                  </a:lnTo>
                  <a:lnTo>
                    <a:pt x="496112" y="519277"/>
                  </a:lnTo>
                  <a:lnTo>
                    <a:pt x="515124" y="519277"/>
                  </a:lnTo>
                  <a:lnTo>
                    <a:pt x="515124" y="492188"/>
                  </a:lnTo>
                  <a:close/>
                </a:path>
                <a:path w="953135" h="519429">
                  <a:moveTo>
                    <a:pt x="614768" y="176606"/>
                  </a:moveTo>
                  <a:lnTo>
                    <a:pt x="513715" y="176606"/>
                  </a:lnTo>
                  <a:lnTo>
                    <a:pt x="513715" y="187871"/>
                  </a:lnTo>
                  <a:lnTo>
                    <a:pt x="614768" y="187871"/>
                  </a:lnTo>
                  <a:lnTo>
                    <a:pt x="614768" y="176606"/>
                  </a:lnTo>
                  <a:close/>
                </a:path>
                <a:path w="953135" h="519429">
                  <a:moveTo>
                    <a:pt x="614768" y="0"/>
                  </a:moveTo>
                  <a:lnTo>
                    <a:pt x="513715" y="0"/>
                  </a:lnTo>
                  <a:lnTo>
                    <a:pt x="513715" y="11264"/>
                  </a:lnTo>
                  <a:lnTo>
                    <a:pt x="614768" y="11264"/>
                  </a:lnTo>
                  <a:lnTo>
                    <a:pt x="614768" y="0"/>
                  </a:lnTo>
                  <a:close/>
                </a:path>
                <a:path w="953135" h="519429">
                  <a:moveTo>
                    <a:pt x="783780" y="176606"/>
                  </a:moveTo>
                  <a:lnTo>
                    <a:pt x="682726" y="176606"/>
                  </a:lnTo>
                  <a:lnTo>
                    <a:pt x="682726" y="187871"/>
                  </a:lnTo>
                  <a:lnTo>
                    <a:pt x="783780" y="187871"/>
                  </a:lnTo>
                  <a:lnTo>
                    <a:pt x="783780" y="176606"/>
                  </a:lnTo>
                  <a:close/>
                </a:path>
                <a:path w="953135" h="519429">
                  <a:moveTo>
                    <a:pt x="783780" y="0"/>
                  </a:moveTo>
                  <a:lnTo>
                    <a:pt x="682726" y="0"/>
                  </a:lnTo>
                  <a:lnTo>
                    <a:pt x="682726" y="11264"/>
                  </a:lnTo>
                  <a:lnTo>
                    <a:pt x="783780" y="11264"/>
                  </a:lnTo>
                  <a:lnTo>
                    <a:pt x="783780" y="0"/>
                  </a:lnTo>
                  <a:close/>
                </a:path>
                <a:path w="953135" h="519429">
                  <a:moveTo>
                    <a:pt x="952779" y="353568"/>
                  </a:moveTo>
                  <a:lnTo>
                    <a:pt x="766165" y="353568"/>
                  </a:lnTo>
                  <a:lnTo>
                    <a:pt x="766165" y="364832"/>
                  </a:lnTo>
                  <a:lnTo>
                    <a:pt x="952779" y="364832"/>
                  </a:lnTo>
                  <a:lnTo>
                    <a:pt x="952779" y="353568"/>
                  </a:lnTo>
                  <a:close/>
                </a:path>
                <a:path w="953135" h="519429">
                  <a:moveTo>
                    <a:pt x="952779" y="176606"/>
                  </a:moveTo>
                  <a:lnTo>
                    <a:pt x="851725" y="176606"/>
                  </a:lnTo>
                  <a:lnTo>
                    <a:pt x="851725" y="187871"/>
                  </a:lnTo>
                  <a:lnTo>
                    <a:pt x="952779" y="187871"/>
                  </a:lnTo>
                  <a:lnTo>
                    <a:pt x="952779" y="176606"/>
                  </a:lnTo>
                  <a:close/>
                </a:path>
                <a:path w="953135" h="519429">
                  <a:moveTo>
                    <a:pt x="952779" y="0"/>
                  </a:moveTo>
                  <a:lnTo>
                    <a:pt x="851725" y="0"/>
                  </a:lnTo>
                  <a:lnTo>
                    <a:pt x="851725" y="11264"/>
                  </a:lnTo>
                  <a:lnTo>
                    <a:pt x="952779" y="11264"/>
                  </a:lnTo>
                  <a:lnTo>
                    <a:pt x="952779" y="0"/>
                  </a:lnTo>
                  <a:close/>
                </a:path>
              </a:pathLst>
            </a:custGeom>
            <a:solidFill>
              <a:srgbClr val="5B9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1" name="object 10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601335" y="1099030"/>
            <a:ext cx="583225" cy="392557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7553367" y="1651531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5">
                <a:moveTo>
                  <a:pt x="0" y="0"/>
                </a:moveTo>
                <a:lnTo>
                  <a:pt x="609631" y="0"/>
                </a:lnTo>
              </a:path>
            </a:pathLst>
          </a:custGeom>
          <a:ln w="28574">
            <a:solidFill>
              <a:srgbClr val="813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13759113" y="1245618"/>
            <a:ext cx="1100059" cy="827405"/>
            <a:chOff x="273652" y="451415"/>
            <a:chExt cx="906780" cy="827405"/>
          </a:xfrm>
        </p:grpSpPr>
        <p:sp>
          <p:nvSpPr>
            <p:cNvPr id="105" name="object 105"/>
            <p:cNvSpPr/>
            <p:nvPr/>
          </p:nvSpPr>
          <p:spPr>
            <a:xfrm>
              <a:off x="291155" y="468944"/>
              <a:ext cx="676275" cy="792480"/>
            </a:xfrm>
            <a:custGeom>
              <a:avLst/>
              <a:gdLst/>
              <a:ahLst/>
              <a:cxnLst/>
              <a:rect l="l" t="t" r="r" b="b"/>
              <a:pathLst>
                <a:path w="676275" h="792480">
                  <a:moveTo>
                    <a:pt x="513797" y="186352"/>
                  </a:moveTo>
                  <a:lnTo>
                    <a:pt x="508173" y="231644"/>
                  </a:lnTo>
                  <a:lnTo>
                    <a:pt x="491647" y="274200"/>
                  </a:lnTo>
                  <a:lnTo>
                    <a:pt x="465208" y="311492"/>
                  </a:lnTo>
                  <a:lnTo>
                    <a:pt x="430422" y="341299"/>
                  </a:lnTo>
                  <a:lnTo>
                    <a:pt x="389388" y="361817"/>
                  </a:lnTo>
                  <a:lnTo>
                    <a:pt x="344586" y="371810"/>
                  </a:lnTo>
                  <a:lnTo>
                    <a:pt x="326198" y="372705"/>
                  </a:lnTo>
                  <a:lnTo>
                    <a:pt x="316982" y="372482"/>
                  </a:lnTo>
                  <a:lnTo>
                    <a:pt x="271740" y="364683"/>
                  </a:lnTo>
                  <a:lnTo>
                    <a:pt x="229762" y="346199"/>
                  </a:lnTo>
                  <a:lnTo>
                    <a:pt x="193545" y="318124"/>
                  </a:lnTo>
                  <a:lnTo>
                    <a:pt x="165282" y="282148"/>
                  </a:lnTo>
                  <a:lnTo>
                    <a:pt x="146675" y="240449"/>
                  </a:lnTo>
                  <a:lnTo>
                    <a:pt x="138824" y="195508"/>
                  </a:lnTo>
                  <a:lnTo>
                    <a:pt x="138599" y="186352"/>
                  </a:lnTo>
                  <a:lnTo>
                    <a:pt x="138824" y="177197"/>
                  </a:lnTo>
                  <a:lnTo>
                    <a:pt x="146675" y="132256"/>
                  </a:lnTo>
                  <a:lnTo>
                    <a:pt x="165282" y="90557"/>
                  </a:lnTo>
                  <a:lnTo>
                    <a:pt x="193545" y="54581"/>
                  </a:lnTo>
                  <a:lnTo>
                    <a:pt x="229762" y="26505"/>
                  </a:lnTo>
                  <a:lnTo>
                    <a:pt x="271740" y="8022"/>
                  </a:lnTo>
                  <a:lnTo>
                    <a:pt x="316982" y="223"/>
                  </a:lnTo>
                  <a:lnTo>
                    <a:pt x="326198" y="0"/>
                  </a:lnTo>
                  <a:lnTo>
                    <a:pt x="335414" y="223"/>
                  </a:lnTo>
                  <a:lnTo>
                    <a:pt x="380656" y="8022"/>
                  </a:lnTo>
                  <a:lnTo>
                    <a:pt x="422634" y="26505"/>
                  </a:lnTo>
                  <a:lnTo>
                    <a:pt x="458850" y="54581"/>
                  </a:lnTo>
                  <a:lnTo>
                    <a:pt x="487114" y="90557"/>
                  </a:lnTo>
                  <a:lnTo>
                    <a:pt x="505721" y="132256"/>
                  </a:lnTo>
                  <a:lnTo>
                    <a:pt x="513572" y="177197"/>
                  </a:lnTo>
                  <a:lnTo>
                    <a:pt x="513797" y="186352"/>
                  </a:lnTo>
                  <a:close/>
                </a:path>
                <a:path w="676275" h="792480">
                  <a:moveTo>
                    <a:pt x="337923" y="792000"/>
                  </a:moveTo>
                  <a:lnTo>
                    <a:pt x="44800" y="792000"/>
                  </a:lnTo>
                  <a:lnTo>
                    <a:pt x="26546" y="788334"/>
                  </a:lnTo>
                  <a:lnTo>
                    <a:pt x="11816" y="778347"/>
                  </a:lnTo>
                  <a:lnTo>
                    <a:pt x="2378" y="763555"/>
                  </a:lnTo>
                  <a:lnTo>
                    <a:pt x="0" y="745474"/>
                  </a:lnTo>
                  <a:lnTo>
                    <a:pt x="3486" y="716312"/>
                  </a:lnTo>
                  <a:lnTo>
                    <a:pt x="15394" y="659238"/>
                  </a:lnTo>
                  <a:lnTo>
                    <a:pt x="38068" y="594302"/>
                  </a:lnTo>
                  <a:lnTo>
                    <a:pt x="55204" y="559052"/>
                  </a:lnTo>
                  <a:lnTo>
                    <a:pt x="75056" y="526040"/>
                  </a:lnTo>
                  <a:lnTo>
                    <a:pt x="122246" y="467850"/>
                  </a:lnTo>
                  <a:lnTo>
                    <a:pt x="177602" y="422239"/>
                  </a:lnTo>
                  <a:lnTo>
                    <a:pt x="239258" y="390746"/>
                  </a:lnTo>
                  <a:lnTo>
                    <a:pt x="304555" y="374729"/>
                  </a:lnTo>
                  <a:lnTo>
                    <a:pt x="337923" y="372705"/>
                  </a:lnTo>
                  <a:lnTo>
                    <a:pt x="371291" y="374729"/>
                  </a:lnTo>
                  <a:lnTo>
                    <a:pt x="436588" y="390746"/>
                  </a:lnTo>
                  <a:lnTo>
                    <a:pt x="498244" y="422239"/>
                  </a:lnTo>
                  <a:lnTo>
                    <a:pt x="553600" y="467850"/>
                  </a:lnTo>
                  <a:lnTo>
                    <a:pt x="600789" y="526040"/>
                  </a:lnTo>
                  <a:lnTo>
                    <a:pt x="620642" y="559052"/>
                  </a:lnTo>
                  <a:lnTo>
                    <a:pt x="637779" y="594302"/>
                  </a:lnTo>
                  <a:lnTo>
                    <a:pt x="652064" y="631543"/>
                  </a:lnTo>
                  <a:lnTo>
                    <a:pt x="667223" y="687530"/>
                  </a:lnTo>
                  <a:lnTo>
                    <a:pt x="675847" y="745474"/>
                  </a:lnTo>
                  <a:lnTo>
                    <a:pt x="673468" y="763555"/>
                  </a:lnTo>
                  <a:lnTo>
                    <a:pt x="664030" y="778347"/>
                  </a:lnTo>
                  <a:lnTo>
                    <a:pt x="649300" y="788334"/>
                  </a:lnTo>
                  <a:lnTo>
                    <a:pt x="631046" y="792000"/>
                  </a:lnTo>
                  <a:lnTo>
                    <a:pt x="507935" y="792000"/>
                  </a:lnTo>
                </a:path>
              </a:pathLst>
            </a:custGeom>
            <a:ln w="35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8752" y="538827"/>
              <a:ext cx="281940" cy="233045"/>
            </a:xfrm>
            <a:custGeom>
              <a:avLst/>
              <a:gdLst/>
              <a:ahLst/>
              <a:cxnLst/>
              <a:rect l="l" t="t" r="r" b="b"/>
              <a:pathLst>
                <a:path w="281940" h="233045">
                  <a:moveTo>
                    <a:pt x="0" y="0"/>
                  </a:moveTo>
                  <a:lnTo>
                    <a:pt x="281398" y="0"/>
                  </a:lnTo>
                </a:path>
                <a:path w="281940" h="233045">
                  <a:moveTo>
                    <a:pt x="0" y="116470"/>
                  </a:moveTo>
                  <a:lnTo>
                    <a:pt x="281398" y="116470"/>
                  </a:lnTo>
                </a:path>
                <a:path w="281940" h="233045">
                  <a:moveTo>
                    <a:pt x="0" y="232941"/>
                  </a:moveTo>
                  <a:lnTo>
                    <a:pt x="196125" y="232941"/>
                  </a:lnTo>
                </a:path>
              </a:pathLst>
            </a:custGeom>
            <a:ln w="35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1068844" y="2216706"/>
            <a:ext cx="81089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1" spc="5" dirty="0">
                <a:latin typeface="Arial"/>
                <a:cs typeface="Arial"/>
              </a:rPr>
              <a:t>ПМС</a:t>
            </a:r>
            <a:r>
              <a:rPr sz="2050" b="1" spc="10" dirty="0">
                <a:latin typeface="Arial"/>
                <a:cs typeface="Arial"/>
              </a:rPr>
              <a:t>П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 rot="5400000">
            <a:off x="8538727" y="-7517627"/>
            <a:ext cx="372346" cy="16383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ts val="2870"/>
              </a:lnSpc>
            </a:pPr>
            <a:r>
              <a:rPr sz="3200" b="1" dirty="0">
                <a:latin typeface="Arial"/>
                <a:cs typeface="Arial"/>
              </a:rPr>
              <a:t>СТРУКТУРА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ЗДРАВООХРАНЕНИЯ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569962" y="1660305"/>
            <a:ext cx="1329692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750" b="1" baseline="-7777" dirty="0">
                <a:latin typeface="Trebuchet MS"/>
                <a:cs typeface="Trebuchet MS"/>
              </a:rPr>
              <a:t>3</a:t>
            </a:r>
            <a:r>
              <a:rPr sz="3750" b="1" spc="7" baseline="-7777" dirty="0">
                <a:latin typeface="Trebuchet MS"/>
                <a:cs typeface="Trebuchet MS"/>
              </a:rPr>
              <a:t>6</a:t>
            </a:r>
            <a:r>
              <a:rPr sz="3750" b="1" spc="-292" baseline="-7777" dirty="0">
                <a:latin typeface="Trebuchet MS"/>
                <a:cs typeface="Trebuchet MS"/>
              </a:rPr>
              <a:t> </a:t>
            </a:r>
            <a:r>
              <a:rPr sz="1400" b="1" spc="95" dirty="0">
                <a:latin typeface="Arial" panose="020B0604020202020204" pitchFamily="34" charset="0"/>
                <a:cs typeface="Arial" panose="020B0604020202020204" pitchFamily="34" charset="0"/>
              </a:rPr>
              <a:t>частные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637915" y="1157340"/>
            <a:ext cx="81978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750" b="1" baseline="-6666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3750" b="1" spc="7" baseline="-6666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750" b="1" spc="-292" baseline="-6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400" b="1" spc="8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683418" y="2218439"/>
            <a:ext cx="123444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155" dirty="0">
                <a:latin typeface="Arial"/>
                <a:cs typeface="Arial"/>
              </a:rPr>
              <a:t>СТАЦИОНАР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291376" y="518596"/>
            <a:ext cx="1112520" cy="1741502"/>
          </a:xfrm>
          <a:prstGeom prst="rect">
            <a:avLst/>
          </a:prstGeom>
        </p:spPr>
        <p:txBody>
          <a:bodyPr vert="horz" wrap="square" lIns="0" tIns="551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0"/>
              </a:spcBef>
            </a:pPr>
            <a:r>
              <a:rPr sz="7700" b="1" spc="-5" dirty="0">
                <a:latin typeface="Arial"/>
                <a:cs typeface="Arial"/>
              </a:rPr>
              <a:t>76</a:t>
            </a:r>
            <a:endParaRPr sz="7700" dirty="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2374948" y="1131217"/>
            <a:ext cx="785543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00" b="1" dirty="0">
                <a:latin typeface="Trebuchet MS"/>
                <a:cs typeface="Trebuchet MS"/>
              </a:rPr>
              <a:t>1</a:t>
            </a:r>
            <a:r>
              <a:rPr sz="2500" b="1" spc="5" dirty="0">
                <a:latin typeface="Trebuchet MS"/>
                <a:cs typeface="Trebuchet MS"/>
              </a:rPr>
              <a:t>6</a:t>
            </a:r>
            <a:r>
              <a:rPr lang="ru-RU" sz="2500" b="1" spc="5" dirty="0">
                <a:latin typeface="Trebuchet MS"/>
                <a:cs typeface="Trebuchet MS"/>
              </a:rPr>
              <a:t> </a:t>
            </a:r>
            <a:r>
              <a:rPr lang="ru-RU" sz="1400" b="1" spc="45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spc="85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spc="3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500" b="1" spc="5" dirty="0">
                <a:latin typeface="Trebuchet MS"/>
                <a:cs typeface="Trebuchet MS"/>
              </a:rPr>
              <a:t>  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416084" y="2204198"/>
            <a:ext cx="911860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-180" dirty="0">
                <a:latin typeface="Arial"/>
                <a:cs typeface="Arial"/>
              </a:rPr>
              <a:t>РОДДО</a:t>
            </a:r>
            <a:r>
              <a:rPr sz="1750" b="1" spc="15" dirty="0">
                <a:latin typeface="Arial"/>
                <a:cs typeface="Arial"/>
              </a:rPr>
              <a:t>М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720766" y="1061853"/>
            <a:ext cx="568960" cy="1198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700" b="1" spc="-5" dirty="0">
                <a:latin typeface="Arial"/>
                <a:cs typeface="Arial"/>
              </a:rPr>
              <a:t>8</a:t>
            </a:r>
            <a:endParaRPr sz="7700" dirty="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368216" y="1693452"/>
            <a:ext cx="1329692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baseline="-2222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3750" b="1" spc="7" baseline="-2222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750" b="1" spc="-592" baseline="-22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latin typeface="Arial" panose="020B0604020202020204" pitchFamily="34" charset="0"/>
                <a:cs typeface="Arial" panose="020B0604020202020204" pitchFamily="34" charset="0"/>
              </a:rPr>
              <a:t>частные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553367" y="1170989"/>
            <a:ext cx="650583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750" b="1" spc="7" baseline="-8888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50" b="1" spc="112" baseline="-88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579069" y="1676029"/>
            <a:ext cx="1117396" cy="398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750" b="1" spc="7" baseline="-6666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750" b="1" spc="-382" baseline="-6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latin typeface="Arial" panose="020B0604020202020204" pitchFamily="34" charset="0"/>
                <a:cs typeface="Arial" panose="020B0604020202020204" pitchFamily="34" charset="0"/>
              </a:rPr>
              <a:t>частные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5005528" y="1109288"/>
            <a:ext cx="3186440" cy="121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9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3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199</a:t>
            </a:r>
            <a:r>
              <a:rPr sz="3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935</a:t>
            </a:r>
            <a:endParaRPr sz="3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350"/>
              </a:spcBef>
            </a:pPr>
            <a:r>
              <a:rPr sz="2400" b="1" spc="70" dirty="0">
                <a:latin typeface="Arial"/>
                <a:cs typeface="Arial"/>
              </a:rPr>
              <a:t>ПРИКРЕПЛЕННОГ</a:t>
            </a:r>
            <a:r>
              <a:rPr sz="2400" b="1" dirty="0">
                <a:latin typeface="Arial"/>
                <a:cs typeface="Arial"/>
              </a:rPr>
              <a:t>О  </a:t>
            </a:r>
            <a:r>
              <a:rPr sz="2400" b="1" spc="60" dirty="0">
                <a:latin typeface="Arial"/>
                <a:cs typeface="Arial"/>
              </a:rPr>
              <a:t>НАСЕЛЕНИЯ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2856C8E3-AE65-4979-ABF1-FFF870B81513}"/>
              </a:ext>
            </a:extLst>
          </p:cNvPr>
          <p:cNvSpPr/>
          <p:nvPr/>
        </p:nvSpPr>
        <p:spPr>
          <a:xfrm>
            <a:off x="11006378" y="940374"/>
            <a:ext cx="1295868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lang="ru-RU" sz="7700" b="1" spc="-5" dirty="0">
                <a:latin typeface="Arial"/>
                <a:cs typeface="Arial"/>
              </a:rPr>
              <a:t>56</a:t>
            </a:r>
            <a:endParaRPr lang="ru-RU" sz="7700" dirty="0">
              <a:latin typeface="Arial"/>
              <a:cs typeface="Arial"/>
            </a:endParaRP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B5BF1491-8554-424E-BF4E-442BC3DACC54}"/>
              </a:ext>
            </a:extLst>
          </p:cNvPr>
          <p:cNvSpPr/>
          <p:nvPr/>
        </p:nvSpPr>
        <p:spPr>
          <a:xfrm>
            <a:off x="5532052" y="2519261"/>
            <a:ext cx="6502869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РАЗВИТИЯ ПМСП </a:t>
            </a: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6AC3FD3-5C04-46E6-9C30-ABA83B40C8D5}"/>
              </a:ext>
            </a:extLst>
          </p:cNvPr>
          <p:cNvSpPr/>
          <p:nvPr/>
        </p:nvSpPr>
        <p:spPr>
          <a:xfrm>
            <a:off x="678046" y="3101943"/>
            <a:ext cx="19220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  <a:tabLst>
                <a:tab pos="430709" algn="l"/>
                <a:tab pos="682719" algn="l"/>
              </a:tabLst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строительство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принципу </a:t>
            </a:r>
            <a:r>
              <a:rPr lang="ru-RU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полицентричности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</a:t>
            </a:r>
            <a:endParaRPr lang="ru-RU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30709" algn="l"/>
                <a:tab pos="682719" algn="l"/>
              </a:tabLst>
            </a:pP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–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поликлиник: </a:t>
            </a:r>
            <a:endParaRPr lang="ru-RU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tabLst>
                <a:tab pos="430709" algn="l"/>
                <a:tab pos="682719" algn="l"/>
              </a:tabLst>
            </a:pP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Завершение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строительства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 в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Ауэзовском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Жетысуском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районах;</a:t>
            </a:r>
          </a:p>
          <a:p>
            <a:pPr algn="just">
              <a:buFont typeface="Wingdings" panose="05000000000000000000" pitchFamily="2" charset="2"/>
              <a:buChar char="ü"/>
              <a:tabLst>
                <a:tab pos="430709" algn="l"/>
                <a:tab pos="682719" algn="l"/>
              </a:tabLst>
            </a:pP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выкупленных административных зданий для создания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поликлиник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Жетысуском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районе;</a:t>
            </a:r>
            <a:endParaRPr lang="ru-RU" sz="2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tabLst>
                <a:tab pos="430709" algn="l"/>
                <a:tab pos="682719" algn="l"/>
              </a:tabLst>
            </a:pP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строительства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 в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Наурызбайском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Алатауском и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Турксибском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районах.</a:t>
            </a:r>
          </a:p>
          <a:p>
            <a:pPr algn="just">
              <a:tabLst>
                <a:tab pos="430709" algn="l"/>
                <a:tab pos="682719" algn="l"/>
              </a:tabLst>
            </a:pP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Наурызбайском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Алатауском, </a:t>
            </a:r>
            <a:r>
              <a:rPr lang="ru-RU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Медеуском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Турксибском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районах.</a:t>
            </a: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637195DA-5C79-403C-BB19-D7FF56ABD0EB}"/>
              </a:ext>
            </a:extLst>
          </p:cNvPr>
          <p:cNvSpPr/>
          <p:nvPr/>
        </p:nvSpPr>
        <p:spPr>
          <a:xfrm>
            <a:off x="678046" y="8312882"/>
            <a:ext cx="17275907" cy="1388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78"/>
              </a:spcAft>
            </a:pPr>
            <a:endParaRPr lang="ru-RU" sz="192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id="{36C8002C-D340-4311-8E43-357F686D5289}"/>
              </a:ext>
            </a:extLst>
          </p:cNvPr>
          <p:cNvSpPr/>
          <p:nvPr/>
        </p:nvSpPr>
        <p:spPr>
          <a:xfrm>
            <a:off x="779648" y="8499853"/>
            <a:ext cx="17072702" cy="11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78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шаговой доступности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помощи для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300 тыс.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marL="342900" indent="-342900" algn="just">
              <a:lnSpc>
                <a:spcPts val="246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1440815" algn="l"/>
              </a:tabLst>
            </a:pPr>
            <a:r>
              <a:rPr lang="ru-RU" sz="2800" b="1" dirty="0">
                <a:latin typeface="Arial"/>
                <a:cs typeface="Arial"/>
              </a:rPr>
              <a:t>С целью повышения </a:t>
            </a:r>
            <a:r>
              <a:rPr lang="ru-RU" sz="2800" b="1" dirty="0">
                <a:solidFill>
                  <a:srgbClr val="C00000"/>
                </a:solidFill>
                <a:latin typeface="Arial"/>
                <a:cs typeface="Arial"/>
              </a:rPr>
              <a:t>уровня продолжительности жизни </a:t>
            </a:r>
            <a:r>
              <a:rPr lang="ru-RU" sz="2800" b="1" dirty="0">
                <a:latin typeface="Arial"/>
                <a:cs typeface="Arial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Arial"/>
                <a:cs typeface="Arial"/>
              </a:rPr>
              <a:t>доступности</a:t>
            </a:r>
            <a:r>
              <a:rPr lang="ru-RU" sz="2800" b="1" dirty="0">
                <a:latin typeface="Arial"/>
                <a:cs typeface="Arial"/>
              </a:rPr>
              <a:t> качественных мед. услуг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76481855-B08E-4563-9FCB-C896B4F412D9}"/>
              </a:ext>
            </a:extLst>
          </p:cNvPr>
          <p:cNvSpPr/>
          <p:nvPr/>
        </p:nvSpPr>
        <p:spPr>
          <a:xfrm>
            <a:off x="2692040" y="5834707"/>
            <a:ext cx="1245629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ДОСТУПНАЯ И КАЧЕСТВЕННАЯ  МЕДИЦИНА ДЛЯ КАЖДОГО</a:t>
            </a: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275996EC-893B-48D8-8E7A-BFB3194878C6}"/>
              </a:ext>
            </a:extLst>
          </p:cNvPr>
          <p:cNvSpPr/>
          <p:nvPr/>
        </p:nvSpPr>
        <p:spPr>
          <a:xfrm>
            <a:off x="670553" y="6440395"/>
            <a:ext cx="17275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действующих стационаров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295,7</a:t>
            </a:r>
            <a:r>
              <a:rPr lang="ru-RU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. тенге, в том числе из </a:t>
            </a:r>
            <a:r>
              <a:rPr lang="ru-RU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150,9</a:t>
            </a:r>
            <a:r>
              <a:rPr lang="ru-RU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. тенге, из </a:t>
            </a:r>
            <a:r>
              <a:rPr lang="ru-RU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144,8</a:t>
            </a:r>
            <a:r>
              <a:rPr lang="ru-RU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. тенге);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доукомплектации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современным оборудованием на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39,6</a:t>
            </a: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 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 – за счет 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ЦТТ, 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 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26,4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2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тенге)</a:t>
            </a:r>
            <a:r>
              <a:rPr lang="ru-RU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60CB44FB-B784-445C-BD99-2857DCDA6169}"/>
              </a:ext>
            </a:extLst>
          </p:cNvPr>
          <p:cNvSpPr/>
          <p:nvPr/>
        </p:nvSpPr>
        <p:spPr>
          <a:xfrm>
            <a:off x="313709" y="850447"/>
            <a:ext cx="17660585" cy="685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B6E2D547-7AD9-4223-83D6-599D6825657E}"/>
              </a:ext>
            </a:extLst>
          </p:cNvPr>
          <p:cNvSpPr/>
          <p:nvPr/>
        </p:nvSpPr>
        <p:spPr>
          <a:xfrm>
            <a:off x="313840" y="3077935"/>
            <a:ext cx="17660585" cy="685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BADAB964-49F0-43A0-9D7F-5E5D5F5A6840}"/>
              </a:ext>
            </a:extLst>
          </p:cNvPr>
          <p:cNvSpPr/>
          <p:nvPr/>
        </p:nvSpPr>
        <p:spPr>
          <a:xfrm>
            <a:off x="264646" y="6461822"/>
            <a:ext cx="17660585" cy="685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116"/>
          <p:cNvSpPr/>
          <p:nvPr/>
        </p:nvSpPr>
        <p:spPr>
          <a:xfrm flipV="1">
            <a:off x="1450755" y="8479831"/>
            <a:ext cx="2656405" cy="45719"/>
          </a:xfrm>
          <a:custGeom>
            <a:avLst/>
            <a:gdLst/>
            <a:ahLst/>
            <a:cxnLst/>
            <a:rect l="l" t="t" r="r" b="b"/>
            <a:pathLst>
              <a:path w="2934334" h="4445">
                <a:moveTo>
                  <a:pt x="0" y="0"/>
                </a:moveTo>
                <a:lnTo>
                  <a:pt x="2933827" y="438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 flipV="1">
            <a:off x="1352082" y="9098217"/>
            <a:ext cx="2831287" cy="45719"/>
          </a:xfrm>
          <a:custGeom>
            <a:avLst/>
            <a:gdLst/>
            <a:ahLst/>
            <a:cxnLst/>
            <a:rect l="l" t="t" r="r" b="b"/>
            <a:pathLst>
              <a:path w="2934334" h="9525">
                <a:moveTo>
                  <a:pt x="0" y="0"/>
                </a:moveTo>
                <a:lnTo>
                  <a:pt x="2933816" y="914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68868" y="1665417"/>
            <a:ext cx="1600200" cy="28575"/>
          </a:xfrm>
          <a:custGeom>
            <a:avLst/>
            <a:gdLst/>
            <a:ahLst/>
            <a:cxnLst/>
            <a:rect l="l" t="t" r="r" b="b"/>
            <a:pathLst>
              <a:path w="1600200" h="28575">
                <a:moveTo>
                  <a:pt x="1600199" y="0"/>
                </a:moveTo>
                <a:lnTo>
                  <a:pt x="1600199" y="28574"/>
                </a:lnTo>
                <a:lnTo>
                  <a:pt x="0" y="28574"/>
                </a:lnTo>
                <a:lnTo>
                  <a:pt x="0" y="0"/>
                </a:lnTo>
                <a:lnTo>
                  <a:pt x="1600199" y="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363853" y="1185647"/>
            <a:ext cx="346403" cy="467493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10371085" y="7966167"/>
            <a:ext cx="9525" cy="2320925"/>
          </a:xfrm>
          <a:custGeom>
            <a:avLst/>
            <a:gdLst/>
            <a:ahLst/>
            <a:cxnLst/>
            <a:rect l="l" t="t" r="r" b="b"/>
            <a:pathLst>
              <a:path w="9525" h="2320925">
                <a:moveTo>
                  <a:pt x="0" y="0"/>
                </a:moveTo>
                <a:lnTo>
                  <a:pt x="9524" y="0"/>
                </a:lnTo>
                <a:lnTo>
                  <a:pt x="9524" y="2320832"/>
                </a:lnTo>
                <a:lnTo>
                  <a:pt x="0" y="2320832"/>
                </a:lnTo>
                <a:lnTo>
                  <a:pt x="0" y="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674453" y="8560992"/>
            <a:ext cx="6886575" cy="9525"/>
          </a:xfrm>
          <a:custGeom>
            <a:avLst/>
            <a:gdLst/>
            <a:ahLst/>
            <a:cxnLst/>
            <a:rect l="l" t="t" r="r" b="b"/>
            <a:pathLst>
              <a:path w="6886575" h="9525">
                <a:moveTo>
                  <a:pt x="6886574" y="0"/>
                </a:moveTo>
                <a:lnTo>
                  <a:pt x="6886574" y="9524"/>
                </a:lnTo>
                <a:lnTo>
                  <a:pt x="0" y="9524"/>
                </a:lnTo>
                <a:lnTo>
                  <a:pt x="0" y="0"/>
                </a:lnTo>
                <a:lnTo>
                  <a:pt x="6886574" y="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140022" y="8874317"/>
            <a:ext cx="9525" cy="1412875"/>
          </a:xfrm>
          <a:custGeom>
            <a:avLst/>
            <a:gdLst/>
            <a:ahLst/>
            <a:cxnLst/>
            <a:rect l="l" t="t" r="r" b="b"/>
            <a:pathLst>
              <a:path w="9525" h="1412875">
                <a:moveTo>
                  <a:pt x="0" y="0"/>
                </a:moveTo>
                <a:lnTo>
                  <a:pt x="9524" y="0"/>
                </a:lnTo>
                <a:lnTo>
                  <a:pt x="9524" y="1412682"/>
                </a:lnTo>
                <a:lnTo>
                  <a:pt x="0" y="1412682"/>
                </a:lnTo>
                <a:lnTo>
                  <a:pt x="0" y="0"/>
                </a:lnTo>
                <a:close/>
              </a:path>
            </a:pathLst>
          </a:custGeom>
          <a:solidFill>
            <a:srgbClr val="123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394" y="8017856"/>
            <a:ext cx="128367" cy="444015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4453134" y="6613651"/>
            <a:ext cx="1553210" cy="924560"/>
          </a:xfrm>
          <a:custGeom>
            <a:avLst/>
            <a:gdLst/>
            <a:ahLst/>
            <a:cxnLst/>
            <a:rect l="l" t="t" r="r" b="b"/>
            <a:pathLst>
              <a:path w="1553209" h="924559">
                <a:moveTo>
                  <a:pt x="652030" y="97637"/>
                </a:moveTo>
                <a:lnTo>
                  <a:pt x="351866" y="130022"/>
                </a:lnTo>
                <a:lnTo>
                  <a:pt x="132981" y="333171"/>
                </a:lnTo>
                <a:lnTo>
                  <a:pt x="433133" y="300774"/>
                </a:lnTo>
                <a:lnTo>
                  <a:pt x="652030" y="97637"/>
                </a:lnTo>
                <a:close/>
              </a:path>
              <a:path w="1553209" h="924559">
                <a:moveTo>
                  <a:pt x="708367" y="323773"/>
                </a:moveTo>
                <a:lnTo>
                  <a:pt x="708329" y="321932"/>
                </a:lnTo>
                <a:lnTo>
                  <a:pt x="708291" y="321779"/>
                </a:lnTo>
                <a:lnTo>
                  <a:pt x="708342" y="321348"/>
                </a:lnTo>
                <a:lnTo>
                  <a:pt x="638492" y="173024"/>
                </a:lnTo>
                <a:lnTo>
                  <a:pt x="455028" y="343192"/>
                </a:lnTo>
                <a:lnTo>
                  <a:pt x="450469" y="345300"/>
                </a:lnTo>
                <a:lnTo>
                  <a:pt x="445554" y="345757"/>
                </a:lnTo>
                <a:lnTo>
                  <a:pt x="200545" y="372198"/>
                </a:lnTo>
                <a:lnTo>
                  <a:pt x="269900" y="519595"/>
                </a:lnTo>
                <a:lnTo>
                  <a:pt x="317360" y="530428"/>
                </a:lnTo>
                <a:lnTo>
                  <a:pt x="332638" y="530440"/>
                </a:lnTo>
                <a:lnTo>
                  <a:pt x="349084" y="529590"/>
                </a:lnTo>
                <a:lnTo>
                  <a:pt x="390131" y="524179"/>
                </a:lnTo>
                <a:lnTo>
                  <a:pt x="432854" y="514464"/>
                </a:lnTo>
                <a:lnTo>
                  <a:pt x="476199" y="500748"/>
                </a:lnTo>
                <a:lnTo>
                  <a:pt x="519125" y="483285"/>
                </a:lnTo>
                <a:lnTo>
                  <a:pt x="560285" y="462572"/>
                </a:lnTo>
                <a:lnTo>
                  <a:pt x="598855" y="439127"/>
                </a:lnTo>
                <a:lnTo>
                  <a:pt x="633933" y="413550"/>
                </a:lnTo>
                <a:lnTo>
                  <a:pt x="664629" y="386473"/>
                </a:lnTo>
                <a:lnTo>
                  <a:pt x="694169" y="352513"/>
                </a:lnTo>
                <a:lnTo>
                  <a:pt x="707974" y="329755"/>
                </a:lnTo>
                <a:lnTo>
                  <a:pt x="708367" y="323773"/>
                </a:lnTo>
                <a:close/>
              </a:path>
              <a:path w="1553209" h="924559">
                <a:moveTo>
                  <a:pt x="870419" y="484301"/>
                </a:moveTo>
                <a:lnTo>
                  <a:pt x="858177" y="490880"/>
                </a:lnTo>
                <a:lnTo>
                  <a:pt x="848614" y="499859"/>
                </a:lnTo>
                <a:lnTo>
                  <a:pt x="842403" y="510768"/>
                </a:lnTo>
                <a:lnTo>
                  <a:pt x="840181" y="523100"/>
                </a:lnTo>
                <a:lnTo>
                  <a:pt x="840600" y="528193"/>
                </a:lnTo>
                <a:lnTo>
                  <a:pt x="870419" y="557415"/>
                </a:lnTo>
                <a:lnTo>
                  <a:pt x="870419" y="484301"/>
                </a:lnTo>
                <a:close/>
              </a:path>
              <a:path w="1553209" h="924559">
                <a:moveTo>
                  <a:pt x="946365" y="655332"/>
                </a:moveTo>
                <a:lnTo>
                  <a:pt x="945819" y="649478"/>
                </a:lnTo>
                <a:lnTo>
                  <a:pt x="942403" y="641197"/>
                </a:lnTo>
                <a:lnTo>
                  <a:pt x="933437" y="631482"/>
                </a:lnTo>
                <a:lnTo>
                  <a:pt x="916228" y="621347"/>
                </a:lnTo>
                <a:lnTo>
                  <a:pt x="916228" y="694093"/>
                </a:lnTo>
                <a:lnTo>
                  <a:pt x="928433" y="687501"/>
                </a:lnTo>
                <a:lnTo>
                  <a:pt x="937958" y="678522"/>
                </a:lnTo>
                <a:lnTo>
                  <a:pt x="944156" y="667639"/>
                </a:lnTo>
                <a:lnTo>
                  <a:pt x="946365" y="655332"/>
                </a:lnTo>
                <a:close/>
              </a:path>
              <a:path w="1553209" h="924559">
                <a:moveTo>
                  <a:pt x="1463306" y="344893"/>
                </a:moveTo>
                <a:lnTo>
                  <a:pt x="1385227" y="344893"/>
                </a:lnTo>
                <a:lnTo>
                  <a:pt x="1385227" y="523163"/>
                </a:lnTo>
                <a:lnTo>
                  <a:pt x="1385227" y="655332"/>
                </a:lnTo>
                <a:lnTo>
                  <a:pt x="1383436" y="664324"/>
                </a:lnTo>
                <a:lnTo>
                  <a:pt x="1378546" y="671652"/>
                </a:lnTo>
                <a:lnTo>
                  <a:pt x="1371282" y="676592"/>
                </a:lnTo>
                <a:lnTo>
                  <a:pt x="1362354" y="678395"/>
                </a:lnTo>
                <a:lnTo>
                  <a:pt x="1187196" y="678395"/>
                </a:lnTo>
                <a:lnTo>
                  <a:pt x="1178267" y="676592"/>
                </a:lnTo>
                <a:lnTo>
                  <a:pt x="1170990" y="671652"/>
                </a:lnTo>
                <a:lnTo>
                  <a:pt x="1166088" y="664324"/>
                </a:lnTo>
                <a:lnTo>
                  <a:pt x="1164297" y="655332"/>
                </a:lnTo>
                <a:lnTo>
                  <a:pt x="1166088" y="646341"/>
                </a:lnTo>
                <a:lnTo>
                  <a:pt x="1170990" y="639025"/>
                </a:lnTo>
                <a:lnTo>
                  <a:pt x="1178267" y="634085"/>
                </a:lnTo>
                <a:lnTo>
                  <a:pt x="1187196" y="632282"/>
                </a:lnTo>
                <a:lnTo>
                  <a:pt x="1362354" y="632282"/>
                </a:lnTo>
                <a:lnTo>
                  <a:pt x="1371282" y="634085"/>
                </a:lnTo>
                <a:lnTo>
                  <a:pt x="1378546" y="639025"/>
                </a:lnTo>
                <a:lnTo>
                  <a:pt x="1383436" y="646341"/>
                </a:lnTo>
                <a:lnTo>
                  <a:pt x="1385227" y="655332"/>
                </a:lnTo>
                <a:lnTo>
                  <a:pt x="1385227" y="523163"/>
                </a:lnTo>
                <a:lnTo>
                  <a:pt x="1383436" y="532155"/>
                </a:lnTo>
                <a:lnTo>
                  <a:pt x="1378546" y="539470"/>
                </a:lnTo>
                <a:lnTo>
                  <a:pt x="1371282" y="544398"/>
                </a:lnTo>
                <a:lnTo>
                  <a:pt x="1362354" y="546201"/>
                </a:lnTo>
                <a:lnTo>
                  <a:pt x="1187196" y="546201"/>
                </a:lnTo>
                <a:lnTo>
                  <a:pt x="1164297" y="523163"/>
                </a:lnTo>
                <a:lnTo>
                  <a:pt x="1166088" y="514172"/>
                </a:lnTo>
                <a:lnTo>
                  <a:pt x="1170990" y="506844"/>
                </a:lnTo>
                <a:lnTo>
                  <a:pt x="1178267" y="501904"/>
                </a:lnTo>
                <a:lnTo>
                  <a:pt x="1187196" y="500100"/>
                </a:lnTo>
                <a:lnTo>
                  <a:pt x="1362354" y="500100"/>
                </a:lnTo>
                <a:lnTo>
                  <a:pt x="1371282" y="501904"/>
                </a:lnTo>
                <a:lnTo>
                  <a:pt x="1378546" y="506844"/>
                </a:lnTo>
                <a:lnTo>
                  <a:pt x="1383436" y="514172"/>
                </a:lnTo>
                <a:lnTo>
                  <a:pt x="1385227" y="523163"/>
                </a:lnTo>
                <a:lnTo>
                  <a:pt x="1385227" y="344893"/>
                </a:lnTo>
                <a:lnTo>
                  <a:pt x="992162" y="344893"/>
                </a:lnTo>
                <a:lnTo>
                  <a:pt x="992162" y="655421"/>
                </a:lnTo>
                <a:lnTo>
                  <a:pt x="986459" y="685368"/>
                </a:lnTo>
                <a:lnTo>
                  <a:pt x="970546" y="710958"/>
                </a:lnTo>
                <a:lnTo>
                  <a:pt x="946454" y="730427"/>
                </a:lnTo>
                <a:lnTo>
                  <a:pt x="916228" y="742010"/>
                </a:lnTo>
                <a:lnTo>
                  <a:pt x="916228" y="760882"/>
                </a:lnTo>
                <a:lnTo>
                  <a:pt x="914438" y="769823"/>
                </a:lnTo>
                <a:lnTo>
                  <a:pt x="909535" y="777151"/>
                </a:lnTo>
                <a:lnTo>
                  <a:pt x="902258" y="782091"/>
                </a:lnTo>
                <a:lnTo>
                  <a:pt x="893330" y="783907"/>
                </a:lnTo>
                <a:lnTo>
                  <a:pt x="884402" y="782104"/>
                </a:lnTo>
                <a:lnTo>
                  <a:pt x="877125" y="777176"/>
                </a:lnTo>
                <a:lnTo>
                  <a:pt x="872223" y="769861"/>
                </a:lnTo>
                <a:lnTo>
                  <a:pt x="870419" y="760882"/>
                </a:lnTo>
                <a:lnTo>
                  <a:pt x="870419" y="741946"/>
                </a:lnTo>
                <a:lnTo>
                  <a:pt x="845629" y="733348"/>
                </a:lnTo>
                <a:lnTo>
                  <a:pt x="808037" y="700659"/>
                </a:lnTo>
                <a:lnTo>
                  <a:pt x="796874" y="668997"/>
                </a:lnTo>
                <a:lnTo>
                  <a:pt x="799541" y="660590"/>
                </a:lnTo>
                <a:lnTo>
                  <a:pt x="805141" y="653783"/>
                </a:lnTo>
                <a:lnTo>
                  <a:pt x="813193" y="649478"/>
                </a:lnTo>
                <a:lnTo>
                  <a:pt x="822223" y="648716"/>
                </a:lnTo>
                <a:lnTo>
                  <a:pt x="830580" y="651408"/>
                </a:lnTo>
                <a:lnTo>
                  <a:pt x="837336" y="657047"/>
                </a:lnTo>
                <a:lnTo>
                  <a:pt x="841616" y="665149"/>
                </a:lnTo>
                <a:lnTo>
                  <a:pt x="845731" y="674204"/>
                </a:lnTo>
                <a:lnTo>
                  <a:pt x="852195" y="682053"/>
                </a:lnTo>
                <a:lnTo>
                  <a:pt x="860564" y="688568"/>
                </a:lnTo>
                <a:lnTo>
                  <a:pt x="870419" y="693572"/>
                </a:lnTo>
                <a:lnTo>
                  <a:pt x="870419" y="648716"/>
                </a:lnTo>
                <a:lnTo>
                  <a:pt x="870419" y="632282"/>
                </a:lnTo>
                <a:lnTo>
                  <a:pt x="870419" y="606806"/>
                </a:lnTo>
                <a:lnTo>
                  <a:pt x="857846" y="602259"/>
                </a:lnTo>
                <a:lnTo>
                  <a:pt x="846315" y="597052"/>
                </a:lnTo>
                <a:lnTo>
                  <a:pt x="812558" y="571627"/>
                </a:lnTo>
                <a:lnTo>
                  <a:pt x="794385" y="523100"/>
                </a:lnTo>
                <a:lnTo>
                  <a:pt x="800150" y="493141"/>
                </a:lnTo>
                <a:lnTo>
                  <a:pt x="816102" y="467537"/>
                </a:lnTo>
                <a:lnTo>
                  <a:pt x="840206" y="448056"/>
                </a:lnTo>
                <a:lnTo>
                  <a:pt x="870419" y="436499"/>
                </a:lnTo>
                <a:lnTo>
                  <a:pt x="870419" y="417703"/>
                </a:lnTo>
                <a:lnTo>
                  <a:pt x="872223" y="408711"/>
                </a:lnTo>
                <a:lnTo>
                  <a:pt x="877125" y="401370"/>
                </a:lnTo>
                <a:lnTo>
                  <a:pt x="884402" y="396430"/>
                </a:lnTo>
                <a:lnTo>
                  <a:pt x="893330" y="394627"/>
                </a:lnTo>
                <a:lnTo>
                  <a:pt x="902258" y="396430"/>
                </a:lnTo>
                <a:lnTo>
                  <a:pt x="909535" y="401370"/>
                </a:lnTo>
                <a:lnTo>
                  <a:pt x="914438" y="408711"/>
                </a:lnTo>
                <a:lnTo>
                  <a:pt x="916228" y="417703"/>
                </a:lnTo>
                <a:lnTo>
                  <a:pt x="916228" y="436600"/>
                </a:lnTo>
                <a:lnTo>
                  <a:pt x="940790" y="445160"/>
                </a:lnTo>
                <a:lnTo>
                  <a:pt x="961847" y="459028"/>
                </a:lnTo>
                <a:lnTo>
                  <a:pt x="978204" y="477481"/>
                </a:lnTo>
                <a:lnTo>
                  <a:pt x="988695" y="499745"/>
                </a:lnTo>
                <a:lnTo>
                  <a:pt x="989520" y="508850"/>
                </a:lnTo>
                <a:lnTo>
                  <a:pt x="986917" y="517296"/>
                </a:lnTo>
                <a:lnTo>
                  <a:pt x="981354" y="524141"/>
                </a:lnTo>
                <a:lnTo>
                  <a:pt x="973353" y="528472"/>
                </a:lnTo>
                <a:lnTo>
                  <a:pt x="964298" y="529323"/>
                </a:lnTo>
                <a:lnTo>
                  <a:pt x="955916" y="526694"/>
                </a:lnTo>
                <a:lnTo>
                  <a:pt x="949109" y="521093"/>
                </a:lnTo>
                <a:lnTo>
                  <a:pt x="944816" y="513029"/>
                </a:lnTo>
                <a:lnTo>
                  <a:pt x="940701" y="504101"/>
                </a:lnTo>
                <a:lnTo>
                  <a:pt x="934288" y="496354"/>
                </a:lnTo>
                <a:lnTo>
                  <a:pt x="925982" y="489915"/>
                </a:lnTo>
                <a:lnTo>
                  <a:pt x="916228" y="484949"/>
                </a:lnTo>
                <a:lnTo>
                  <a:pt x="916228" y="571944"/>
                </a:lnTo>
                <a:lnTo>
                  <a:pt x="929347" y="576719"/>
                </a:lnTo>
                <a:lnTo>
                  <a:pt x="941184" y="582028"/>
                </a:lnTo>
                <a:lnTo>
                  <a:pt x="974496" y="607136"/>
                </a:lnTo>
                <a:lnTo>
                  <a:pt x="992162" y="655421"/>
                </a:lnTo>
                <a:lnTo>
                  <a:pt x="992162" y="344893"/>
                </a:lnTo>
                <a:lnTo>
                  <a:pt x="749846" y="344893"/>
                </a:lnTo>
                <a:lnTo>
                  <a:pt x="749681" y="345389"/>
                </a:lnTo>
                <a:lnTo>
                  <a:pt x="749617" y="345808"/>
                </a:lnTo>
                <a:lnTo>
                  <a:pt x="749452" y="346303"/>
                </a:lnTo>
                <a:lnTo>
                  <a:pt x="723430" y="389978"/>
                </a:lnTo>
                <a:lnTo>
                  <a:pt x="677227" y="437324"/>
                </a:lnTo>
                <a:lnTo>
                  <a:pt x="646226" y="462114"/>
                </a:lnTo>
                <a:lnTo>
                  <a:pt x="622363" y="478409"/>
                </a:lnTo>
                <a:lnTo>
                  <a:pt x="622363" y="655332"/>
                </a:lnTo>
                <a:lnTo>
                  <a:pt x="620560" y="664324"/>
                </a:lnTo>
                <a:lnTo>
                  <a:pt x="615632" y="671652"/>
                </a:lnTo>
                <a:lnTo>
                  <a:pt x="608355" y="676592"/>
                </a:lnTo>
                <a:lnTo>
                  <a:pt x="599465" y="678395"/>
                </a:lnTo>
                <a:lnTo>
                  <a:pt x="424294" y="678395"/>
                </a:lnTo>
                <a:lnTo>
                  <a:pt x="415366" y="676592"/>
                </a:lnTo>
                <a:lnTo>
                  <a:pt x="408089" y="671652"/>
                </a:lnTo>
                <a:lnTo>
                  <a:pt x="403186" y="664324"/>
                </a:lnTo>
                <a:lnTo>
                  <a:pt x="401396" y="655332"/>
                </a:lnTo>
                <a:lnTo>
                  <a:pt x="403186" y="646341"/>
                </a:lnTo>
                <a:lnTo>
                  <a:pt x="408089" y="639025"/>
                </a:lnTo>
                <a:lnTo>
                  <a:pt x="415366" y="634085"/>
                </a:lnTo>
                <a:lnTo>
                  <a:pt x="424294" y="632282"/>
                </a:lnTo>
                <a:lnTo>
                  <a:pt x="599465" y="632282"/>
                </a:lnTo>
                <a:lnTo>
                  <a:pt x="608393" y="634085"/>
                </a:lnTo>
                <a:lnTo>
                  <a:pt x="615670" y="639025"/>
                </a:lnTo>
                <a:lnTo>
                  <a:pt x="620560" y="646341"/>
                </a:lnTo>
                <a:lnTo>
                  <a:pt x="622363" y="655332"/>
                </a:lnTo>
                <a:lnTo>
                  <a:pt x="622363" y="478409"/>
                </a:lnTo>
                <a:lnTo>
                  <a:pt x="576110" y="506387"/>
                </a:lnTo>
                <a:lnTo>
                  <a:pt x="537997" y="525310"/>
                </a:lnTo>
                <a:lnTo>
                  <a:pt x="489788" y="544842"/>
                </a:lnTo>
                <a:lnTo>
                  <a:pt x="441096" y="559981"/>
                </a:lnTo>
                <a:lnTo>
                  <a:pt x="393103" y="570445"/>
                </a:lnTo>
                <a:lnTo>
                  <a:pt x="346976" y="575932"/>
                </a:lnTo>
                <a:lnTo>
                  <a:pt x="332105" y="576656"/>
                </a:lnTo>
                <a:lnTo>
                  <a:pt x="324459" y="576656"/>
                </a:lnTo>
                <a:lnTo>
                  <a:pt x="323989" y="576580"/>
                </a:lnTo>
                <a:lnTo>
                  <a:pt x="323430" y="576580"/>
                </a:lnTo>
                <a:lnTo>
                  <a:pt x="323430" y="833589"/>
                </a:lnTo>
                <a:lnTo>
                  <a:pt x="1463306" y="833589"/>
                </a:lnTo>
                <a:lnTo>
                  <a:pt x="1463306" y="783907"/>
                </a:lnTo>
                <a:lnTo>
                  <a:pt x="1463306" y="678395"/>
                </a:lnTo>
                <a:lnTo>
                  <a:pt x="1463306" y="632282"/>
                </a:lnTo>
                <a:lnTo>
                  <a:pt x="1463306" y="546201"/>
                </a:lnTo>
                <a:lnTo>
                  <a:pt x="1463306" y="500100"/>
                </a:lnTo>
                <a:lnTo>
                  <a:pt x="1463306" y="394627"/>
                </a:lnTo>
                <a:lnTo>
                  <a:pt x="1463306" y="344893"/>
                </a:lnTo>
                <a:close/>
              </a:path>
              <a:path w="1553209" h="924559">
                <a:moveTo>
                  <a:pt x="1553044" y="856653"/>
                </a:moveTo>
                <a:lnTo>
                  <a:pt x="1553032" y="321843"/>
                </a:lnTo>
                <a:lnTo>
                  <a:pt x="1533436" y="274269"/>
                </a:lnTo>
                <a:lnTo>
                  <a:pt x="1509077" y="259207"/>
                </a:lnTo>
                <a:lnTo>
                  <a:pt x="1509077" y="321843"/>
                </a:lnTo>
                <a:lnTo>
                  <a:pt x="1509077" y="856653"/>
                </a:lnTo>
                <a:lnTo>
                  <a:pt x="1507299" y="865632"/>
                </a:lnTo>
                <a:lnTo>
                  <a:pt x="1502410" y="872959"/>
                </a:lnTo>
                <a:lnTo>
                  <a:pt x="1495132" y="877887"/>
                </a:lnTo>
                <a:lnTo>
                  <a:pt x="1486179" y="879703"/>
                </a:lnTo>
                <a:lnTo>
                  <a:pt x="300558" y="879703"/>
                </a:lnTo>
                <a:lnTo>
                  <a:pt x="291630" y="877887"/>
                </a:lnTo>
                <a:lnTo>
                  <a:pt x="284340" y="872959"/>
                </a:lnTo>
                <a:lnTo>
                  <a:pt x="279438" y="865632"/>
                </a:lnTo>
                <a:lnTo>
                  <a:pt x="277647" y="856653"/>
                </a:lnTo>
                <a:lnTo>
                  <a:pt x="277647" y="571919"/>
                </a:lnTo>
                <a:lnTo>
                  <a:pt x="277126" y="571817"/>
                </a:lnTo>
                <a:lnTo>
                  <a:pt x="235623" y="550303"/>
                </a:lnTo>
                <a:lnTo>
                  <a:pt x="229577" y="541108"/>
                </a:lnTo>
                <a:lnTo>
                  <a:pt x="228549" y="539559"/>
                </a:lnTo>
                <a:lnTo>
                  <a:pt x="153149" y="379260"/>
                </a:lnTo>
                <a:lnTo>
                  <a:pt x="153174" y="378282"/>
                </a:lnTo>
                <a:lnTo>
                  <a:pt x="152882" y="377355"/>
                </a:lnTo>
                <a:lnTo>
                  <a:pt x="137274" y="379031"/>
                </a:lnTo>
                <a:lnTo>
                  <a:pt x="136321" y="634644"/>
                </a:lnTo>
                <a:lnTo>
                  <a:pt x="134518" y="643585"/>
                </a:lnTo>
                <a:lnTo>
                  <a:pt x="129603" y="650887"/>
                </a:lnTo>
                <a:lnTo>
                  <a:pt x="122326" y="655802"/>
                </a:lnTo>
                <a:lnTo>
                  <a:pt x="113411" y="657618"/>
                </a:lnTo>
                <a:lnTo>
                  <a:pt x="104482" y="655802"/>
                </a:lnTo>
                <a:lnTo>
                  <a:pt x="97193" y="650849"/>
                </a:lnTo>
                <a:lnTo>
                  <a:pt x="92278" y="643496"/>
                </a:lnTo>
                <a:lnTo>
                  <a:pt x="90589" y="634822"/>
                </a:lnTo>
                <a:lnTo>
                  <a:pt x="90639" y="603097"/>
                </a:lnTo>
                <a:lnTo>
                  <a:pt x="91440" y="386562"/>
                </a:lnTo>
                <a:lnTo>
                  <a:pt x="91452" y="383997"/>
                </a:lnTo>
                <a:lnTo>
                  <a:pt x="68973" y="386410"/>
                </a:lnTo>
                <a:lnTo>
                  <a:pt x="68097" y="386562"/>
                </a:lnTo>
                <a:lnTo>
                  <a:pt x="57607" y="386562"/>
                </a:lnTo>
                <a:lnTo>
                  <a:pt x="49377" y="381342"/>
                </a:lnTo>
                <a:lnTo>
                  <a:pt x="45681" y="373049"/>
                </a:lnTo>
                <a:lnTo>
                  <a:pt x="43764" y="366039"/>
                </a:lnTo>
                <a:lnTo>
                  <a:pt x="44094" y="358952"/>
                </a:lnTo>
                <a:lnTo>
                  <a:pt x="330085" y="87579"/>
                </a:lnTo>
                <a:lnTo>
                  <a:pt x="339547" y="85013"/>
                </a:lnTo>
                <a:lnTo>
                  <a:pt x="716153" y="44361"/>
                </a:lnTo>
                <a:lnTo>
                  <a:pt x="741349" y="64820"/>
                </a:lnTo>
                <a:lnTo>
                  <a:pt x="741019" y="71920"/>
                </a:lnTo>
                <a:lnTo>
                  <a:pt x="738568" y="78587"/>
                </a:lnTo>
                <a:lnTo>
                  <a:pt x="734098" y="84328"/>
                </a:lnTo>
                <a:lnTo>
                  <a:pt x="673430" y="140601"/>
                </a:lnTo>
                <a:lnTo>
                  <a:pt x="673862" y="141312"/>
                </a:lnTo>
                <a:lnTo>
                  <a:pt x="674522" y="141782"/>
                </a:lnTo>
                <a:lnTo>
                  <a:pt x="748411" y="298792"/>
                </a:lnTo>
                <a:lnTo>
                  <a:pt x="1486179" y="298792"/>
                </a:lnTo>
                <a:lnTo>
                  <a:pt x="1495107" y="300596"/>
                </a:lnTo>
                <a:lnTo>
                  <a:pt x="1502384" y="305523"/>
                </a:lnTo>
                <a:lnTo>
                  <a:pt x="1507286" y="312851"/>
                </a:lnTo>
                <a:lnTo>
                  <a:pt x="1509077" y="321843"/>
                </a:lnTo>
                <a:lnTo>
                  <a:pt x="1509077" y="259207"/>
                </a:lnTo>
                <a:lnTo>
                  <a:pt x="1486179" y="254533"/>
                </a:lnTo>
                <a:lnTo>
                  <a:pt x="776211" y="254533"/>
                </a:lnTo>
                <a:lnTo>
                  <a:pt x="727379" y="150749"/>
                </a:lnTo>
                <a:lnTo>
                  <a:pt x="764120" y="116662"/>
                </a:lnTo>
                <a:lnTo>
                  <a:pt x="777087" y="99936"/>
                </a:lnTo>
                <a:lnTo>
                  <a:pt x="784161" y="80479"/>
                </a:lnTo>
                <a:lnTo>
                  <a:pt x="785037" y="59804"/>
                </a:lnTo>
                <a:lnTo>
                  <a:pt x="780783" y="44361"/>
                </a:lnTo>
                <a:lnTo>
                  <a:pt x="754672" y="10718"/>
                </a:lnTo>
                <a:lnTo>
                  <a:pt x="718566" y="0"/>
                </a:lnTo>
                <a:lnTo>
                  <a:pt x="716991" y="0"/>
                </a:lnTo>
                <a:lnTo>
                  <a:pt x="335318" y="40932"/>
                </a:lnTo>
                <a:lnTo>
                  <a:pt x="296672" y="58420"/>
                </a:lnTo>
                <a:lnTo>
                  <a:pt x="21069" y="314147"/>
                </a:lnTo>
                <a:lnTo>
                  <a:pt x="927" y="350304"/>
                </a:lnTo>
                <a:lnTo>
                  <a:pt x="0" y="370878"/>
                </a:lnTo>
                <a:lnTo>
                  <a:pt x="5549" y="391083"/>
                </a:lnTo>
                <a:lnTo>
                  <a:pt x="12890" y="403707"/>
                </a:lnTo>
                <a:lnTo>
                  <a:pt x="22580" y="414248"/>
                </a:lnTo>
                <a:lnTo>
                  <a:pt x="34201" y="422427"/>
                </a:lnTo>
                <a:lnTo>
                  <a:pt x="47332" y="427990"/>
                </a:lnTo>
                <a:lnTo>
                  <a:pt x="46672" y="603097"/>
                </a:lnTo>
                <a:lnTo>
                  <a:pt x="47764" y="647471"/>
                </a:lnTo>
                <a:lnTo>
                  <a:pt x="65951" y="681990"/>
                </a:lnTo>
                <a:lnTo>
                  <a:pt x="100203" y="700570"/>
                </a:lnTo>
                <a:lnTo>
                  <a:pt x="113411" y="701865"/>
                </a:lnTo>
                <a:lnTo>
                  <a:pt x="139420" y="696582"/>
                </a:lnTo>
                <a:lnTo>
                  <a:pt x="175031" y="660857"/>
                </a:lnTo>
                <a:lnTo>
                  <a:pt x="180632" y="541108"/>
                </a:lnTo>
                <a:lnTo>
                  <a:pt x="188823" y="558520"/>
                </a:lnTo>
                <a:lnTo>
                  <a:pt x="195160" y="569722"/>
                </a:lnTo>
                <a:lnTo>
                  <a:pt x="204393" y="581380"/>
                </a:lnTo>
                <a:lnTo>
                  <a:pt x="217055" y="592747"/>
                </a:lnTo>
                <a:lnTo>
                  <a:pt x="233667" y="603097"/>
                </a:lnTo>
                <a:lnTo>
                  <a:pt x="233667" y="856653"/>
                </a:lnTo>
                <a:lnTo>
                  <a:pt x="238937" y="882827"/>
                </a:lnTo>
                <a:lnTo>
                  <a:pt x="253288" y="904214"/>
                </a:lnTo>
                <a:lnTo>
                  <a:pt x="274548" y="918641"/>
                </a:lnTo>
                <a:lnTo>
                  <a:pt x="300558" y="923937"/>
                </a:lnTo>
                <a:lnTo>
                  <a:pt x="1486179" y="923937"/>
                </a:lnTo>
                <a:lnTo>
                  <a:pt x="1512176" y="918641"/>
                </a:lnTo>
                <a:lnTo>
                  <a:pt x="1533436" y="904214"/>
                </a:lnTo>
                <a:lnTo>
                  <a:pt x="1547774" y="882827"/>
                </a:lnTo>
                <a:lnTo>
                  <a:pt x="1548409" y="879703"/>
                </a:lnTo>
                <a:lnTo>
                  <a:pt x="1553044" y="856653"/>
                </a:lnTo>
                <a:close/>
              </a:path>
            </a:pathLst>
          </a:custGeom>
          <a:solidFill>
            <a:srgbClr val="F99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86969" y="2150373"/>
            <a:ext cx="1066165" cy="1076960"/>
          </a:xfrm>
          <a:custGeom>
            <a:avLst/>
            <a:gdLst/>
            <a:ahLst/>
            <a:cxnLst/>
            <a:rect l="l" t="t" r="r" b="b"/>
            <a:pathLst>
              <a:path w="1066165" h="1076959">
                <a:moveTo>
                  <a:pt x="403402" y="206311"/>
                </a:moveTo>
                <a:lnTo>
                  <a:pt x="397395" y="200317"/>
                </a:lnTo>
                <a:lnTo>
                  <a:pt x="330504" y="200291"/>
                </a:lnTo>
                <a:lnTo>
                  <a:pt x="324497" y="206298"/>
                </a:lnTo>
                <a:lnTo>
                  <a:pt x="324497" y="221094"/>
                </a:lnTo>
                <a:lnTo>
                  <a:pt x="330504" y="227114"/>
                </a:lnTo>
                <a:lnTo>
                  <a:pt x="337908" y="227114"/>
                </a:lnTo>
                <a:lnTo>
                  <a:pt x="397395" y="227126"/>
                </a:lnTo>
                <a:lnTo>
                  <a:pt x="403402" y="221119"/>
                </a:lnTo>
                <a:lnTo>
                  <a:pt x="403402" y="206311"/>
                </a:lnTo>
                <a:close/>
              </a:path>
              <a:path w="1066165" h="1076959">
                <a:moveTo>
                  <a:pt x="445541" y="105740"/>
                </a:moveTo>
                <a:lnTo>
                  <a:pt x="398259" y="58445"/>
                </a:lnTo>
                <a:lnTo>
                  <a:pt x="389788" y="58407"/>
                </a:lnTo>
                <a:lnTo>
                  <a:pt x="379285" y="68910"/>
                </a:lnTo>
                <a:lnTo>
                  <a:pt x="379285" y="77381"/>
                </a:lnTo>
                <a:lnTo>
                  <a:pt x="421347" y="119468"/>
                </a:lnTo>
                <a:lnTo>
                  <a:pt x="423964" y="122085"/>
                </a:lnTo>
                <a:lnTo>
                  <a:pt x="427380" y="123393"/>
                </a:lnTo>
                <a:lnTo>
                  <a:pt x="434238" y="123393"/>
                </a:lnTo>
                <a:lnTo>
                  <a:pt x="437680" y="122085"/>
                </a:lnTo>
                <a:lnTo>
                  <a:pt x="445541" y="114236"/>
                </a:lnTo>
                <a:lnTo>
                  <a:pt x="445541" y="105740"/>
                </a:lnTo>
                <a:close/>
              </a:path>
              <a:path w="1066165" h="1076959">
                <a:moveTo>
                  <a:pt x="455612" y="849223"/>
                </a:moveTo>
                <a:lnTo>
                  <a:pt x="372402" y="814895"/>
                </a:lnTo>
                <a:lnTo>
                  <a:pt x="301320" y="803059"/>
                </a:lnTo>
                <a:lnTo>
                  <a:pt x="240042" y="799261"/>
                </a:lnTo>
                <a:lnTo>
                  <a:pt x="196215" y="799833"/>
                </a:lnTo>
                <a:lnTo>
                  <a:pt x="177507" y="801090"/>
                </a:lnTo>
                <a:lnTo>
                  <a:pt x="170141" y="801789"/>
                </a:lnTo>
                <a:lnTo>
                  <a:pt x="164744" y="808355"/>
                </a:lnTo>
                <a:lnTo>
                  <a:pt x="166179" y="823087"/>
                </a:lnTo>
                <a:lnTo>
                  <a:pt x="172910" y="828484"/>
                </a:lnTo>
                <a:lnTo>
                  <a:pt x="180086" y="827760"/>
                </a:lnTo>
                <a:lnTo>
                  <a:pt x="196265" y="826757"/>
                </a:lnTo>
                <a:lnTo>
                  <a:pt x="237820" y="826223"/>
                </a:lnTo>
                <a:lnTo>
                  <a:pt x="296773" y="829741"/>
                </a:lnTo>
                <a:lnTo>
                  <a:pt x="365188" y="840841"/>
                </a:lnTo>
                <a:lnTo>
                  <a:pt x="435114" y="863117"/>
                </a:lnTo>
                <a:lnTo>
                  <a:pt x="436829" y="863841"/>
                </a:lnTo>
                <a:lnTo>
                  <a:pt x="438607" y="864196"/>
                </a:lnTo>
                <a:lnTo>
                  <a:pt x="445579" y="864196"/>
                </a:lnTo>
                <a:lnTo>
                  <a:pt x="450532" y="861136"/>
                </a:lnTo>
                <a:lnTo>
                  <a:pt x="455612" y="849223"/>
                </a:lnTo>
                <a:close/>
              </a:path>
              <a:path w="1066165" h="1076959">
                <a:moveTo>
                  <a:pt x="455612" y="755103"/>
                </a:moveTo>
                <a:lnTo>
                  <a:pt x="372402" y="720763"/>
                </a:lnTo>
                <a:lnTo>
                  <a:pt x="301320" y="708926"/>
                </a:lnTo>
                <a:lnTo>
                  <a:pt x="240042" y="705129"/>
                </a:lnTo>
                <a:lnTo>
                  <a:pt x="196215" y="705700"/>
                </a:lnTo>
                <a:lnTo>
                  <a:pt x="177507" y="706945"/>
                </a:lnTo>
                <a:lnTo>
                  <a:pt x="170141" y="707644"/>
                </a:lnTo>
                <a:lnTo>
                  <a:pt x="164744" y="714209"/>
                </a:lnTo>
                <a:lnTo>
                  <a:pt x="166179" y="728954"/>
                </a:lnTo>
                <a:lnTo>
                  <a:pt x="172910" y="734364"/>
                </a:lnTo>
                <a:lnTo>
                  <a:pt x="180086" y="733628"/>
                </a:lnTo>
                <a:lnTo>
                  <a:pt x="196291" y="732624"/>
                </a:lnTo>
                <a:lnTo>
                  <a:pt x="237883" y="732116"/>
                </a:lnTo>
                <a:lnTo>
                  <a:pt x="296875" y="735647"/>
                </a:lnTo>
                <a:lnTo>
                  <a:pt x="365290" y="746760"/>
                </a:lnTo>
                <a:lnTo>
                  <a:pt x="435102" y="768985"/>
                </a:lnTo>
                <a:lnTo>
                  <a:pt x="436829" y="769721"/>
                </a:lnTo>
                <a:lnTo>
                  <a:pt x="438607" y="770064"/>
                </a:lnTo>
                <a:lnTo>
                  <a:pt x="445579" y="770064"/>
                </a:lnTo>
                <a:lnTo>
                  <a:pt x="450532" y="767016"/>
                </a:lnTo>
                <a:lnTo>
                  <a:pt x="455612" y="755103"/>
                </a:lnTo>
                <a:close/>
              </a:path>
              <a:path w="1066165" h="1076959">
                <a:moveTo>
                  <a:pt x="455612" y="660971"/>
                </a:moveTo>
                <a:lnTo>
                  <a:pt x="372402" y="626656"/>
                </a:lnTo>
                <a:lnTo>
                  <a:pt x="301320" y="614819"/>
                </a:lnTo>
                <a:lnTo>
                  <a:pt x="240042" y="611009"/>
                </a:lnTo>
                <a:lnTo>
                  <a:pt x="196215" y="611568"/>
                </a:lnTo>
                <a:lnTo>
                  <a:pt x="177507" y="612825"/>
                </a:lnTo>
                <a:lnTo>
                  <a:pt x="170141" y="613511"/>
                </a:lnTo>
                <a:lnTo>
                  <a:pt x="164744" y="620090"/>
                </a:lnTo>
                <a:lnTo>
                  <a:pt x="166179" y="634822"/>
                </a:lnTo>
                <a:lnTo>
                  <a:pt x="172910" y="640232"/>
                </a:lnTo>
                <a:lnTo>
                  <a:pt x="180086" y="639495"/>
                </a:lnTo>
                <a:lnTo>
                  <a:pt x="196291" y="638492"/>
                </a:lnTo>
                <a:lnTo>
                  <a:pt x="237883" y="637984"/>
                </a:lnTo>
                <a:lnTo>
                  <a:pt x="296875" y="641502"/>
                </a:lnTo>
                <a:lnTo>
                  <a:pt x="365290" y="652614"/>
                </a:lnTo>
                <a:lnTo>
                  <a:pt x="435102" y="674852"/>
                </a:lnTo>
                <a:lnTo>
                  <a:pt x="436829" y="675589"/>
                </a:lnTo>
                <a:lnTo>
                  <a:pt x="438607" y="675932"/>
                </a:lnTo>
                <a:lnTo>
                  <a:pt x="445579" y="675932"/>
                </a:lnTo>
                <a:lnTo>
                  <a:pt x="450532" y="672884"/>
                </a:lnTo>
                <a:lnTo>
                  <a:pt x="455612" y="660971"/>
                </a:lnTo>
                <a:close/>
              </a:path>
              <a:path w="1066165" h="1076959">
                <a:moveTo>
                  <a:pt x="455612" y="566839"/>
                </a:moveTo>
                <a:lnTo>
                  <a:pt x="372402" y="532523"/>
                </a:lnTo>
                <a:lnTo>
                  <a:pt x="301320" y="520687"/>
                </a:lnTo>
                <a:lnTo>
                  <a:pt x="240042" y="516890"/>
                </a:lnTo>
                <a:lnTo>
                  <a:pt x="196215" y="517448"/>
                </a:lnTo>
                <a:lnTo>
                  <a:pt x="177507" y="518693"/>
                </a:lnTo>
                <a:lnTo>
                  <a:pt x="170141" y="519391"/>
                </a:lnTo>
                <a:lnTo>
                  <a:pt x="164744" y="525957"/>
                </a:lnTo>
                <a:lnTo>
                  <a:pt x="166179" y="540689"/>
                </a:lnTo>
                <a:lnTo>
                  <a:pt x="172910" y="546087"/>
                </a:lnTo>
                <a:lnTo>
                  <a:pt x="180086" y="545376"/>
                </a:lnTo>
                <a:lnTo>
                  <a:pt x="196291" y="544372"/>
                </a:lnTo>
                <a:lnTo>
                  <a:pt x="237883" y="543852"/>
                </a:lnTo>
                <a:lnTo>
                  <a:pt x="296875" y="547382"/>
                </a:lnTo>
                <a:lnTo>
                  <a:pt x="365290" y="558495"/>
                </a:lnTo>
                <a:lnTo>
                  <a:pt x="435102" y="580732"/>
                </a:lnTo>
                <a:lnTo>
                  <a:pt x="436829" y="581456"/>
                </a:lnTo>
                <a:lnTo>
                  <a:pt x="438607" y="581812"/>
                </a:lnTo>
                <a:lnTo>
                  <a:pt x="445579" y="581812"/>
                </a:lnTo>
                <a:lnTo>
                  <a:pt x="450532" y="578751"/>
                </a:lnTo>
                <a:lnTo>
                  <a:pt x="455612" y="566839"/>
                </a:lnTo>
                <a:close/>
              </a:path>
              <a:path w="1066165" h="1076959">
                <a:moveTo>
                  <a:pt x="546468" y="6019"/>
                </a:moveTo>
                <a:lnTo>
                  <a:pt x="540461" y="0"/>
                </a:lnTo>
                <a:lnTo>
                  <a:pt x="525653" y="0"/>
                </a:lnTo>
                <a:lnTo>
                  <a:pt x="519645" y="6019"/>
                </a:lnTo>
                <a:lnTo>
                  <a:pt x="519645" y="72910"/>
                </a:lnTo>
                <a:lnTo>
                  <a:pt x="525653" y="78930"/>
                </a:lnTo>
                <a:lnTo>
                  <a:pt x="533057" y="78930"/>
                </a:lnTo>
                <a:lnTo>
                  <a:pt x="540461" y="78930"/>
                </a:lnTo>
                <a:lnTo>
                  <a:pt x="546468" y="72910"/>
                </a:lnTo>
                <a:lnTo>
                  <a:pt x="546468" y="6019"/>
                </a:lnTo>
                <a:close/>
              </a:path>
              <a:path w="1066165" h="1076959">
                <a:moveTo>
                  <a:pt x="600075" y="374129"/>
                </a:moveTo>
                <a:lnTo>
                  <a:pt x="594080" y="368109"/>
                </a:lnTo>
                <a:lnTo>
                  <a:pt x="586676" y="368109"/>
                </a:lnTo>
                <a:lnTo>
                  <a:pt x="471233" y="368109"/>
                </a:lnTo>
                <a:lnTo>
                  <a:pt x="465239" y="374129"/>
                </a:lnTo>
                <a:lnTo>
                  <a:pt x="465239" y="388937"/>
                </a:lnTo>
                <a:lnTo>
                  <a:pt x="471233" y="394931"/>
                </a:lnTo>
                <a:lnTo>
                  <a:pt x="594080" y="394931"/>
                </a:lnTo>
                <a:lnTo>
                  <a:pt x="600075" y="388937"/>
                </a:lnTo>
                <a:lnTo>
                  <a:pt x="600075" y="374129"/>
                </a:lnTo>
                <a:close/>
              </a:path>
              <a:path w="1066165" h="1076959">
                <a:moveTo>
                  <a:pt x="641108" y="204571"/>
                </a:moveTo>
                <a:lnTo>
                  <a:pt x="632561" y="162394"/>
                </a:lnTo>
                <a:lnTo>
                  <a:pt x="614286" y="135305"/>
                </a:lnTo>
                <a:lnTo>
                  <a:pt x="614286" y="204571"/>
                </a:lnTo>
                <a:lnTo>
                  <a:pt x="611886" y="224205"/>
                </a:lnTo>
                <a:lnTo>
                  <a:pt x="604939" y="242455"/>
                </a:lnTo>
                <a:lnTo>
                  <a:pt x="593852" y="258546"/>
                </a:lnTo>
                <a:lnTo>
                  <a:pt x="579031" y="271703"/>
                </a:lnTo>
                <a:lnTo>
                  <a:pt x="575424" y="274218"/>
                </a:lnTo>
                <a:lnTo>
                  <a:pt x="573265" y="278345"/>
                </a:lnTo>
                <a:lnTo>
                  <a:pt x="573265" y="313855"/>
                </a:lnTo>
                <a:lnTo>
                  <a:pt x="492048" y="313855"/>
                </a:lnTo>
                <a:lnTo>
                  <a:pt x="492048" y="278345"/>
                </a:lnTo>
                <a:lnTo>
                  <a:pt x="489877" y="274218"/>
                </a:lnTo>
                <a:lnTo>
                  <a:pt x="460375" y="242455"/>
                </a:lnTo>
                <a:lnTo>
                  <a:pt x="451015" y="204571"/>
                </a:lnTo>
                <a:lnTo>
                  <a:pt x="457441" y="172821"/>
                </a:lnTo>
                <a:lnTo>
                  <a:pt x="474954" y="146862"/>
                </a:lnTo>
                <a:lnTo>
                  <a:pt x="500913" y="129349"/>
                </a:lnTo>
                <a:lnTo>
                  <a:pt x="532650" y="122923"/>
                </a:lnTo>
                <a:lnTo>
                  <a:pt x="564400" y="129349"/>
                </a:lnTo>
                <a:lnTo>
                  <a:pt x="590346" y="146862"/>
                </a:lnTo>
                <a:lnTo>
                  <a:pt x="607860" y="172821"/>
                </a:lnTo>
                <a:lnTo>
                  <a:pt x="614286" y="204571"/>
                </a:lnTo>
                <a:lnTo>
                  <a:pt x="614286" y="135305"/>
                </a:lnTo>
                <a:lnTo>
                  <a:pt x="609307" y="127914"/>
                </a:lnTo>
                <a:lnTo>
                  <a:pt x="601903" y="122923"/>
                </a:lnTo>
                <a:lnTo>
                  <a:pt x="574827" y="104648"/>
                </a:lnTo>
                <a:lnTo>
                  <a:pt x="532650" y="96100"/>
                </a:lnTo>
                <a:lnTo>
                  <a:pt x="490486" y="104648"/>
                </a:lnTo>
                <a:lnTo>
                  <a:pt x="456006" y="127914"/>
                </a:lnTo>
                <a:lnTo>
                  <a:pt x="432739" y="162394"/>
                </a:lnTo>
                <a:lnTo>
                  <a:pt x="424205" y="204571"/>
                </a:lnTo>
                <a:lnTo>
                  <a:pt x="426986" y="228942"/>
                </a:lnTo>
                <a:lnTo>
                  <a:pt x="435038" y="251764"/>
                </a:lnTo>
                <a:lnTo>
                  <a:pt x="447929" y="272211"/>
                </a:lnTo>
                <a:lnTo>
                  <a:pt x="465239" y="289483"/>
                </a:lnTo>
                <a:lnTo>
                  <a:pt x="465239" y="334657"/>
                </a:lnTo>
                <a:lnTo>
                  <a:pt x="471233" y="340677"/>
                </a:lnTo>
                <a:lnTo>
                  <a:pt x="594080" y="340677"/>
                </a:lnTo>
                <a:lnTo>
                  <a:pt x="600075" y="334657"/>
                </a:lnTo>
                <a:lnTo>
                  <a:pt x="600075" y="313855"/>
                </a:lnTo>
                <a:lnTo>
                  <a:pt x="600075" y="289483"/>
                </a:lnTo>
                <a:lnTo>
                  <a:pt x="617385" y="272211"/>
                </a:lnTo>
                <a:lnTo>
                  <a:pt x="630275" y="251764"/>
                </a:lnTo>
                <a:lnTo>
                  <a:pt x="638327" y="228942"/>
                </a:lnTo>
                <a:lnTo>
                  <a:pt x="641108" y="204571"/>
                </a:lnTo>
                <a:close/>
              </a:path>
              <a:path w="1066165" h="1076959">
                <a:moveTo>
                  <a:pt x="686828" y="68910"/>
                </a:moveTo>
                <a:lnTo>
                  <a:pt x="676351" y="58420"/>
                </a:lnTo>
                <a:lnTo>
                  <a:pt x="667867" y="58420"/>
                </a:lnTo>
                <a:lnTo>
                  <a:pt x="620560" y="105740"/>
                </a:lnTo>
                <a:lnTo>
                  <a:pt x="620560" y="114236"/>
                </a:lnTo>
                <a:lnTo>
                  <a:pt x="628408" y="122085"/>
                </a:lnTo>
                <a:lnTo>
                  <a:pt x="631825" y="123393"/>
                </a:lnTo>
                <a:lnTo>
                  <a:pt x="635266" y="123393"/>
                </a:lnTo>
                <a:lnTo>
                  <a:pt x="638708" y="123393"/>
                </a:lnTo>
                <a:lnTo>
                  <a:pt x="642137" y="122085"/>
                </a:lnTo>
                <a:lnTo>
                  <a:pt x="686828" y="77381"/>
                </a:lnTo>
                <a:lnTo>
                  <a:pt x="686828" y="68910"/>
                </a:lnTo>
                <a:close/>
              </a:path>
              <a:path w="1066165" h="1076959">
                <a:moveTo>
                  <a:pt x="741616" y="206298"/>
                </a:moveTo>
                <a:lnTo>
                  <a:pt x="735596" y="200291"/>
                </a:lnTo>
                <a:lnTo>
                  <a:pt x="668705" y="200317"/>
                </a:lnTo>
                <a:lnTo>
                  <a:pt x="662698" y="206311"/>
                </a:lnTo>
                <a:lnTo>
                  <a:pt x="662698" y="213715"/>
                </a:lnTo>
                <a:lnTo>
                  <a:pt x="662698" y="221119"/>
                </a:lnTo>
                <a:lnTo>
                  <a:pt x="668705" y="227126"/>
                </a:lnTo>
                <a:lnTo>
                  <a:pt x="735596" y="227114"/>
                </a:lnTo>
                <a:lnTo>
                  <a:pt x="741616" y="221094"/>
                </a:lnTo>
                <a:lnTo>
                  <a:pt x="741616" y="206298"/>
                </a:lnTo>
                <a:close/>
              </a:path>
              <a:path w="1066165" h="1076959">
                <a:moveTo>
                  <a:pt x="901369" y="808355"/>
                </a:moveTo>
                <a:lnTo>
                  <a:pt x="895972" y="801789"/>
                </a:lnTo>
                <a:lnTo>
                  <a:pt x="888606" y="801090"/>
                </a:lnTo>
                <a:lnTo>
                  <a:pt x="869861" y="799846"/>
                </a:lnTo>
                <a:lnTo>
                  <a:pt x="826033" y="799274"/>
                </a:lnTo>
                <a:lnTo>
                  <a:pt x="764755" y="803071"/>
                </a:lnTo>
                <a:lnTo>
                  <a:pt x="693686" y="814908"/>
                </a:lnTo>
                <a:lnTo>
                  <a:pt x="620471" y="838454"/>
                </a:lnTo>
                <a:lnTo>
                  <a:pt x="613638" y="841349"/>
                </a:lnTo>
                <a:lnTo>
                  <a:pt x="610489" y="849223"/>
                </a:lnTo>
                <a:lnTo>
                  <a:pt x="615569" y="861136"/>
                </a:lnTo>
                <a:lnTo>
                  <a:pt x="620522" y="864196"/>
                </a:lnTo>
                <a:lnTo>
                  <a:pt x="625716" y="864196"/>
                </a:lnTo>
                <a:lnTo>
                  <a:pt x="627481" y="864196"/>
                </a:lnTo>
                <a:lnTo>
                  <a:pt x="629272" y="863841"/>
                </a:lnTo>
                <a:lnTo>
                  <a:pt x="630974" y="863117"/>
                </a:lnTo>
                <a:lnTo>
                  <a:pt x="700798" y="840892"/>
                </a:lnTo>
                <a:lnTo>
                  <a:pt x="769213" y="829779"/>
                </a:lnTo>
                <a:lnTo>
                  <a:pt x="828217" y="826262"/>
                </a:lnTo>
                <a:lnTo>
                  <a:pt x="869823" y="826770"/>
                </a:lnTo>
                <a:lnTo>
                  <a:pt x="886028" y="827760"/>
                </a:lnTo>
                <a:lnTo>
                  <a:pt x="893279" y="828408"/>
                </a:lnTo>
                <a:lnTo>
                  <a:pt x="899947" y="823087"/>
                </a:lnTo>
                <a:lnTo>
                  <a:pt x="901369" y="808355"/>
                </a:lnTo>
                <a:close/>
              </a:path>
              <a:path w="1066165" h="1076959">
                <a:moveTo>
                  <a:pt x="901369" y="714209"/>
                </a:moveTo>
                <a:lnTo>
                  <a:pt x="895972" y="707644"/>
                </a:lnTo>
                <a:lnTo>
                  <a:pt x="888606" y="706945"/>
                </a:lnTo>
                <a:lnTo>
                  <a:pt x="869886" y="705700"/>
                </a:lnTo>
                <a:lnTo>
                  <a:pt x="826058" y="705142"/>
                </a:lnTo>
                <a:lnTo>
                  <a:pt x="764768" y="708939"/>
                </a:lnTo>
                <a:lnTo>
                  <a:pt x="693686" y="720775"/>
                </a:lnTo>
                <a:lnTo>
                  <a:pt x="620471" y="744321"/>
                </a:lnTo>
                <a:lnTo>
                  <a:pt x="613638" y="747229"/>
                </a:lnTo>
                <a:lnTo>
                  <a:pt x="610489" y="755103"/>
                </a:lnTo>
                <a:lnTo>
                  <a:pt x="615569" y="767016"/>
                </a:lnTo>
                <a:lnTo>
                  <a:pt x="620522" y="770064"/>
                </a:lnTo>
                <a:lnTo>
                  <a:pt x="625716" y="770064"/>
                </a:lnTo>
                <a:lnTo>
                  <a:pt x="627481" y="770064"/>
                </a:lnTo>
                <a:lnTo>
                  <a:pt x="629272" y="769721"/>
                </a:lnTo>
                <a:lnTo>
                  <a:pt x="630974" y="768985"/>
                </a:lnTo>
                <a:lnTo>
                  <a:pt x="700836" y="746760"/>
                </a:lnTo>
                <a:lnTo>
                  <a:pt x="769251" y="735660"/>
                </a:lnTo>
                <a:lnTo>
                  <a:pt x="828243" y="732142"/>
                </a:lnTo>
                <a:lnTo>
                  <a:pt x="869835" y="732637"/>
                </a:lnTo>
                <a:lnTo>
                  <a:pt x="886028" y="733628"/>
                </a:lnTo>
                <a:lnTo>
                  <a:pt x="893279" y="734288"/>
                </a:lnTo>
                <a:lnTo>
                  <a:pt x="899947" y="728954"/>
                </a:lnTo>
                <a:lnTo>
                  <a:pt x="901369" y="714209"/>
                </a:lnTo>
                <a:close/>
              </a:path>
              <a:path w="1066165" h="1076959">
                <a:moveTo>
                  <a:pt x="901369" y="620090"/>
                </a:moveTo>
                <a:lnTo>
                  <a:pt x="895972" y="613511"/>
                </a:lnTo>
                <a:lnTo>
                  <a:pt x="888606" y="612825"/>
                </a:lnTo>
                <a:lnTo>
                  <a:pt x="869886" y="611581"/>
                </a:lnTo>
                <a:lnTo>
                  <a:pt x="826058" y="611022"/>
                </a:lnTo>
                <a:lnTo>
                  <a:pt x="764768" y="614819"/>
                </a:lnTo>
                <a:lnTo>
                  <a:pt x="693686" y="626656"/>
                </a:lnTo>
                <a:lnTo>
                  <a:pt x="620471" y="650201"/>
                </a:lnTo>
                <a:lnTo>
                  <a:pt x="613638" y="653097"/>
                </a:lnTo>
                <a:lnTo>
                  <a:pt x="610489" y="660971"/>
                </a:lnTo>
                <a:lnTo>
                  <a:pt x="615569" y="672884"/>
                </a:lnTo>
                <a:lnTo>
                  <a:pt x="620522" y="675932"/>
                </a:lnTo>
                <a:lnTo>
                  <a:pt x="625716" y="675932"/>
                </a:lnTo>
                <a:lnTo>
                  <a:pt x="627481" y="675932"/>
                </a:lnTo>
                <a:lnTo>
                  <a:pt x="629272" y="675589"/>
                </a:lnTo>
                <a:lnTo>
                  <a:pt x="630974" y="674852"/>
                </a:lnTo>
                <a:lnTo>
                  <a:pt x="700836" y="652640"/>
                </a:lnTo>
                <a:lnTo>
                  <a:pt x="769251" y="641527"/>
                </a:lnTo>
                <a:lnTo>
                  <a:pt x="828243" y="637997"/>
                </a:lnTo>
                <a:lnTo>
                  <a:pt x="869835" y="638505"/>
                </a:lnTo>
                <a:lnTo>
                  <a:pt x="886028" y="639495"/>
                </a:lnTo>
                <a:lnTo>
                  <a:pt x="893279" y="640168"/>
                </a:lnTo>
                <a:lnTo>
                  <a:pt x="899947" y="634822"/>
                </a:lnTo>
                <a:lnTo>
                  <a:pt x="901369" y="620090"/>
                </a:lnTo>
                <a:close/>
              </a:path>
              <a:path w="1066165" h="1076959">
                <a:moveTo>
                  <a:pt x="901369" y="525957"/>
                </a:moveTo>
                <a:lnTo>
                  <a:pt x="895972" y="519391"/>
                </a:lnTo>
                <a:lnTo>
                  <a:pt x="888606" y="518693"/>
                </a:lnTo>
                <a:lnTo>
                  <a:pt x="869886" y="517461"/>
                </a:lnTo>
                <a:lnTo>
                  <a:pt x="826058" y="516902"/>
                </a:lnTo>
                <a:lnTo>
                  <a:pt x="764768" y="520712"/>
                </a:lnTo>
                <a:lnTo>
                  <a:pt x="693686" y="532536"/>
                </a:lnTo>
                <a:lnTo>
                  <a:pt x="620471" y="556082"/>
                </a:lnTo>
                <a:lnTo>
                  <a:pt x="613638" y="558965"/>
                </a:lnTo>
                <a:lnTo>
                  <a:pt x="610489" y="566839"/>
                </a:lnTo>
                <a:lnTo>
                  <a:pt x="615569" y="578751"/>
                </a:lnTo>
                <a:lnTo>
                  <a:pt x="620522" y="581812"/>
                </a:lnTo>
                <a:lnTo>
                  <a:pt x="625716" y="581812"/>
                </a:lnTo>
                <a:lnTo>
                  <a:pt x="627481" y="581812"/>
                </a:lnTo>
                <a:lnTo>
                  <a:pt x="629272" y="581456"/>
                </a:lnTo>
                <a:lnTo>
                  <a:pt x="630974" y="580732"/>
                </a:lnTo>
                <a:lnTo>
                  <a:pt x="700836" y="558507"/>
                </a:lnTo>
                <a:lnTo>
                  <a:pt x="769251" y="547408"/>
                </a:lnTo>
                <a:lnTo>
                  <a:pt x="828243" y="543877"/>
                </a:lnTo>
                <a:lnTo>
                  <a:pt x="869835" y="544385"/>
                </a:lnTo>
                <a:lnTo>
                  <a:pt x="886028" y="545376"/>
                </a:lnTo>
                <a:lnTo>
                  <a:pt x="893279" y="546023"/>
                </a:lnTo>
                <a:lnTo>
                  <a:pt x="899947" y="540689"/>
                </a:lnTo>
                <a:lnTo>
                  <a:pt x="901369" y="525957"/>
                </a:lnTo>
                <a:close/>
              </a:path>
              <a:path w="1066165" h="1076959">
                <a:moveTo>
                  <a:pt x="1066114" y="502958"/>
                </a:moveTo>
                <a:lnTo>
                  <a:pt x="1065339" y="500380"/>
                </a:lnTo>
                <a:lnTo>
                  <a:pt x="1039304" y="461314"/>
                </a:lnTo>
                <a:lnTo>
                  <a:pt x="1039304" y="509663"/>
                </a:lnTo>
                <a:lnTo>
                  <a:pt x="1039304" y="1041603"/>
                </a:lnTo>
                <a:lnTo>
                  <a:pt x="1016050" y="1034008"/>
                </a:lnTo>
                <a:lnTo>
                  <a:pt x="976096" y="1020978"/>
                </a:lnTo>
                <a:lnTo>
                  <a:pt x="912368" y="1009942"/>
                </a:lnTo>
                <a:lnTo>
                  <a:pt x="850023" y="1006678"/>
                </a:lnTo>
                <a:lnTo>
                  <a:pt x="790689" y="1009383"/>
                </a:lnTo>
                <a:lnTo>
                  <a:pt x="736447" y="1016241"/>
                </a:lnTo>
                <a:lnTo>
                  <a:pt x="689076" y="1025461"/>
                </a:lnTo>
                <a:lnTo>
                  <a:pt x="650417" y="1035215"/>
                </a:lnTo>
                <a:lnTo>
                  <a:pt x="606602" y="1049108"/>
                </a:lnTo>
                <a:lnTo>
                  <a:pt x="557961" y="1049108"/>
                </a:lnTo>
                <a:lnTo>
                  <a:pt x="571588" y="1034961"/>
                </a:lnTo>
                <a:lnTo>
                  <a:pt x="588695" y="1021245"/>
                </a:lnTo>
                <a:lnTo>
                  <a:pt x="591591" y="1018921"/>
                </a:lnTo>
                <a:lnTo>
                  <a:pt x="654469" y="986574"/>
                </a:lnTo>
                <a:lnTo>
                  <a:pt x="699211" y="972972"/>
                </a:lnTo>
                <a:lnTo>
                  <a:pt x="754113" y="962875"/>
                </a:lnTo>
                <a:lnTo>
                  <a:pt x="820102" y="957630"/>
                </a:lnTo>
                <a:lnTo>
                  <a:pt x="898131" y="958583"/>
                </a:lnTo>
                <a:lnTo>
                  <a:pt x="989152" y="967079"/>
                </a:lnTo>
                <a:lnTo>
                  <a:pt x="992949" y="967536"/>
                </a:lnTo>
                <a:lnTo>
                  <a:pt x="996810" y="966406"/>
                </a:lnTo>
                <a:lnTo>
                  <a:pt x="1002614" y="961301"/>
                </a:lnTo>
                <a:lnTo>
                  <a:pt x="1004277" y="957630"/>
                </a:lnTo>
                <a:lnTo>
                  <a:pt x="1004277" y="938593"/>
                </a:lnTo>
                <a:lnTo>
                  <a:pt x="1004277" y="457111"/>
                </a:lnTo>
                <a:lnTo>
                  <a:pt x="1039304" y="509663"/>
                </a:lnTo>
                <a:lnTo>
                  <a:pt x="1039304" y="461314"/>
                </a:lnTo>
                <a:lnTo>
                  <a:pt x="1036510" y="457111"/>
                </a:lnTo>
                <a:lnTo>
                  <a:pt x="1009713" y="416890"/>
                </a:lnTo>
                <a:lnTo>
                  <a:pt x="1002042" y="405358"/>
                </a:lnTo>
                <a:lnTo>
                  <a:pt x="999934" y="402234"/>
                </a:lnTo>
                <a:lnTo>
                  <a:pt x="996569" y="400011"/>
                </a:lnTo>
                <a:lnTo>
                  <a:pt x="992593" y="399491"/>
                </a:lnTo>
                <a:lnTo>
                  <a:pt x="977468" y="398056"/>
                </a:lnTo>
                <a:lnTo>
                  <a:pt x="977468" y="424637"/>
                </a:lnTo>
                <a:lnTo>
                  <a:pt x="977468" y="938593"/>
                </a:lnTo>
                <a:lnTo>
                  <a:pt x="892479" y="931405"/>
                </a:lnTo>
                <a:lnTo>
                  <a:pt x="818464" y="930706"/>
                </a:lnTo>
                <a:lnTo>
                  <a:pt x="754684" y="935469"/>
                </a:lnTo>
                <a:lnTo>
                  <a:pt x="700430" y="944676"/>
                </a:lnTo>
                <a:lnTo>
                  <a:pt x="654951" y="957287"/>
                </a:lnTo>
                <a:lnTo>
                  <a:pt x="617550" y="972273"/>
                </a:lnTo>
                <a:lnTo>
                  <a:pt x="564032" y="1005281"/>
                </a:lnTo>
                <a:lnTo>
                  <a:pt x="546468" y="1021245"/>
                </a:lnTo>
                <a:lnTo>
                  <a:pt x="546468" y="524433"/>
                </a:lnTo>
                <a:lnTo>
                  <a:pt x="579221" y="487299"/>
                </a:lnTo>
                <a:lnTo>
                  <a:pt x="637476" y="452412"/>
                </a:lnTo>
                <a:lnTo>
                  <a:pt x="680961" y="436803"/>
                </a:lnTo>
                <a:lnTo>
                  <a:pt x="735558" y="424599"/>
                </a:lnTo>
                <a:lnTo>
                  <a:pt x="802411" y="417410"/>
                </a:lnTo>
                <a:lnTo>
                  <a:pt x="882662" y="416890"/>
                </a:lnTo>
                <a:lnTo>
                  <a:pt x="977468" y="424637"/>
                </a:lnTo>
                <a:lnTo>
                  <a:pt x="977468" y="398056"/>
                </a:lnTo>
                <a:lnTo>
                  <a:pt x="903630" y="391020"/>
                </a:lnTo>
                <a:lnTo>
                  <a:pt x="826173" y="389521"/>
                </a:lnTo>
                <a:lnTo>
                  <a:pt x="759688" y="393915"/>
                </a:lnTo>
                <a:lnTo>
                  <a:pt x="703300" y="403072"/>
                </a:lnTo>
                <a:lnTo>
                  <a:pt x="656234" y="415874"/>
                </a:lnTo>
                <a:lnTo>
                  <a:pt x="617689" y="431228"/>
                </a:lnTo>
                <a:lnTo>
                  <a:pt x="563041" y="465099"/>
                </a:lnTo>
                <a:lnTo>
                  <a:pt x="533057" y="495795"/>
                </a:lnTo>
                <a:lnTo>
                  <a:pt x="520763" y="481406"/>
                </a:lnTo>
                <a:lnTo>
                  <a:pt x="519645" y="480377"/>
                </a:lnTo>
                <a:lnTo>
                  <a:pt x="519645" y="524433"/>
                </a:lnTo>
                <a:lnTo>
                  <a:pt x="519645" y="1021245"/>
                </a:lnTo>
                <a:lnTo>
                  <a:pt x="508177" y="1010907"/>
                </a:lnTo>
                <a:lnTo>
                  <a:pt x="508177" y="1049108"/>
                </a:lnTo>
                <a:lnTo>
                  <a:pt x="459486" y="1049108"/>
                </a:lnTo>
                <a:lnTo>
                  <a:pt x="443788" y="1043711"/>
                </a:lnTo>
                <a:lnTo>
                  <a:pt x="415683" y="1035227"/>
                </a:lnTo>
                <a:lnTo>
                  <a:pt x="410984" y="1034046"/>
                </a:lnTo>
                <a:lnTo>
                  <a:pt x="377024" y="1025474"/>
                </a:lnTo>
                <a:lnTo>
                  <a:pt x="329653" y="1016254"/>
                </a:lnTo>
                <a:lnTo>
                  <a:pt x="275424" y="1009383"/>
                </a:lnTo>
                <a:lnTo>
                  <a:pt x="216179" y="1006678"/>
                </a:lnTo>
                <a:lnTo>
                  <a:pt x="153771" y="1009942"/>
                </a:lnTo>
                <a:lnTo>
                  <a:pt x="90030" y="1020978"/>
                </a:lnTo>
                <a:lnTo>
                  <a:pt x="26809" y="1041603"/>
                </a:lnTo>
                <a:lnTo>
                  <a:pt x="26809" y="509663"/>
                </a:lnTo>
                <a:lnTo>
                  <a:pt x="61823" y="457111"/>
                </a:lnTo>
                <a:lnTo>
                  <a:pt x="61823" y="957643"/>
                </a:lnTo>
                <a:lnTo>
                  <a:pt x="63474" y="961301"/>
                </a:lnTo>
                <a:lnTo>
                  <a:pt x="69265" y="966406"/>
                </a:lnTo>
                <a:lnTo>
                  <a:pt x="73088" y="967536"/>
                </a:lnTo>
                <a:lnTo>
                  <a:pt x="76949" y="967079"/>
                </a:lnTo>
                <a:lnTo>
                  <a:pt x="167995" y="958557"/>
                </a:lnTo>
                <a:lnTo>
                  <a:pt x="246049" y="957592"/>
                </a:lnTo>
                <a:lnTo>
                  <a:pt x="312051" y="962837"/>
                </a:lnTo>
                <a:lnTo>
                  <a:pt x="366953" y="972947"/>
                </a:lnTo>
                <a:lnTo>
                  <a:pt x="411708" y="986561"/>
                </a:lnTo>
                <a:lnTo>
                  <a:pt x="447255" y="1002334"/>
                </a:lnTo>
                <a:lnTo>
                  <a:pt x="494538" y="1034948"/>
                </a:lnTo>
                <a:lnTo>
                  <a:pt x="508177" y="1049108"/>
                </a:lnTo>
                <a:lnTo>
                  <a:pt x="508177" y="1010907"/>
                </a:lnTo>
                <a:lnTo>
                  <a:pt x="475640" y="986764"/>
                </a:lnTo>
                <a:lnTo>
                  <a:pt x="410768" y="957592"/>
                </a:lnTo>
                <a:lnTo>
                  <a:pt x="351561" y="941717"/>
                </a:lnTo>
                <a:lnTo>
                  <a:pt x="329196" y="938606"/>
                </a:lnTo>
                <a:lnTo>
                  <a:pt x="291299" y="933323"/>
                </a:lnTo>
                <a:lnTo>
                  <a:pt x="220154" y="930262"/>
                </a:lnTo>
                <a:lnTo>
                  <a:pt x="189966" y="930744"/>
                </a:lnTo>
                <a:lnTo>
                  <a:pt x="158000" y="932256"/>
                </a:lnTo>
                <a:lnTo>
                  <a:pt x="124231" y="934847"/>
                </a:lnTo>
                <a:lnTo>
                  <a:pt x="88633" y="938606"/>
                </a:lnTo>
                <a:lnTo>
                  <a:pt x="88633" y="457111"/>
                </a:lnTo>
                <a:lnTo>
                  <a:pt x="88633" y="424637"/>
                </a:lnTo>
                <a:lnTo>
                  <a:pt x="183375" y="416864"/>
                </a:lnTo>
                <a:lnTo>
                  <a:pt x="263588" y="417385"/>
                </a:lnTo>
                <a:lnTo>
                  <a:pt x="330428" y="424561"/>
                </a:lnTo>
                <a:lnTo>
                  <a:pt x="385025" y="436765"/>
                </a:lnTo>
                <a:lnTo>
                  <a:pt x="428536" y="452374"/>
                </a:lnTo>
                <a:lnTo>
                  <a:pt x="486841" y="487286"/>
                </a:lnTo>
                <a:lnTo>
                  <a:pt x="514477" y="516255"/>
                </a:lnTo>
                <a:lnTo>
                  <a:pt x="519645" y="524433"/>
                </a:lnTo>
                <a:lnTo>
                  <a:pt x="519645" y="480377"/>
                </a:lnTo>
                <a:lnTo>
                  <a:pt x="479247" y="448017"/>
                </a:lnTo>
                <a:lnTo>
                  <a:pt x="412343" y="416864"/>
                </a:lnTo>
                <a:lnTo>
                  <a:pt x="371208" y="405358"/>
                </a:lnTo>
                <a:lnTo>
                  <a:pt x="306438" y="393928"/>
                </a:lnTo>
                <a:lnTo>
                  <a:pt x="239953" y="389534"/>
                </a:lnTo>
                <a:lnTo>
                  <a:pt x="162560" y="391020"/>
                </a:lnTo>
                <a:lnTo>
                  <a:pt x="73494" y="399491"/>
                </a:lnTo>
                <a:lnTo>
                  <a:pt x="774" y="500380"/>
                </a:lnTo>
                <a:lnTo>
                  <a:pt x="0" y="502958"/>
                </a:lnTo>
                <a:lnTo>
                  <a:pt x="0" y="1066914"/>
                </a:lnTo>
                <a:lnTo>
                  <a:pt x="2362" y="1071219"/>
                </a:lnTo>
                <a:lnTo>
                  <a:pt x="10210" y="1076134"/>
                </a:lnTo>
                <a:lnTo>
                  <a:pt x="15113" y="1076375"/>
                </a:lnTo>
                <a:lnTo>
                  <a:pt x="19215" y="1074394"/>
                </a:lnTo>
                <a:lnTo>
                  <a:pt x="83591" y="1050493"/>
                </a:lnTo>
                <a:lnTo>
                  <a:pt x="129730" y="1041603"/>
                </a:lnTo>
                <a:lnTo>
                  <a:pt x="149542" y="1037780"/>
                </a:lnTo>
                <a:lnTo>
                  <a:pt x="214655" y="1034046"/>
                </a:lnTo>
                <a:lnTo>
                  <a:pt x="276517" y="1037031"/>
                </a:lnTo>
                <a:lnTo>
                  <a:pt x="332701" y="1044524"/>
                </a:lnTo>
                <a:lnTo>
                  <a:pt x="380682" y="1054290"/>
                </a:lnTo>
                <a:lnTo>
                  <a:pt x="418299" y="1064133"/>
                </a:lnTo>
                <a:lnTo>
                  <a:pt x="453809" y="1075639"/>
                </a:lnTo>
                <a:lnTo>
                  <a:pt x="455434" y="1075931"/>
                </a:lnTo>
                <a:lnTo>
                  <a:pt x="610654" y="1075931"/>
                </a:lnTo>
                <a:lnTo>
                  <a:pt x="612279" y="1075639"/>
                </a:lnTo>
                <a:lnTo>
                  <a:pt x="613816" y="1075055"/>
                </a:lnTo>
                <a:lnTo>
                  <a:pt x="623087" y="1071803"/>
                </a:lnTo>
                <a:lnTo>
                  <a:pt x="685241" y="1054315"/>
                </a:lnTo>
                <a:lnTo>
                  <a:pt x="733285" y="1044524"/>
                </a:lnTo>
                <a:lnTo>
                  <a:pt x="789584" y="1037005"/>
                </a:lnTo>
                <a:lnTo>
                  <a:pt x="851446" y="1034008"/>
                </a:lnTo>
                <a:lnTo>
                  <a:pt x="916559" y="1037767"/>
                </a:lnTo>
                <a:lnTo>
                  <a:pt x="982522" y="1050480"/>
                </a:lnTo>
                <a:lnTo>
                  <a:pt x="1046886" y="1074394"/>
                </a:lnTo>
                <a:lnTo>
                  <a:pt x="1051001" y="1076375"/>
                </a:lnTo>
                <a:lnTo>
                  <a:pt x="1055903" y="1076134"/>
                </a:lnTo>
                <a:lnTo>
                  <a:pt x="1063739" y="1071219"/>
                </a:lnTo>
                <a:lnTo>
                  <a:pt x="1066114" y="1066914"/>
                </a:lnTo>
                <a:lnTo>
                  <a:pt x="1066114" y="1041603"/>
                </a:lnTo>
                <a:lnTo>
                  <a:pt x="1066114" y="50295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507161" y="8096263"/>
            <a:ext cx="2313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65" dirty="0">
                <a:latin typeface="Trebuchet MS"/>
                <a:cs typeface="Trebuchet MS"/>
              </a:rPr>
              <a:t>СЕСТРИНСКОЕ</a:t>
            </a:r>
            <a:r>
              <a:rPr sz="1400" b="1" spc="-30" dirty="0">
                <a:latin typeface="Trebuchet MS"/>
                <a:cs typeface="Trebuchet MS"/>
              </a:rPr>
              <a:t> </a:t>
            </a:r>
            <a:r>
              <a:rPr sz="1400" b="1" spc="120" dirty="0"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440718" y="3316845"/>
            <a:ext cx="31375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  <a:r>
              <a:rPr sz="1400" b="1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</a:t>
            </a:r>
            <a:r>
              <a:rPr sz="1400" b="1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507162" y="8686816"/>
            <a:ext cx="231382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70" dirty="0">
                <a:latin typeface="Trebuchet MS"/>
                <a:cs typeface="Trebuchet MS"/>
              </a:rPr>
              <a:t>АКУШЕРСКОЕ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120" dirty="0"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476237" y="4033411"/>
            <a:ext cx="18465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5" dirty="0">
                <a:solidFill>
                  <a:srgbClr val="C00000"/>
                </a:solidFill>
                <a:latin typeface="Trebuchet MS"/>
                <a:cs typeface="Trebuchet MS"/>
              </a:rPr>
              <a:t>ОФТАЛЬМОЛОГИЯ</a:t>
            </a:r>
            <a:endParaRPr sz="14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476236" y="4636696"/>
            <a:ext cx="1515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b="1" spc="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b="1" spc="19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b="1" spc="1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b="1" spc="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b="1" spc="1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b="1" spc="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400" b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476237" y="5276698"/>
            <a:ext cx="16446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b="1" spc="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b="1" spc="1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400" b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2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b="1" spc="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b="1" spc="1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b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503618" y="5824368"/>
            <a:ext cx="3105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АКУШЕРСТВО</a:t>
            </a:r>
            <a:r>
              <a:rPr sz="140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ГИНЕКОЛОГИЯ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415982" y="6552447"/>
            <a:ext cx="32677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КЛИНИЧЕСКАЯ</a:t>
            </a:r>
            <a:r>
              <a:rPr sz="1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ФАРМАКОЛОГИЯ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476237" y="7185527"/>
            <a:ext cx="18465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НЕОНАТОЛОГИЯ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415982" y="9285278"/>
            <a:ext cx="32124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latin typeface="Trebuchet MS"/>
                <a:cs typeface="Trebuchet MS"/>
              </a:rPr>
              <a:t>ЛАБОРАТОРНАЯ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spc="155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 rot="5400000">
            <a:off x="11040364" y="-791266"/>
            <a:ext cx="366395" cy="34340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latin typeface="Arial"/>
                <a:cs typeface="Arial"/>
              </a:rPr>
              <a:t>КАДРОВЫЕ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РЕСУРСЫ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56121" y="3202358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-13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56121" y="3846184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56121" y="4488920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56121" y="5131658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14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56121" y="5774394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56121" y="6417132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56121" y="7059867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-25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56121" y="7913326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-13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56121" y="8557151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56121" y="9199889"/>
            <a:ext cx="597535" cy="597535"/>
          </a:xfrm>
          <a:prstGeom prst="rect">
            <a:avLst/>
          </a:prstGeom>
          <a:solidFill>
            <a:srgbClr val="12326D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49776" y="3354248"/>
            <a:ext cx="309245" cy="6149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b="1" spc="-5" dirty="0">
                <a:latin typeface="Arial"/>
                <a:cs typeface="Arial"/>
              </a:rPr>
              <a:t>TOP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10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ВОСТРЕБОВАННЫХ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СПЕЦИАЛЬНОСТЕЙ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157954" y="839869"/>
            <a:ext cx="646452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ОБЕСПЕЧЕННОСТЬ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КАДРАМИ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lang="ru-RU" sz="2100" b="1" dirty="0">
                <a:latin typeface="Arial"/>
                <a:cs typeface="Arial"/>
              </a:rPr>
              <a:t> 10 ТЫС.НАС.  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229051" y="1206892"/>
            <a:ext cx="307777" cy="97867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latin typeface="Arial"/>
                <a:cs typeface="Arial"/>
              </a:rPr>
              <a:t>2021г.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028017" y="1522080"/>
            <a:ext cx="182562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ВРАЧИ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30,7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2000" b="1" dirty="0">
                <a:latin typeface="Arial"/>
                <a:cs typeface="Arial"/>
              </a:rPr>
              <a:t>СМП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62,7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849489" y="1340049"/>
            <a:ext cx="323850" cy="803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latin typeface="Arial"/>
                <a:cs typeface="Arial"/>
              </a:rPr>
              <a:t>2022г.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473115" y="1556690"/>
            <a:ext cx="193969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ВРАЧИ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30,0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2000" b="1" dirty="0">
                <a:latin typeface="Arial"/>
                <a:cs typeface="Arial"/>
              </a:rPr>
              <a:t>СМП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62,5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665071" y="895434"/>
            <a:ext cx="2063882" cy="1273426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ru-RU" sz="3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3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591</a:t>
            </a:r>
            <a:endParaRPr sz="3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46685" marR="5080">
              <a:lnSpc>
                <a:spcPts val="2250"/>
              </a:lnSpc>
              <a:spcBef>
                <a:spcPts val="380"/>
              </a:spcBef>
            </a:pPr>
            <a:r>
              <a:rPr sz="1600" b="1" spc="-5" dirty="0">
                <a:latin typeface="Arial"/>
                <a:cs typeface="Arial"/>
              </a:rPr>
              <a:t>повышении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квалификаци</a:t>
            </a:r>
            <a:r>
              <a:rPr sz="1600" b="1" dirty="0">
                <a:latin typeface="Arial"/>
                <a:cs typeface="Arial"/>
              </a:rPr>
              <a:t>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0759990" y="1269534"/>
            <a:ext cx="141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ВРАЧИ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693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0791635" y="1758843"/>
            <a:ext cx="125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СМП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1322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2625923" y="1107922"/>
            <a:ext cx="2441657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120</a:t>
            </a:r>
            <a:endParaRPr lang="ru-RU" sz="3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latin typeface="Arial"/>
                <a:cs typeface="Arial"/>
              </a:rPr>
              <a:t>Образовательных заказов МИО на подготовку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5356696" y="1012993"/>
            <a:ext cx="11276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70" dirty="0">
                <a:latin typeface="Arial"/>
                <a:cs typeface="Arial"/>
              </a:rPr>
              <a:t>80,4</a:t>
            </a:r>
            <a:r>
              <a:rPr sz="3200" b="1" dirty="0">
                <a:latin typeface="Arial"/>
                <a:cs typeface="Arial"/>
              </a:rPr>
              <a:t>%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5086999" y="1647290"/>
            <a:ext cx="3115858" cy="51918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sz="1600" b="1" dirty="0">
                <a:solidFill>
                  <a:srgbClr val="4F3240"/>
                </a:solidFill>
                <a:latin typeface="Arial"/>
                <a:cs typeface="Arial"/>
              </a:rPr>
              <a:t>К </a:t>
            </a:r>
            <a:r>
              <a:rPr sz="1600" b="1" dirty="0">
                <a:solidFill>
                  <a:srgbClr val="D6653F"/>
                </a:solidFill>
                <a:latin typeface="Arial"/>
                <a:cs typeface="Arial"/>
              </a:rPr>
              <a:t>2025 </a:t>
            </a:r>
            <a:r>
              <a:rPr sz="1200" b="1" dirty="0">
                <a:solidFill>
                  <a:srgbClr val="4F3240"/>
                </a:solidFill>
                <a:latin typeface="Arial"/>
                <a:cs typeface="Arial"/>
              </a:rPr>
              <a:t>ГОДУ </a:t>
            </a:r>
            <a:r>
              <a:rPr sz="1600" b="1" spc="5" dirty="0">
                <a:solidFill>
                  <a:srgbClr val="4F3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3240"/>
                </a:solidFill>
                <a:latin typeface="Arial"/>
                <a:cs typeface="Arial"/>
              </a:rPr>
              <a:t>ОБЕСПЕЧЕННОСТЬ </a:t>
            </a:r>
            <a:r>
              <a:rPr sz="1200" b="1" spc="5" dirty="0">
                <a:solidFill>
                  <a:srgbClr val="4F3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3240"/>
                </a:solidFill>
                <a:latin typeface="Arial"/>
                <a:cs typeface="Arial"/>
              </a:rPr>
              <a:t>МЕДИЦИНСКИМИ </a:t>
            </a:r>
            <a:r>
              <a:rPr sz="1200" b="1" spc="5" dirty="0">
                <a:solidFill>
                  <a:srgbClr val="4F3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3240"/>
                </a:solidFill>
                <a:latin typeface="Arial"/>
                <a:cs typeface="Arial"/>
              </a:rPr>
              <a:t>КАДРАМИ</a:t>
            </a:r>
            <a:r>
              <a:rPr sz="1200" b="1" spc="-100" dirty="0">
                <a:solidFill>
                  <a:srgbClr val="4F3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3240"/>
                </a:solidFill>
                <a:latin typeface="Arial"/>
                <a:cs typeface="Arial"/>
              </a:rPr>
              <a:t>СОСТАВИТ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327702" y="2234925"/>
            <a:ext cx="650938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80" dirty="0">
                <a:latin typeface="Arial"/>
                <a:cs typeface="Arial"/>
              </a:rPr>
              <a:t>ЕДИН</a:t>
            </a:r>
            <a:r>
              <a:rPr lang="ru-RU" sz="2100" b="1" spc="-180" dirty="0">
                <a:latin typeface="Arial"/>
                <a:cs typeface="Arial"/>
              </a:rPr>
              <a:t>НЫЙ </a:t>
            </a:r>
            <a:r>
              <a:rPr sz="2100" b="1" spc="-355" dirty="0">
                <a:latin typeface="Arial"/>
                <a:cs typeface="Arial"/>
              </a:rPr>
              <a:t> </a:t>
            </a:r>
            <a:r>
              <a:rPr sz="2100" b="1" spc="-180" dirty="0">
                <a:latin typeface="Arial"/>
                <a:cs typeface="Arial"/>
              </a:rPr>
              <a:t>СТАНДАРТ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spc="-180" dirty="0">
                <a:solidFill>
                  <a:srgbClr val="C00000"/>
                </a:solidFill>
                <a:latin typeface="Arial"/>
                <a:cs typeface="Arial"/>
              </a:rPr>
              <a:t>ПМС</a:t>
            </a:r>
            <a:r>
              <a:rPr sz="2100" b="1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2100" b="1" spc="-355" dirty="0"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2508056" y="8941974"/>
            <a:ext cx="1369060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ВЫДЕЛЕНИЕ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b="1" dirty="0">
                <a:solidFill>
                  <a:srgbClr val="D6653F"/>
                </a:solidFill>
                <a:latin typeface="Arial"/>
                <a:cs typeface="Arial"/>
              </a:rPr>
              <a:t>1</a:t>
            </a:r>
            <a:r>
              <a:rPr sz="3200" b="1" spc="-5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D6653F"/>
                </a:solidFill>
                <a:latin typeface="Arial"/>
                <a:cs typeface="Arial"/>
              </a:rPr>
              <a:t>032</a:t>
            </a:r>
            <a:endParaRPr sz="32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latin typeface="Arial"/>
                <a:cs typeface="Arial"/>
              </a:rPr>
              <a:t>ГРАНТА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5548320" y="9007577"/>
            <a:ext cx="327660" cy="19050"/>
          </a:xfrm>
          <a:custGeom>
            <a:avLst/>
            <a:gdLst/>
            <a:ahLst/>
            <a:cxnLst/>
            <a:rect l="l" t="t" r="r" b="b"/>
            <a:pathLst>
              <a:path w="327659" h="19050">
                <a:moveTo>
                  <a:pt x="327060" y="19049"/>
                </a:moveTo>
                <a:lnTo>
                  <a:pt x="0" y="19049"/>
                </a:lnTo>
                <a:lnTo>
                  <a:pt x="0" y="0"/>
                </a:lnTo>
                <a:lnTo>
                  <a:pt x="327060" y="0"/>
                </a:lnTo>
                <a:lnTo>
                  <a:pt x="327060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6055302" y="9007577"/>
            <a:ext cx="825500" cy="19050"/>
          </a:xfrm>
          <a:custGeom>
            <a:avLst/>
            <a:gdLst/>
            <a:ahLst/>
            <a:cxnLst/>
            <a:rect l="l" t="t" r="r" b="b"/>
            <a:pathLst>
              <a:path w="825500" h="19050">
                <a:moveTo>
                  <a:pt x="825029" y="19049"/>
                </a:moveTo>
                <a:lnTo>
                  <a:pt x="0" y="19049"/>
                </a:lnTo>
                <a:lnTo>
                  <a:pt x="0" y="0"/>
                </a:lnTo>
                <a:lnTo>
                  <a:pt x="825029" y="0"/>
                </a:lnTo>
                <a:lnTo>
                  <a:pt x="825029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15535620" y="8772658"/>
            <a:ext cx="1357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ВЫДЕЛЕНИ</a:t>
            </a:r>
            <a:r>
              <a:rPr sz="1600" b="1" dirty="0"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6880332" y="9007577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56405" y="19049"/>
                </a:moveTo>
                <a:lnTo>
                  <a:pt x="0" y="19049"/>
                </a:lnTo>
                <a:lnTo>
                  <a:pt x="0" y="0"/>
                </a:lnTo>
                <a:lnTo>
                  <a:pt x="56405" y="0"/>
                </a:lnTo>
                <a:lnTo>
                  <a:pt x="56405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15535620" y="8859181"/>
            <a:ext cx="1603375" cy="12896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90"/>
              </a:spcBef>
            </a:pPr>
            <a:r>
              <a:rPr sz="4800" b="1" spc="-7" baseline="-2604" dirty="0">
                <a:solidFill>
                  <a:srgbClr val="D6653F"/>
                </a:solidFill>
                <a:latin typeface="Arial"/>
                <a:cs typeface="Arial"/>
              </a:rPr>
              <a:t>1,</a:t>
            </a:r>
            <a:r>
              <a:rPr sz="4800" b="1" baseline="-2604" dirty="0">
                <a:solidFill>
                  <a:srgbClr val="D6653F"/>
                </a:solidFill>
                <a:latin typeface="Arial"/>
                <a:cs typeface="Arial"/>
              </a:rPr>
              <a:t>9</a:t>
            </a:r>
            <a:r>
              <a:rPr sz="4800" b="1" spc="-794" baseline="-2604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млрд.</a:t>
            </a:r>
            <a:endParaRPr sz="1800">
              <a:latin typeface="Arial"/>
              <a:cs typeface="Arial"/>
            </a:endParaRPr>
          </a:p>
          <a:p>
            <a:pPr marL="44450" marR="5080" algn="just">
              <a:lnSpc>
                <a:spcPts val="1570"/>
              </a:lnSpc>
              <a:spcBef>
                <a:spcPts val="535"/>
              </a:spcBef>
            </a:pPr>
            <a:r>
              <a:rPr sz="1400" b="1" spc="-5" dirty="0">
                <a:latin typeface="Arial"/>
                <a:cs typeface="Arial"/>
              </a:rPr>
              <a:t>НА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ПОВЫШЕНИЕ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КВАЛИФИКАЦИИ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КАДРОВ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28D1D18F-21C9-4E4A-BD42-FD653B6838A5}"/>
              </a:ext>
            </a:extLst>
          </p:cNvPr>
          <p:cNvSpPr/>
          <p:nvPr/>
        </p:nvSpPr>
        <p:spPr>
          <a:xfrm>
            <a:off x="4396799" y="87670"/>
            <a:ext cx="8451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latin typeface="Arial" panose="020B0604020202020204" pitchFamily="34" charset="0"/>
                <a:ea typeface="Arial Narrow"/>
                <a:cs typeface="Arial" panose="020B0604020202020204" pitchFamily="34" charset="0"/>
              </a:rPr>
              <a:t>КАДРОВОЕ ОБЕСПЕЧЕНИЕ ГОРОДА АЛМАТЫ</a:t>
            </a:r>
            <a:endParaRPr lang="ru-RU" sz="2800" dirty="0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7AAC26AA-AE76-44B9-9DE4-AF54D5B9AD13}"/>
              </a:ext>
            </a:extLst>
          </p:cNvPr>
          <p:cNvSpPr/>
          <p:nvPr/>
        </p:nvSpPr>
        <p:spPr>
          <a:xfrm>
            <a:off x="142077" y="970173"/>
            <a:ext cx="1825625" cy="17050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3" name="Picture 2" descr="врач, доктор медицины, компьютерные иконки">
            <a:extLst>
              <a:ext uri="{FF2B5EF4-FFF2-40B4-BE49-F238E27FC236}">
                <a16:creationId xmlns:a16="http://schemas.microsoft.com/office/drawing/2014/main" id="{4C2D212F-E050-46CF-AC15-3DAD180F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9" y="1135760"/>
            <a:ext cx="1524727" cy="13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7B8428A0-ED56-4D73-A026-B3F78073D641}"/>
              </a:ext>
            </a:extLst>
          </p:cNvPr>
          <p:cNvCxnSpPr>
            <a:cxnSpLocks/>
          </p:cNvCxnSpPr>
          <p:nvPr/>
        </p:nvCxnSpPr>
        <p:spPr>
          <a:xfrm flipV="1">
            <a:off x="2157954" y="2195098"/>
            <a:ext cx="15793807" cy="29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761ABB95-D9CC-4DE9-A94B-68F16AA8BC06}"/>
              </a:ext>
            </a:extLst>
          </p:cNvPr>
          <p:cNvCxnSpPr>
            <a:cxnSpLocks/>
          </p:cNvCxnSpPr>
          <p:nvPr/>
        </p:nvCxnSpPr>
        <p:spPr>
          <a:xfrm>
            <a:off x="5241270" y="1223514"/>
            <a:ext cx="0" cy="1001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3CDADE8-1391-4F49-B5AC-0B0F570F8018}"/>
              </a:ext>
            </a:extLst>
          </p:cNvPr>
          <p:cNvSpPr/>
          <p:nvPr/>
        </p:nvSpPr>
        <p:spPr>
          <a:xfrm>
            <a:off x="5287058" y="7405981"/>
            <a:ext cx="12208186" cy="95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трехуровневой программе обучения и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менеджеров здравоохранения,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ежегодным охватом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 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менеджеров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тенге из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специалистов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высшим, послевузовским образованием 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тенге из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BCCBD069-500D-4B79-A2AB-58EC17C1CF9D}"/>
              </a:ext>
            </a:extLst>
          </p:cNvPr>
          <p:cNvSpPr/>
          <p:nvPr/>
        </p:nvSpPr>
        <p:spPr>
          <a:xfrm>
            <a:off x="308744" y="616368"/>
            <a:ext cx="17660585" cy="685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0" marR="0" lvl="0" indent="0" algn="ctr" defTabSz="1035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5361A396-B7E9-4D02-8D42-4E335E2A429A}"/>
              </a:ext>
            </a:extLst>
          </p:cNvPr>
          <p:cNvCxnSpPr>
            <a:cxnSpLocks/>
          </p:cNvCxnSpPr>
          <p:nvPr/>
        </p:nvCxnSpPr>
        <p:spPr>
          <a:xfrm>
            <a:off x="8622476" y="1175858"/>
            <a:ext cx="0" cy="1015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>
            <a:extLst>
              <a:ext uri="{FF2B5EF4-FFF2-40B4-BE49-F238E27FC236}">
                <a16:creationId xmlns:a16="http://schemas.microsoft.com/office/drawing/2014/main" id="{D83E005F-B261-4F18-9AD8-661CD3FB935D}"/>
              </a:ext>
            </a:extLst>
          </p:cNvPr>
          <p:cNvCxnSpPr>
            <a:cxnSpLocks/>
          </p:cNvCxnSpPr>
          <p:nvPr/>
        </p:nvCxnSpPr>
        <p:spPr>
          <a:xfrm>
            <a:off x="12508056" y="1269534"/>
            <a:ext cx="0" cy="881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4B329FC2-EAC1-47D8-B4C1-9A32CEB1BC71}"/>
              </a:ext>
            </a:extLst>
          </p:cNvPr>
          <p:cNvCxnSpPr>
            <a:cxnSpLocks/>
          </p:cNvCxnSpPr>
          <p:nvPr/>
        </p:nvCxnSpPr>
        <p:spPr>
          <a:xfrm>
            <a:off x="14993489" y="1679704"/>
            <a:ext cx="1" cy="489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9415ADD1-0E3C-4F1B-83AC-2AD435DFDEE0}"/>
              </a:ext>
            </a:extLst>
          </p:cNvPr>
          <p:cNvSpPr/>
          <p:nvPr/>
        </p:nvSpPr>
        <p:spPr>
          <a:xfrm>
            <a:off x="4422264" y="2439832"/>
            <a:ext cx="1354706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С учетом использования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международного опыта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(в частности, стандарта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ПМСП г. Москвы)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предусматривающего зонирование, регламенты, стандарты на основе единой информационной системы.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будут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внедрены:  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триаж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-система маршрутизации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пациентов в поликлинике при обращении - три «коридора»: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«зеленый» коридор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 порядке электронной очереди,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«желтый коридор»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без записи,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«красный коридор»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 неотложным показаниям;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Центрах ПМСП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(на 100 посещений)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минимум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врачей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 востребованным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специальностям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ВОП/терапевт/педиатр, уролог, офтальмолог, хирург, оториноларинголог, кардиолог, невропатолог, эндокринолог)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крупных поликлиниках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(на 500 посещений)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                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врачей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узкоспециализированных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специалистов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(аллерголог–иммунолог, пульмонолог, гастроэнтеролог, онколог, инфекционист)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запись к врачу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очередь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системе архивирования результатов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диагностических исследований лучевой диагностики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централизованной обработке данных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единые стандарты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ремонта фасадов, кабинетов и инженерных систем и стандартизация оснащения;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комфортные зоны ожидания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ресепшн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Создание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ситуационно-аналитического центра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Управлении здравоохранения.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276876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FBCC8F-303A-406F-B9A9-4D6EC5E84F87}"/>
              </a:ext>
            </a:extLst>
          </p:cNvPr>
          <p:cNvSpPr/>
          <p:nvPr/>
        </p:nvSpPr>
        <p:spPr>
          <a:xfrm>
            <a:off x="6413784" y="1371251"/>
            <a:ext cx="11484198" cy="617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действующих стационаров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295,7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. тенге, в том числе из 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150,9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. тенге, из 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144,8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. тенге);</a:t>
            </a: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доукомплектации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современным оборудованием на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39,6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 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 – за счет 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ЦТТ, 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 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26,4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16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тенге)</a:t>
            </a:r>
            <a:r>
              <a:rPr lang="ru-RU" sz="16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трехуровневой программе обучения и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менеджеров здравоохранения,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ежегодным охватом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 и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менеджеров 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. тенге из 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);  </a:t>
            </a: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ru-RU" sz="16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872" indent="-439872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специалистов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высшим, послевузовским образованием  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(на сумму </a:t>
            </a:r>
            <a:r>
              <a:rPr lang="ru-RU" sz="16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. тенге из </a:t>
            </a:r>
            <a:r>
              <a:rPr lang="ru-RU" sz="1650" b="1" i="1" dirty="0"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2118903-E68D-472A-B9A4-D6E8C563A16E}"/>
              </a:ext>
            </a:extLst>
          </p:cNvPr>
          <p:cNvCxnSpPr>
            <a:cxnSpLocks/>
          </p:cNvCxnSpPr>
          <p:nvPr/>
        </p:nvCxnSpPr>
        <p:spPr>
          <a:xfrm flipV="1">
            <a:off x="6244541" y="1246743"/>
            <a:ext cx="0" cy="628334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82">
            <a:extLst>
              <a:ext uri="{FF2B5EF4-FFF2-40B4-BE49-F238E27FC236}">
                <a16:creationId xmlns:a16="http://schemas.microsoft.com/office/drawing/2014/main" id="{60852658-A32E-4931-8EA0-CC8DDC17889E}"/>
              </a:ext>
            </a:extLst>
          </p:cNvPr>
          <p:cNvSpPr/>
          <p:nvPr/>
        </p:nvSpPr>
        <p:spPr>
          <a:xfrm>
            <a:off x="390017" y="1279796"/>
            <a:ext cx="5685281" cy="600215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1640" algn="just">
              <a:lnSpc>
                <a:spcPct val="120000"/>
              </a:lnSpc>
            </a:pPr>
            <a:endParaRPr lang="ru-RU" sz="2309" spc="-39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347" spc="-39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309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spc="-39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Отсутствие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многопрофильных стационаров в </a:t>
            </a:r>
            <a:r>
              <a:rPr lang="ru-RU" sz="3600" b="1" spc="-39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районах </a:t>
            </a:r>
            <a:r>
              <a:rPr lang="ru-RU" sz="2400" i="1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2400" i="1" spc="-39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Жетысуский</a:t>
            </a:r>
            <a:r>
              <a:rPr lang="ru-RU" sz="2400" i="1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Алатауский, </a:t>
            </a:r>
            <a:r>
              <a:rPr lang="ru-RU" sz="2400" i="1" spc="-39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Медеуский</a:t>
            </a:r>
            <a:r>
              <a:rPr lang="ru-RU" sz="2400" i="1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400" i="1" spc="-39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Крайне </a:t>
            </a:r>
            <a:r>
              <a:rPr lang="ru-RU" sz="2400" b="1" spc="-39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устаревшая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система родовспоможения города </a:t>
            </a:r>
            <a:r>
              <a:rPr lang="ru-RU" sz="2400" i="1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 ключевых роддома города РД1, и РД2 1937-1938 </a:t>
            </a:r>
            <a:r>
              <a:rPr lang="ru-RU" sz="2400" i="1" spc="-39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г.п</a:t>
            </a:r>
            <a:r>
              <a:rPr lang="ru-RU" sz="2400" i="1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.)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400" spc="-39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39872" indent="-34823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b="1" spc="-39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Дефицит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кадров  </a:t>
            </a:r>
            <a:r>
              <a:rPr lang="ru-RU" sz="3600" b="1" spc="-39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205</a:t>
            </a:r>
            <a:r>
              <a:rPr lang="ru-RU" sz="2400" spc="-39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по  узкопрофильным специальностям</a:t>
            </a:r>
            <a:endParaRPr lang="ru-RU" sz="2400" i="1" spc="-39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61416" indent="-861416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694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F75EF-B2AB-4A21-95B0-718220FF92AE}"/>
              </a:ext>
            </a:extLst>
          </p:cNvPr>
          <p:cNvSpPr txBox="1"/>
          <p:nvPr/>
        </p:nvSpPr>
        <p:spPr>
          <a:xfrm>
            <a:off x="8930081" y="925934"/>
            <a:ext cx="7019931" cy="59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9791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ru-RU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ПЛАН ДЕЙСТВИЙ до </a:t>
            </a:r>
            <a:r>
              <a:rPr lang="ru-RU" sz="3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 года: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DE5A2CF5-233A-4BC0-BBE7-97A573987A88}"/>
              </a:ext>
            </a:extLst>
          </p:cNvPr>
          <p:cNvSpPr txBox="1">
            <a:spLocks/>
          </p:cNvSpPr>
          <p:nvPr/>
        </p:nvSpPr>
        <p:spPr>
          <a:xfrm>
            <a:off x="-213664" y="43777"/>
            <a:ext cx="18287492" cy="95483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 МЕДИЦИНА ДЛЯ КАЖДОГО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794A58-A041-4224-A224-81023EBB1387}"/>
              </a:ext>
            </a:extLst>
          </p:cNvPr>
          <p:cNvSpPr/>
          <p:nvPr/>
        </p:nvSpPr>
        <p:spPr>
          <a:xfrm>
            <a:off x="390017" y="7811276"/>
            <a:ext cx="17507966" cy="19396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78"/>
              </a:spcAft>
            </a:pPr>
            <a:endParaRPr lang="ru-RU" sz="1925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60BF38-6F95-4195-B12D-80E62B966D74}"/>
              </a:ext>
            </a:extLst>
          </p:cNvPr>
          <p:cNvSpPr/>
          <p:nvPr/>
        </p:nvSpPr>
        <p:spPr>
          <a:xfrm>
            <a:off x="824722" y="7999582"/>
            <a:ext cx="16638554" cy="139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общий объем капитальных инвестиций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 здравоохранения и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подготовку кадров 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343,9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счет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МБ –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179,8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тенге, за счет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164,1 млрд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тенге</a:t>
            </a:r>
            <a:endParaRPr lang="ru-RU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8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6982" y="3115218"/>
            <a:ext cx="610235" cy="19050"/>
          </a:xfrm>
          <a:custGeom>
            <a:avLst/>
            <a:gdLst/>
            <a:ahLst/>
            <a:cxnLst/>
            <a:rect l="l" t="t" r="r" b="b"/>
            <a:pathLst>
              <a:path w="610235" h="19050">
                <a:moveTo>
                  <a:pt x="56730" y="0"/>
                </a:moveTo>
                <a:lnTo>
                  <a:pt x="0" y="0"/>
                </a:lnTo>
                <a:lnTo>
                  <a:pt x="0" y="19050"/>
                </a:lnTo>
                <a:lnTo>
                  <a:pt x="56730" y="19050"/>
                </a:lnTo>
                <a:lnTo>
                  <a:pt x="56730" y="0"/>
                </a:lnTo>
                <a:close/>
              </a:path>
              <a:path w="610235" h="19050">
                <a:moveTo>
                  <a:pt x="132384" y="0"/>
                </a:moveTo>
                <a:lnTo>
                  <a:pt x="75641" y="0"/>
                </a:lnTo>
                <a:lnTo>
                  <a:pt x="75641" y="19050"/>
                </a:lnTo>
                <a:lnTo>
                  <a:pt x="132384" y="19050"/>
                </a:lnTo>
                <a:lnTo>
                  <a:pt x="132384" y="0"/>
                </a:lnTo>
                <a:close/>
              </a:path>
              <a:path w="610235" h="19050">
                <a:moveTo>
                  <a:pt x="208026" y="0"/>
                </a:moveTo>
                <a:lnTo>
                  <a:pt x="151295" y="0"/>
                </a:lnTo>
                <a:lnTo>
                  <a:pt x="151295" y="19050"/>
                </a:lnTo>
                <a:lnTo>
                  <a:pt x="208026" y="19050"/>
                </a:lnTo>
                <a:lnTo>
                  <a:pt x="208026" y="0"/>
                </a:lnTo>
                <a:close/>
              </a:path>
              <a:path w="610235" h="19050">
                <a:moveTo>
                  <a:pt x="283667" y="0"/>
                </a:moveTo>
                <a:lnTo>
                  <a:pt x="226936" y="0"/>
                </a:lnTo>
                <a:lnTo>
                  <a:pt x="226936" y="19050"/>
                </a:lnTo>
                <a:lnTo>
                  <a:pt x="283667" y="19050"/>
                </a:lnTo>
                <a:lnTo>
                  <a:pt x="283667" y="0"/>
                </a:lnTo>
                <a:close/>
              </a:path>
              <a:path w="610235" h="19050">
                <a:moveTo>
                  <a:pt x="359321" y="0"/>
                </a:moveTo>
                <a:lnTo>
                  <a:pt x="302590" y="0"/>
                </a:lnTo>
                <a:lnTo>
                  <a:pt x="302590" y="19050"/>
                </a:lnTo>
                <a:lnTo>
                  <a:pt x="359321" y="19050"/>
                </a:lnTo>
                <a:lnTo>
                  <a:pt x="359321" y="0"/>
                </a:lnTo>
                <a:close/>
              </a:path>
              <a:path w="610235" h="19050">
                <a:moveTo>
                  <a:pt x="434962" y="0"/>
                </a:moveTo>
                <a:lnTo>
                  <a:pt x="378231" y="0"/>
                </a:lnTo>
                <a:lnTo>
                  <a:pt x="378231" y="19050"/>
                </a:lnTo>
                <a:lnTo>
                  <a:pt x="434962" y="19050"/>
                </a:lnTo>
                <a:lnTo>
                  <a:pt x="434962" y="0"/>
                </a:lnTo>
                <a:close/>
              </a:path>
              <a:path w="610235" h="19050">
                <a:moveTo>
                  <a:pt x="510616" y="0"/>
                </a:moveTo>
                <a:lnTo>
                  <a:pt x="453872" y="0"/>
                </a:lnTo>
                <a:lnTo>
                  <a:pt x="453872" y="19050"/>
                </a:lnTo>
                <a:lnTo>
                  <a:pt x="510616" y="19050"/>
                </a:lnTo>
                <a:lnTo>
                  <a:pt x="510616" y="0"/>
                </a:lnTo>
                <a:close/>
              </a:path>
              <a:path w="610235" h="19050">
                <a:moveTo>
                  <a:pt x="586257" y="0"/>
                </a:moveTo>
                <a:lnTo>
                  <a:pt x="529526" y="0"/>
                </a:lnTo>
                <a:lnTo>
                  <a:pt x="529526" y="19050"/>
                </a:lnTo>
                <a:lnTo>
                  <a:pt x="586257" y="19050"/>
                </a:lnTo>
                <a:lnTo>
                  <a:pt x="586257" y="0"/>
                </a:lnTo>
                <a:close/>
              </a:path>
              <a:path w="610235" h="19050">
                <a:moveTo>
                  <a:pt x="609752" y="0"/>
                </a:moveTo>
                <a:lnTo>
                  <a:pt x="605167" y="0"/>
                </a:lnTo>
                <a:lnTo>
                  <a:pt x="605167" y="19050"/>
                </a:lnTo>
                <a:lnTo>
                  <a:pt x="609752" y="19050"/>
                </a:lnTo>
                <a:lnTo>
                  <a:pt x="609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522" y="1515706"/>
            <a:ext cx="8836971" cy="634460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715769" y="3114403"/>
            <a:ext cx="19050" cy="821055"/>
          </a:xfrm>
          <a:custGeom>
            <a:avLst/>
            <a:gdLst/>
            <a:ahLst/>
            <a:cxnLst/>
            <a:rect l="l" t="t" r="r" b="b"/>
            <a:pathLst>
              <a:path w="19050" h="821054">
                <a:moveTo>
                  <a:pt x="19050" y="763282"/>
                </a:moveTo>
                <a:lnTo>
                  <a:pt x="0" y="763282"/>
                </a:lnTo>
                <a:lnTo>
                  <a:pt x="0" y="820534"/>
                </a:lnTo>
                <a:lnTo>
                  <a:pt x="19050" y="820534"/>
                </a:lnTo>
                <a:lnTo>
                  <a:pt x="19050" y="763282"/>
                </a:lnTo>
                <a:close/>
              </a:path>
              <a:path w="19050" h="821054">
                <a:moveTo>
                  <a:pt x="19050" y="686955"/>
                </a:moveTo>
                <a:lnTo>
                  <a:pt x="0" y="686955"/>
                </a:lnTo>
                <a:lnTo>
                  <a:pt x="0" y="744207"/>
                </a:lnTo>
                <a:lnTo>
                  <a:pt x="19050" y="744207"/>
                </a:lnTo>
                <a:lnTo>
                  <a:pt x="19050" y="686955"/>
                </a:lnTo>
                <a:close/>
              </a:path>
              <a:path w="19050" h="821054">
                <a:moveTo>
                  <a:pt x="19050" y="610628"/>
                </a:moveTo>
                <a:lnTo>
                  <a:pt x="0" y="610628"/>
                </a:lnTo>
                <a:lnTo>
                  <a:pt x="0" y="667880"/>
                </a:lnTo>
                <a:lnTo>
                  <a:pt x="19050" y="667880"/>
                </a:lnTo>
                <a:lnTo>
                  <a:pt x="19050" y="610628"/>
                </a:lnTo>
                <a:close/>
              </a:path>
              <a:path w="19050" h="821054">
                <a:moveTo>
                  <a:pt x="19050" y="534301"/>
                </a:moveTo>
                <a:lnTo>
                  <a:pt x="0" y="534301"/>
                </a:lnTo>
                <a:lnTo>
                  <a:pt x="0" y="591540"/>
                </a:lnTo>
                <a:lnTo>
                  <a:pt x="19050" y="591540"/>
                </a:lnTo>
                <a:lnTo>
                  <a:pt x="19050" y="534301"/>
                </a:lnTo>
                <a:close/>
              </a:path>
              <a:path w="19050" h="821054">
                <a:moveTo>
                  <a:pt x="19050" y="457974"/>
                </a:moveTo>
                <a:lnTo>
                  <a:pt x="0" y="457974"/>
                </a:lnTo>
                <a:lnTo>
                  <a:pt x="0" y="515213"/>
                </a:lnTo>
                <a:lnTo>
                  <a:pt x="19050" y="515213"/>
                </a:lnTo>
                <a:lnTo>
                  <a:pt x="19050" y="457974"/>
                </a:lnTo>
                <a:close/>
              </a:path>
              <a:path w="19050" h="821054">
                <a:moveTo>
                  <a:pt x="19050" y="381635"/>
                </a:moveTo>
                <a:lnTo>
                  <a:pt x="0" y="381635"/>
                </a:lnTo>
                <a:lnTo>
                  <a:pt x="0" y="438886"/>
                </a:lnTo>
                <a:lnTo>
                  <a:pt x="19050" y="438886"/>
                </a:lnTo>
                <a:lnTo>
                  <a:pt x="19050" y="381635"/>
                </a:lnTo>
                <a:close/>
              </a:path>
              <a:path w="19050" h="821054">
                <a:moveTo>
                  <a:pt x="19050" y="305308"/>
                </a:moveTo>
                <a:lnTo>
                  <a:pt x="0" y="305308"/>
                </a:lnTo>
                <a:lnTo>
                  <a:pt x="0" y="362559"/>
                </a:lnTo>
                <a:lnTo>
                  <a:pt x="19050" y="362559"/>
                </a:lnTo>
                <a:lnTo>
                  <a:pt x="19050" y="305308"/>
                </a:lnTo>
                <a:close/>
              </a:path>
              <a:path w="19050" h="821054">
                <a:moveTo>
                  <a:pt x="19050" y="228981"/>
                </a:moveTo>
                <a:lnTo>
                  <a:pt x="0" y="228981"/>
                </a:lnTo>
                <a:lnTo>
                  <a:pt x="0" y="286232"/>
                </a:lnTo>
                <a:lnTo>
                  <a:pt x="19050" y="286232"/>
                </a:lnTo>
                <a:lnTo>
                  <a:pt x="19050" y="228981"/>
                </a:lnTo>
                <a:close/>
              </a:path>
              <a:path w="19050" h="821054">
                <a:moveTo>
                  <a:pt x="19050" y="152654"/>
                </a:moveTo>
                <a:lnTo>
                  <a:pt x="0" y="152654"/>
                </a:lnTo>
                <a:lnTo>
                  <a:pt x="0" y="209905"/>
                </a:lnTo>
                <a:lnTo>
                  <a:pt x="19050" y="209905"/>
                </a:lnTo>
                <a:lnTo>
                  <a:pt x="19050" y="152654"/>
                </a:lnTo>
                <a:close/>
              </a:path>
              <a:path w="19050" h="821054">
                <a:moveTo>
                  <a:pt x="19050" y="76327"/>
                </a:moveTo>
                <a:lnTo>
                  <a:pt x="0" y="76327"/>
                </a:lnTo>
                <a:lnTo>
                  <a:pt x="0" y="133565"/>
                </a:lnTo>
                <a:lnTo>
                  <a:pt x="19050" y="133565"/>
                </a:lnTo>
                <a:lnTo>
                  <a:pt x="19050" y="76327"/>
                </a:lnTo>
                <a:close/>
              </a:path>
              <a:path w="19050" h="821054">
                <a:moveTo>
                  <a:pt x="19050" y="0"/>
                </a:moveTo>
                <a:lnTo>
                  <a:pt x="0" y="0"/>
                </a:lnTo>
                <a:lnTo>
                  <a:pt x="0" y="57238"/>
                </a:lnTo>
                <a:lnTo>
                  <a:pt x="19050" y="57238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8504" y="2239282"/>
            <a:ext cx="19050" cy="779780"/>
          </a:xfrm>
          <a:custGeom>
            <a:avLst/>
            <a:gdLst/>
            <a:ahLst/>
            <a:cxnLst/>
            <a:rect l="l" t="t" r="r" b="b"/>
            <a:pathLst>
              <a:path w="19050" h="779779">
                <a:moveTo>
                  <a:pt x="19050" y="722045"/>
                </a:moveTo>
                <a:lnTo>
                  <a:pt x="0" y="722045"/>
                </a:lnTo>
                <a:lnTo>
                  <a:pt x="0" y="779297"/>
                </a:lnTo>
                <a:lnTo>
                  <a:pt x="19050" y="779297"/>
                </a:lnTo>
                <a:lnTo>
                  <a:pt x="19050" y="722045"/>
                </a:lnTo>
                <a:close/>
              </a:path>
              <a:path w="19050" h="779779">
                <a:moveTo>
                  <a:pt x="19050" y="645718"/>
                </a:moveTo>
                <a:lnTo>
                  <a:pt x="0" y="645718"/>
                </a:lnTo>
                <a:lnTo>
                  <a:pt x="0" y="702957"/>
                </a:lnTo>
                <a:lnTo>
                  <a:pt x="19050" y="702957"/>
                </a:lnTo>
                <a:lnTo>
                  <a:pt x="19050" y="645718"/>
                </a:lnTo>
                <a:close/>
              </a:path>
              <a:path w="19050" h="779779">
                <a:moveTo>
                  <a:pt x="19050" y="569391"/>
                </a:moveTo>
                <a:lnTo>
                  <a:pt x="0" y="569391"/>
                </a:lnTo>
                <a:lnTo>
                  <a:pt x="0" y="626630"/>
                </a:lnTo>
                <a:lnTo>
                  <a:pt x="19050" y="626630"/>
                </a:lnTo>
                <a:lnTo>
                  <a:pt x="19050" y="569391"/>
                </a:lnTo>
                <a:close/>
              </a:path>
              <a:path w="19050" h="779779">
                <a:moveTo>
                  <a:pt x="19050" y="493052"/>
                </a:moveTo>
                <a:lnTo>
                  <a:pt x="0" y="493052"/>
                </a:lnTo>
                <a:lnTo>
                  <a:pt x="0" y="550303"/>
                </a:lnTo>
                <a:lnTo>
                  <a:pt x="19050" y="550303"/>
                </a:lnTo>
                <a:lnTo>
                  <a:pt x="19050" y="493052"/>
                </a:lnTo>
                <a:close/>
              </a:path>
              <a:path w="19050" h="779779">
                <a:moveTo>
                  <a:pt x="19050" y="416725"/>
                </a:moveTo>
                <a:lnTo>
                  <a:pt x="0" y="416725"/>
                </a:lnTo>
                <a:lnTo>
                  <a:pt x="0" y="473976"/>
                </a:lnTo>
                <a:lnTo>
                  <a:pt x="19050" y="473976"/>
                </a:lnTo>
                <a:lnTo>
                  <a:pt x="19050" y="416725"/>
                </a:lnTo>
                <a:close/>
              </a:path>
              <a:path w="19050" h="779779">
                <a:moveTo>
                  <a:pt x="19050" y="340398"/>
                </a:moveTo>
                <a:lnTo>
                  <a:pt x="0" y="340398"/>
                </a:lnTo>
                <a:lnTo>
                  <a:pt x="0" y="397649"/>
                </a:lnTo>
                <a:lnTo>
                  <a:pt x="19050" y="397649"/>
                </a:lnTo>
                <a:lnTo>
                  <a:pt x="19050" y="340398"/>
                </a:lnTo>
                <a:close/>
              </a:path>
              <a:path w="19050" h="779779">
                <a:moveTo>
                  <a:pt x="19050" y="264071"/>
                </a:moveTo>
                <a:lnTo>
                  <a:pt x="0" y="264071"/>
                </a:lnTo>
                <a:lnTo>
                  <a:pt x="0" y="321322"/>
                </a:lnTo>
                <a:lnTo>
                  <a:pt x="19050" y="321322"/>
                </a:lnTo>
                <a:lnTo>
                  <a:pt x="19050" y="264071"/>
                </a:lnTo>
                <a:close/>
              </a:path>
              <a:path w="19050" h="779779">
                <a:moveTo>
                  <a:pt x="19050" y="187744"/>
                </a:moveTo>
                <a:lnTo>
                  <a:pt x="0" y="187744"/>
                </a:lnTo>
                <a:lnTo>
                  <a:pt x="0" y="244983"/>
                </a:lnTo>
                <a:lnTo>
                  <a:pt x="19050" y="244983"/>
                </a:lnTo>
                <a:lnTo>
                  <a:pt x="19050" y="187744"/>
                </a:lnTo>
                <a:close/>
              </a:path>
              <a:path w="19050" h="779779">
                <a:moveTo>
                  <a:pt x="19050" y="111417"/>
                </a:moveTo>
                <a:lnTo>
                  <a:pt x="0" y="111417"/>
                </a:lnTo>
                <a:lnTo>
                  <a:pt x="0" y="168656"/>
                </a:lnTo>
                <a:lnTo>
                  <a:pt x="19050" y="168656"/>
                </a:lnTo>
                <a:lnTo>
                  <a:pt x="19050" y="111417"/>
                </a:lnTo>
                <a:close/>
              </a:path>
              <a:path w="19050" h="779779">
                <a:moveTo>
                  <a:pt x="19050" y="35077"/>
                </a:moveTo>
                <a:lnTo>
                  <a:pt x="0" y="35077"/>
                </a:lnTo>
                <a:lnTo>
                  <a:pt x="0" y="92329"/>
                </a:lnTo>
                <a:lnTo>
                  <a:pt x="19050" y="92329"/>
                </a:lnTo>
                <a:lnTo>
                  <a:pt x="19050" y="35077"/>
                </a:lnTo>
                <a:close/>
              </a:path>
              <a:path w="19050" h="779779">
                <a:moveTo>
                  <a:pt x="19050" y="0"/>
                </a:moveTo>
                <a:lnTo>
                  <a:pt x="0" y="0"/>
                </a:lnTo>
                <a:lnTo>
                  <a:pt x="0" y="16002"/>
                </a:lnTo>
                <a:lnTo>
                  <a:pt x="19050" y="16002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34600" y="6231503"/>
            <a:ext cx="2362835" cy="61170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1" marR="5081" indent="63503">
              <a:lnSpc>
                <a:spcPts val="2090"/>
              </a:lnSpc>
              <a:spcBef>
                <a:spcPts val="570"/>
              </a:spcBef>
            </a:pPr>
            <a:r>
              <a:rPr sz="2150" b="1" spc="35" dirty="0">
                <a:solidFill>
                  <a:srgbClr val="F5F5F5"/>
                </a:solidFill>
                <a:latin typeface="Arial"/>
                <a:cs typeface="Arial"/>
              </a:rPr>
              <a:t>МЕДИЦИНСКОЕ </a:t>
            </a:r>
            <a:r>
              <a:rPr sz="2150" b="1" spc="-58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150" b="1" spc="26" dirty="0">
                <a:solidFill>
                  <a:srgbClr val="F5F5F5"/>
                </a:solidFill>
                <a:latin typeface="Arial"/>
                <a:cs typeface="Arial"/>
              </a:rPr>
              <a:t>О</a:t>
            </a:r>
            <a:r>
              <a:rPr sz="2150" b="1" spc="-185" dirty="0">
                <a:solidFill>
                  <a:srgbClr val="F5F5F5"/>
                </a:solidFill>
                <a:latin typeface="Arial"/>
                <a:cs typeface="Arial"/>
              </a:rPr>
              <a:t>Б</a:t>
            </a:r>
            <a:r>
              <a:rPr sz="2150" b="1" spc="26" dirty="0">
                <a:solidFill>
                  <a:srgbClr val="F5F5F5"/>
                </a:solidFill>
                <a:latin typeface="Arial"/>
                <a:cs typeface="Arial"/>
              </a:rPr>
              <a:t>О</a:t>
            </a:r>
            <a:r>
              <a:rPr sz="2150" b="1" spc="-95" dirty="0">
                <a:solidFill>
                  <a:srgbClr val="F5F5F5"/>
                </a:solidFill>
                <a:latin typeface="Arial"/>
                <a:cs typeface="Arial"/>
              </a:rPr>
              <a:t>Р</a:t>
            </a:r>
            <a:r>
              <a:rPr sz="2150" b="1" spc="75" dirty="0">
                <a:solidFill>
                  <a:srgbClr val="F5F5F5"/>
                </a:solidFill>
                <a:latin typeface="Arial"/>
                <a:cs typeface="Arial"/>
              </a:rPr>
              <a:t>У</a:t>
            </a:r>
            <a:r>
              <a:rPr sz="2150" b="1" spc="100" dirty="0">
                <a:solidFill>
                  <a:srgbClr val="F5F5F5"/>
                </a:solidFill>
                <a:latin typeface="Arial"/>
                <a:cs typeface="Arial"/>
              </a:rPr>
              <a:t>Д</a:t>
            </a:r>
            <a:r>
              <a:rPr sz="2150" b="1" spc="26" dirty="0">
                <a:solidFill>
                  <a:srgbClr val="F5F5F5"/>
                </a:solidFill>
                <a:latin typeface="Arial"/>
                <a:cs typeface="Arial"/>
              </a:rPr>
              <a:t>О</a:t>
            </a:r>
            <a:r>
              <a:rPr sz="2150" b="1" spc="-120" dirty="0">
                <a:solidFill>
                  <a:srgbClr val="F5F5F5"/>
                </a:solidFill>
                <a:latin typeface="Arial"/>
                <a:cs typeface="Arial"/>
              </a:rPr>
              <a:t>В</a:t>
            </a:r>
            <a:r>
              <a:rPr sz="2150" b="1" spc="-80" dirty="0">
                <a:solidFill>
                  <a:srgbClr val="F5F5F5"/>
                </a:solidFill>
                <a:latin typeface="Arial"/>
                <a:cs typeface="Arial"/>
              </a:rPr>
              <a:t>А</a:t>
            </a:r>
            <a:r>
              <a:rPr sz="2150" b="1" spc="80" dirty="0">
                <a:solidFill>
                  <a:srgbClr val="F5F5F5"/>
                </a:solidFill>
                <a:latin typeface="Arial"/>
                <a:cs typeface="Arial"/>
              </a:rPr>
              <a:t>Н</a:t>
            </a:r>
            <a:r>
              <a:rPr sz="2150" b="1" spc="210" dirty="0">
                <a:solidFill>
                  <a:srgbClr val="F5F5F5"/>
                </a:solidFill>
                <a:latin typeface="Arial"/>
                <a:cs typeface="Arial"/>
              </a:rPr>
              <a:t>И</a:t>
            </a:r>
            <a:r>
              <a:rPr sz="2150" b="1" spc="-236" dirty="0">
                <a:solidFill>
                  <a:srgbClr val="F5F5F5"/>
                </a:solidFill>
                <a:latin typeface="Arial"/>
                <a:cs typeface="Arial"/>
              </a:rPr>
              <a:t>Е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4500" y="5498263"/>
            <a:ext cx="1815348" cy="47449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3000" b="1" spc="-244" dirty="0">
                <a:solidFill>
                  <a:srgbClr val="12326D"/>
                </a:solidFill>
                <a:latin typeface="Arial"/>
                <a:cs typeface="Arial"/>
              </a:rPr>
              <a:t>Б</a:t>
            </a:r>
            <a:r>
              <a:rPr sz="3000" b="1" spc="114" dirty="0">
                <a:solidFill>
                  <a:srgbClr val="12326D"/>
                </a:solidFill>
                <a:latin typeface="Arial"/>
                <a:cs typeface="Arial"/>
              </a:rPr>
              <a:t>Ю</a:t>
            </a:r>
            <a:r>
              <a:rPr sz="3000" b="1" spc="150" dirty="0">
                <a:solidFill>
                  <a:srgbClr val="12326D"/>
                </a:solidFill>
                <a:latin typeface="Arial"/>
                <a:cs typeface="Arial"/>
              </a:rPr>
              <a:t>Д</a:t>
            </a:r>
            <a:r>
              <a:rPr sz="3000" b="1" spc="114" dirty="0">
                <a:solidFill>
                  <a:srgbClr val="12326D"/>
                </a:solidFill>
                <a:latin typeface="Arial"/>
                <a:cs typeface="Arial"/>
              </a:rPr>
              <a:t>Ж</a:t>
            </a:r>
            <a:r>
              <a:rPr sz="3000" b="1" spc="-326" dirty="0">
                <a:solidFill>
                  <a:srgbClr val="12326D"/>
                </a:solidFill>
                <a:latin typeface="Arial"/>
                <a:cs typeface="Arial"/>
              </a:rPr>
              <a:t>Е</a:t>
            </a:r>
            <a:r>
              <a:rPr sz="3000" b="1" spc="-100" dirty="0">
                <a:solidFill>
                  <a:srgbClr val="12326D"/>
                </a:solidFill>
                <a:latin typeface="Arial"/>
                <a:cs typeface="Arial"/>
              </a:rPr>
              <a:t>Т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56319" y="395879"/>
            <a:ext cx="10347059" cy="430887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12701">
              <a:spcBef>
                <a:spcPts val="120"/>
              </a:spcBef>
            </a:pPr>
            <a:r>
              <a:rPr sz="2700" spc="35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sz="2700" spc="-1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75" dirty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sz="27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5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2863" y="2224994"/>
            <a:ext cx="2562860" cy="8810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1" marR="5081" algn="ctr">
              <a:lnSpc>
                <a:spcPts val="2090"/>
              </a:lnSpc>
              <a:spcBef>
                <a:spcPts val="570"/>
              </a:spcBef>
            </a:pPr>
            <a:r>
              <a:rPr sz="2150" b="1" spc="-60" dirty="0">
                <a:solidFill>
                  <a:srgbClr val="F5F5F5"/>
                </a:solidFill>
                <a:latin typeface="Arial"/>
                <a:cs typeface="Arial"/>
              </a:rPr>
              <a:t>ЗАРАБОТНАЯ </a:t>
            </a:r>
            <a:r>
              <a:rPr sz="2150" b="1" spc="-56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150" b="1" spc="-26" dirty="0">
                <a:solidFill>
                  <a:srgbClr val="F5F5F5"/>
                </a:solidFill>
                <a:latin typeface="Arial"/>
                <a:cs typeface="Arial"/>
              </a:rPr>
              <a:t>ПЛАТА </a:t>
            </a:r>
            <a:r>
              <a:rPr sz="2150" b="1" spc="-2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150" b="1" spc="221" dirty="0">
                <a:solidFill>
                  <a:srgbClr val="F5F5F5"/>
                </a:solidFill>
                <a:latin typeface="Arial"/>
                <a:cs typeface="Arial"/>
              </a:rPr>
              <a:t>М</a:t>
            </a:r>
            <a:r>
              <a:rPr sz="2150" b="1" spc="-240" dirty="0">
                <a:solidFill>
                  <a:srgbClr val="F5F5F5"/>
                </a:solidFill>
                <a:latin typeface="Arial"/>
                <a:cs typeface="Arial"/>
              </a:rPr>
              <a:t>Е</a:t>
            </a:r>
            <a:r>
              <a:rPr sz="2150" b="1" spc="100" dirty="0">
                <a:solidFill>
                  <a:srgbClr val="F5F5F5"/>
                </a:solidFill>
                <a:latin typeface="Arial"/>
                <a:cs typeface="Arial"/>
              </a:rPr>
              <a:t>Д</a:t>
            </a:r>
            <a:r>
              <a:rPr sz="2150" b="1" spc="-95" dirty="0">
                <a:solidFill>
                  <a:srgbClr val="F5F5F5"/>
                </a:solidFill>
                <a:latin typeface="Arial"/>
                <a:cs typeface="Arial"/>
              </a:rPr>
              <a:t>Р</a:t>
            </a:r>
            <a:r>
              <a:rPr sz="2150" b="1" spc="-80" dirty="0">
                <a:solidFill>
                  <a:srgbClr val="F5F5F5"/>
                </a:solidFill>
                <a:latin typeface="Arial"/>
                <a:cs typeface="Arial"/>
              </a:rPr>
              <a:t>А</a:t>
            </a:r>
            <a:r>
              <a:rPr sz="2150" b="1" spc="-185" dirty="0">
                <a:solidFill>
                  <a:srgbClr val="F5F5F5"/>
                </a:solidFill>
                <a:latin typeface="Arial"/>
                <a:cs typeface="Arial"/>
              </a:rPr>
              <a:t>Б</a:t>
            </a:r>
            <a:r>
              <a:rPr sz="2150" b="1" spc="26" dirty="0">
                <a:solidFill>
                  <a:srgbClr val="F5F5F5"/>
                </a:solidFill>
                <a:latin typeface="Arial"/>
                <a:cs typeface="Arial"/>
              </a:rPr>
              <a:t>О</a:t>
            </a:r>
            <a:r>
              <a:rPr sz="2150" b="1" spc="-80" dirty="0">
                <a:solidFill>
                  <a:srgbClr val="F5F5F5"/>
                </a:solidFill>
                <a:latin typeface="Arial"/>
                <a:cs typeface="Arial"/>
              </a:rPr>
              <a:t>Т</a:t>
            </a:r>
            <a:r>
              <a:rPr sz="2150" b="1" spc="80" dirty="0">
                <a:solidFill>
                  <a:srgbClr val="F5F5F5"/>
                </a:solidFill>
                <a:latin typeface="Arial"/>
                <a:cs typeface="Arial"/>
              </a:rPr>
              <a:t>Н</a:t>
            </a:r>
            <a:r>
              <a:rPr sz="2150" b="1" spc="210" dirty="0">
                <a:solidFill>
                  <a:srgbClr val="F5F5F5"/>
                </a:solidFill>
                <a:latin typeface="Arial"/>
                <a:cs typeface="Arial"/>
              </a:rPr>
              <a:t>И</a:t>
            </a:r>
            <a:r>
              <a:rPr sz="2150" b="1" spc="120" dirty="0">
                <a:solidFill>
                  <a:srgbClr val="F5F5F5"/>
                </a:solidFill>
                <a:latin typeface="Arial"/>
                <a:cs typeface="Arial"/>
              </a:rPr>
              <a:t>К</a:t>
            </a:r>
            <a:r>
              <a:rPr sz="2150" b="1" spc="26" dirty="0">
                <a:solidFill>
                  <a:srgbClr val="F5F5F5"/>
                </a:solidFill>
                <a:latin typeface="Arial"/>
                <a:cs typeface="Arial"/>
              </a:rPr>
              <a:t>О</a:t>
            </a:r>
            <a:r>
              <a:rPr sz="2150" b="1" spc="-114" dirty="0">
                <a:solidFill>
                  <a:srgbClr val="F5F5F5"/>
                </a:solidFill>
                <a:latin typeface="Arial"/>
                <a:cs typeface="Arial"/>
              </a:rPr>
              <a:t>В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0802" y="6077865"/>
            <a:ext cx="2280463" cy="103361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929687" marR="5081" indent="-917621">
              <a:lnSpc>
                <a:spcPts val="2100"/>
              </a:lnSpc>
              <a:spcBef>
                <a:spcPts val="560"/>
              </a:spcBef>
              <a:tabLst>
                <a:tab pos="687740" algn="l"/>
              </a:tabLst>
            </a:pPr>
            <a:r>
              <a:rPr sz="2150" b="1" spc="8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2150" b="1" spc="-2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2150" b="1" spc="12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2150" b="1" spc="-8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2150" b="1" spc="-95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2150" b="1" spc="-19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2150" b="1" spc="-80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2150" b="1" spc="-1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2150" b="1" spc="-2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2150" b="1" spc="80" dirty="0">
                <a:solidFill>
                  <a:srgbClr val="FEFEFE"/>
                </a:solidFill>
                <a:latin typeface="Arial"/>
                <a:cs typeface="Arial"/>
              </a:rPr>
              <a:t>Н</a:t>
            </a:r>
            <a:endParaRPr lang="ru-RU" sz="2150" b="1" spc="8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929687" marR="5081" indent="-917621">
              <a:lnSpc>
                <a:spcPts val="2100"/>
              </a:lnSpc>
              <a:spcBef>
                <a:spcPts val="560"/>
              </a:spcBef>
              <a:tabLst>
                <a:tab pos="687740" algn="l"/>
              </a:tabLst>
            </a:pPr>
            <a:r>
              <a:rPr lang="ru-RU" sz="2150" b="1" spc="80" dirty="0">
                <a:solidFill>
                  <a:srgbClr val="FEFEFE"/>
                </a:solidFill>
                <a:latin typeface="Arial"/>
                <a:cs typeface="Arial"/>
              </a:rPr>
              <a:t>       </a:t>
            </a:r>
            <a:r>
              <a:rPr sz="2150" b="1" spc="80" dirty="0">
                <a:solidFill>
                  <a:srgbClr val="FEFEFE"/>
                </a:solidFill>
                <a:latin typeface="Arial"/>
                <a:cs typeface="Arial"/>
              </a:rPr>
              <a:t>Н</a:t>
            </a:r>
            <a:r>
              <a:rPr sz="2150" b="1" spc="26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2150" b="1" spc="-146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lang="ru-RU" sz="2150" b="1" spc="-146" dirty="0">
              <a:solidFill>
                <a:srgbClr val="FEFEFE"/>
              </a:solidFill>
              <a:latin typeface="Arial"/>
              <a:cs typeface="Arial"/>
            </a:endParaRPr>
          </a:p>
          <a:p>
            <a:pPr marL="929687" marR="5081" indent="-917621">
              <a:lnSpc>
                <a:spcPts val="2100"/>
              </a:lnSpc>
              <a:spcBef>
                <a:spcPts val="560"/>
              </a:spcBef>
              <a:tabLst>
                <a:tab pos="687740" algn="l"/>
              </a:tabLst>
            </a:pPr>
            <a:r>
              <a:rPr sz="2150" b="1" spc="-86" dirty="0">
                <a:solidFill>
                  <a:srgbClr val="FEFEFE"/>
                </a:solidFill>
                <a:latin typeface="Arial"/>
                <a:cs typeface="Arial"/>
              </a:rPr>
              <a:t>ОБЕСПЕЧЕНИЕ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0994" y="2452990"/>
            <a:ext cx="1530986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1">
              <a:spcBef>
                <a:spcPts val="90"/>
              </a:spcBef>
            </a:pPr>
            <a:r>
              <a:rPr sz="2150" b="1" spc="-30" dirty="0">
                <a:solidFill>
                  <a:srgbClr val="FEFEFE"/>
                </a:solidFill>
                <a:latin typeface="Arial"/>
                <a:cs typeface="Arial"/>
              </a:rPr>
              <a:t>ОБУЧЕНИЕ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82" y="3457112"/>
            <a:ext cx="726440" cy="33599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100" b="1" spc="-221" dirty="0">
                <a:latin typeface="Arial"/>
                <a:cs typeface="Arial"/>
              </a:rPr>
              <a:t>С</a:t>
            </a:r>
            <a:r>
              <a:rPr sz="2100" b="1" spc="270" dirty="0">
                <a:latin typeface="Arial"/>
                <a:cs typeface="Arial"/>
              </a:rPr>
              <a:t>М</a:t>
            </a:r>
            <a:r>
              <a:rPr sz="2100" b="1" spc="-100" dirty="0">
                <a:latin typeface="Arial"/>
                <a:cs typeface="Arial"/>
              </a:rPr>
              <a:t>Р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303" y="5735508"/>
            <a:ext cx="3874136" cy="355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>
              <a:spcBef>
                <a:spcPts val="135"/>
              </a:spcBef>
            </a:pP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1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-12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201" b="1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201" b="1" spc="86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201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2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-2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201" b="1" spc="-7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201" b="1" spc="1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5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201" b="1" spc="3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201" b="1" spc="-16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201" b="1" spc="15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201" b="1" spc="9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sz="2201" b="1" spc="9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2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928" y="6439180"/>
            <a:ext cx="3834765" cy="355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>
              <a:spcBef>
                <a:spcPts val="135"/>
              </a:spcBef>
            </a:pP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1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-6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201" b="1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201" b="1" spc="86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201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2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1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201" b="1" spc="-7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201" b="1" spc="-1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5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201" b="1" spc="3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201" b="1" spc="-16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201" b="1" spc="15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201" b="1" spc="9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201" b="1" spc="146" dirty="0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sz="2201" b="1" spc="9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2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05355" y="6645742"/>
            <a:ext cx="3929379" cy="355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>
              <a:spcBef>
                <a:spcPts val="135"/>
              </a:spcBef>
            </a:pP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1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-6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201" b="1" spc="35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201" b="1" spc="86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201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2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11" dirty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sz="2201" b="1" spc="-63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1" b="1" spc="251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201" b="1" spc="35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201" b="1" spc="-16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201" b="1" spc="150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201" b="1" spc="90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sz="2201" b="1" spc="95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2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1770" y="2668646"/>
            <a:ext cx="2400935" cy="1238885"/>
          </a:xfrm>
          <a:custGeom>
            <a:avLst/>
            <a:gdLst/>
            <a:ahLst/>
            <a:cxnLst/>
            <a:rect l="l" t="t" r="r" b="b"/>
            <a:pathLst>
              <a:path w="2400935" h="1238885">
                <a:moveTo>
                  <a:pt x="38315" y="674306"/>
                </a:moveTo>
                <a:lnTo>
                  <a:pt x="152" y="674154"/>
                </a:lnTo>
                <a:lnTo>
                  <a:pt x="0" y="712254"/>
                </a:lnTo>
                <a:lnTo>
                  <a:pt x="38163" y="712406"/>
                </a:lnTo>
                <a:lnTo>
                  <a:pt x="38315" y="674306"/>
                </a:lnTo>
                <a:close/>
              </a:path>
              <a:path w="2400935" h="1238885">
                <a:moveTo>
                  <a:pt x="114642" y="674611"/>
                </a:moveTo>
                <a:lnTo>
                  <a:pt x="76479" y="674458"/>
                </a:lnTo>
                <a:lnTo>
                  <a:pt x="76327" y="712558"/>
                </a:lnTo>
                <a:lnTo>
                  <a:pt x="114490" y="712711"/>
                </a:lnTo>
                <a:lnTo>
                  <a:pt x="114642" y="674611"/>
                </a:lnTo>
                <a:close/>
              </a:path>
              <a:path w="2400935" h="1238885">
                <a:moveTo>
                  <a:pt x="190969" y="674916"/>
                </a:moveTo>
                <a:lnTo>
                  <a:pt x="152806" y="674763"/>
                </a:lnTo>
                <a:lnTo>
                  <a:pt x="152654" y="712863"/>
                </a:lnTo>
                <a:lnTo>
                  <a:pt x="190817" y="713016"/>
                </a:lnTo>
                <a:lnTo>
                  <a:pt x="190969" y="674916"/>
                </a:lnTo>
                <a:close/>
              </a:path>
              <a:path w="2400935" h="1238885">
                <a:moveTo>
                  <a:pt x="267296" y="675220"/>
                </a:moveTo>
                <a:lnTo>
                  <a:pt x="229133" y="675068"/>
                </a:lnTo>
                <a:lnTo>
                  <a:pt x="228981" y="713168"/>
                </a:lnTo>
                <a:lnTo>
                  <a:pt x="267144" y="713320"/>
                </a:lnTo>
                <a:lnTo>
                  <a:pt x="267296" y="675220"/>
                </a:lnTo>
                <a:close/>
              </a:path>
              <a:path w="2400935" h="1238885">
                <a:moveTo>
                  <a:pt x="343623" y="675525"/>
                </a:moveTo>
                <a:lnTo>
                  <a:pt x="305460" y="675373"/>
                </a:lnTo>
                <a:lnTo>
                  <a:pt x="305308" y="713473"/>
                </a:lnTo>
                <a:lnTo>
                  <a:pt x="343471" y="713625"/>
                </a:lnTo>
                <a:lnTo>
                  <a:pt x="343623" y="675525"/>
                </a:lnTo>
                <a:close/>
              </a:path>
              <a:path w="2400935" h="1238885">
                <a:moveTo>
                  <a:pt x="419950" y="675817"/>
                </a:moveTo>
                <a:lnTo>
                  <a:pt x="381787" y="675678"/>
                </a:lnTo>
                <a:lnTo>
                  <a:pt x="381635" y="713765"/>
                </a:lnTo>
                <a:lnTo>
                  <a:pt x="419798" y="713917"/>
                </a:lnTo>
                <a:lnTo>
                  <a:pt x="419950" y="675817"/>
                </a:lnTo>
                <a:close/>
              </a:path>
              <a:path w="2400935" h="1238885">
                <a:moveTo>
                  <a:pt x="496277" y="676122"/>
                </a:moveTo>
                <a:lnTo>
                  <a:pt x="458114" y="675970"/>
                </a:lnTo>
                <a:lnTo>
                  <a:pt x="457962" y="714070"/>
                </a:lnTo>
                <a:lnTo>
                  <a:pt x="496125" y="714222"/>
                </a:lnTo>
                <a:lnTo>
                  <a:pt x="496277" y="676122"/>
                </a:lnTo>
                <a:close/>
              </a:path>
              <a:path w="2400935" h="1238885">
                <a:moveTo>
                  <a:pt x="572604" y="676427"/>
                </a:moveTo>
                <a:lnTo>
                  <a:pt x="534441" y="676275"/>
                </a:lnTo>
                <a:lnTo>
                  <a:pt x="534289" y="714375"/>
                </a:lnTo>
                <a:lnTo>
                  <a:pt x="572452" y="714527"/>
                </a:lnTo>
                <a:lnTo>
                  <a:pt x="572604" y="676427"/>
                </a:lnTo>
                <a:close/>
              </a:path>
              <a:path w="2400935" h="1238885">
                <a:moveTo>
                  <a:pt x="648931" y="676732"/>
                </a:moveTo>
                <a:lnTo>
                  <a:pt x="610768" y="676579"/>
                </a:lnTo>
                <a:lnTo>
                  <a:pt x="610616" y="714679"/>
                </a:lnTo>
                <a:lnTo>
                  <a:pt x="648779" y="714832"/>
                </a:lnTo>
                <a:lnTo>
                  <a:pt x="648931" y="676732"/>
                </a:lnTo>
                <a:close/>
              </a:path>
              <a:path w="2400935" h="1238885">
                <a:moveTo>
                  <a:pt x="725258" y="677037"/>
                </a:moveTo>
                <a:lnTo>
                  <a:pt x="687095" y="676884"/>
                </a:lnTo>
                <a:lnTo>
                  <a:pt x="686943" y="714984"/>
                </a:lnTo>
                <a:lnTo>
                  <a:pt x="725106" y="715137"/>
                </a:lnTo>
                <a:lnTo>
                  <a:pt x="725258" y="677037"/>
                </a:lnTo>
                <a:close/>
              </a:path>
              <a:path w="2400935" h="1238885">
                <a:moveTo>
                  <a:pt x="801585" y="677341"/>
                </a:moveTo>
                <a:lnTo>
                  <a:pt x="763422" y="677189"/>
                </a:lnTo>
                <a:lnTo>
                  <a:pt x="763270" y="715289"/>
                </a:lnTo>
                <a:lnTo>
                  <a:pt x="801433" y="715441"/>
                </a:lnTo>
                <a:lnTo>
                  <a:pt x="801585" y="677341"/>
                </a:lnTo>
                <a:close/>
              </a:path>
              <a:path w="2400935" h="1238885">
                <a:moveTo>
                  <a:pt x="877912" y="677646"/>
                </a:moveTo>
                <a:lnTo>
                  <a:pt x="839749" y="677494"/>
                </a:lnTo>
                <a:lnTo>
                  <a:pt x="839597" y="715594"/>
                </a:lnTo>
                <a:lnTo>
                  <a:pt x="877760" y="715746"/>
                </a:lnTo>
                <a:lnTo>
                  <a:pt x="877912" y="677646"/>
                </a:lnTo>
                <a:close/>
              </a:path>
              <a:path w="2400935" h="1238885">
                <a:moveTo>
                  <a:pt x="954239" y="677951"/>
                </a:moveTo>
                <a:lnTo>
                  <a:pt x="916076" y="677799"/>
                </a:lnTo>
                <a:lnTo>
                  <a:pt x="915924" y="715899"/>
                </a:lnTo>
                <a:lnTo>
                  <a:pt x="954087" y="716051"/>
                </a:lnTo>
                <a:lnTo>
                  <a:pt x="954239" y="677951"/>
                </a:lnTo>
                <a:close/>
              </a:path>
              <a:path w="2400935" h="1238885">
                <a:moveTo>
                  <a:pt x="1030566" y="678256"/>
                </a:moveTo>
                <a:lnTo>
                  <a:pt x="992403" y="678103"/>
                </a:lnTo>
                <a:lnTo>
                  <a:pt x="992251" y="716203"/>
                </a:lnTo>
                <a:lnTo>
                  <a:pt x="1030414" y="716356"/>
                </a:lnTo>
                <a:lnTo>
                  <a:pt x="1030566" y="678256"/>
                </a:lnTo>
                <a:close/>
              </a:path>
              <a:path w="2400935" h="1238885">
                <a:moveTo>
                  <a:pt x="1106893" y="678548"/>
                </a:moveTo>
                <a:lnTo>
                  <a:pt x="1068730" y="678408"/>
                </a:lnTo>
                <a:lnTo>
                  <a:pt x="1068578" y="716495"/>
                </a:lnTo>
                <a:lnTo>
                  <a:pt x="1106741" y="716648"/>
                </a:lnTo>
                <a:lnTo>
                  <a:pt x="1106893" y="678548"/>
                </a:lnTo>
                <a:close/>
              </a:path>
              <a:path w="2400935" h="1238885">
                <a:moveTo>
                  <a:pt x="1183220" y="678853"/>
                </a:moveTo>
                <a:lnTo>
                  <a:pt x="1145057" y="678700"/>
                </a:lnTo>
                <a:lnTo>
                  <a:pt x="1144905" y="716800"/>
                </a:lnTo>
                <a:lnTo>
                  <a:pt x="1183068" y="716953"/>
                </a:lnTo>
                <a:lnTo>
                  <a:pt x="1183220" y="678853"/>
                </a:lnTo>
                <a:close/>
              </a:path>
              <a:path w="2400935" h="1238885">
                <a:moveTo>
                  <a:pt x="1234935" y="1215542"/>
                </a:moveTo>
                <a:lnTo>
                  <a:pt x="1196835" y="1215542"/>
                </a:lnTo>
                <a:lnTo>
                  <a:pt x="1196835" y="1238262"/>
                </a:lnTo>
                <a:lnTo>
                  <a:pt x="1234935" y="1238262"/>
                </a:lnTo>
                <a:lnTo>
                  <a:pt x="1234935" y="1215542"/>
                </a:lnTo>
                <a:close/>
              </a:path>
              <a:path w="2400935" h="1238885">
                <a:moveTo>
                  <a:pt x="1234935" y="1139571"/>
                </a:moveTo>
                <a:lnTo>
                  <a:pt x="1196835" y="1139571"/>
                </a:lnTo>
                <a:lnTo>
                  <a:pt x="1196835" y="1177556"/>
                </a:lnTo>
                <a:lnTo>
                  <a:pt x="1234935" y="1177556"/>
                </a:lnTo>
                <a:lnTo>
                  <a:pt x="1234935" y="1139571"/>
                </a:lnTo>
                <a:close/>
              </a:path>
              <a:path w="2400935" h="1238885">
                <a:moveTo>
                  <a:pt x="1234935" y="1063599"/>
                </a:moveTo>
                <a:lnTo>
                  <a:pt x="1196835" y="1063599"/>
                </a:lnTo>
                <a:lnTo>
                  <a:pt x="1196835" y="1101585"/>
                </a:lnTo>
                <a:lnTo>
                  <a:pt x="1234935" y="1101585"/>
                </a:lnTo>
                <a:lnTo>
                  <a:pt x="1234935" y="1063599"/>
                </a:lnTo>
                <a:close/>
              </a:path>
              <a:path w="2400935" h="1238885">
                <a:moveTo>
                  <a:pt x="1234935" y="987628"/>
                </a:moveTo>
                <a:lnTo>
                  <a:pt x="1196835" y="987628"/>
                </a:lnTo>
                <a:lnTo>
                  <a:pt x="1196835" y="1025613"/>
                </a:lnTo>
                <a:lnTo>
                  <a:pt x="1234935" y="1025613"/>
                </a:lnTo>
                <a:lnTo>
                  <a:pt x="1234935" y="987628"/>
                </a:lnTo>
                <a:close/>
              </a:path>
              <a:path w="2400935" h="1238885">
                <a:moveTo>
                  <a:pt x="1234935" y="911656"/>
                </a:moveTo>
                <a:lnTo>
                  <a:pt x="1196835" y="911656"/>
                </a:lnTo>
                <a:lnTo>
                  <a:pt x="1196835" y="949642"/>
                </a:lnTo>
                <a:lnTo>
                  <a:pt x="1234935" y="949642"/>
                </a:lnTo>
                <a:lnTo>
                  <a:pt x="1234935" y="911656"/>
                </a:lnTo>
                <a:close/>
              </a:path>
              <a:path w="2400935" h="1238885">
                <a:moveTo>
                  <a:pt x="1234935" y="835685"/>
                </a:moveTo>
                <a:lnTo>
                  <a:pt x="1196835" y="835685"/>
                </a:lnTo>
                <a:lnTo>
                  <a:pt x="1196835" y="873671"/>
                </a:lnTo>
                <a:lnTo>
                  <a:pt x="1234935" y="873671"/>
                </a:lnTo>
                <a:lnTo>
                  <a:pt x="1234935" y="835685"/>
                </a:lnTo>
                <a:close/>
              </a:path>
              <a:path w="2400935" h="1238885">
                <a:moveTo>
                  <a:pt x="1234935" y="759714"/>
                </a:moveTo>
                <a:lnTo>
                  <a:pt x="1196835" y="759714"/>
                </a:lnTo>
                <a:lnTo>
                  <a:pt x="1196835" y="797699"/>
                </a:lnTo>
                <a:lnTo>
                  <a:pt x="1234935" y="797699"/>
                </a:lnTo>
                <a:lnTo>
                  <a:pt x="1234935" y="759714"/>
                </a:lnTo>
                <a:close/>
              </a:path>
              <a:path w="2400935" h="1238885">
                <a:moveTo>
                  <a:pt x="1234935" y="607771"/>
                </a:moveTo>
                <a:lnTo>
                  <a:pt x="1196835" y="607771"/>
                </a:lnTo>
                <a:lnTo>
                  <a:pt x="1196835" y="645756"/>
                </a:lnTo>
                <a:lnTo>
                  <a:pt x="1234935" y="645756"/>
                </a:lnTo>
                <a:lnTo>
                  <a:pt x="1234935" y="607771"/>
                </a:lnTo>
                <a:close/>
              </a:path>
              <a:path w="2400935" h="1238885">
                <a:moveTo>
                  <a:pt x="1234935" y="531799"/>
                </a:moveTo>
                <a:lnTo>
                  <a:pt x="1196835" y="531799"/>
                </a:lnTo>
                <a:lnTo>
                  <a:pt x="1196835" y="569785"/>
                </a:lnTo>
                <a:lnTo>
                  <a:pt x="1234935" y="569785"/>
                </a:lnTo>
                <a:lnTo>
                  <a:pt x="1234935" y="531799"/>
                </a:lnTo>
                <a:close/>
              </a:path>
              <a:path w="2400935" h="1238885">
                <a:moveTo>
                  <a:pt x="1234935" y="455828"/>
                </a:moveTo>
                <a:lnTo>
                  <a:pt x="1196835" y="455828"/>
                </a:lnTo>
                <a:lnTo>
                  <a:pt x="1196835" y="493814"/>
                </a:lnTo>
                <a:lnTo>
                  <a:pt x="1234935" y="493814"/>
                </a:lnTo>
                <a:lnTo>
                  <a:pt x="1234935" y="455828"/>
                </a:lnTo>
                <a:close/>
              </a:path>
              <a:path w="2400935" h="1238885">
                <a:moveTo>
                  <a:pt x="1234935" y="379857"/>
                </a:moveTo>
                <a:lnTo>
                  <a:pt x="1196835" y="379857"/>
                </a:lnTo>
                <a:lnTo>
                  <a:pt x="1196835" y="417842"/>
                </a:lnTo>
                <a:lnTo>
                  <a:pt x="1234935" y="417842"/>
                </a:lnTo>
                <a:lnTo>
                  <a:pt x="1234935" y="379857"/>
                </a:lnTo>
                <a:close/>
              </a:path>
              <a:path w="2400935" h="1238885">
                <a:moveTo>
                  <a:pt x="1234935" y="303885"/>
                </a:moveTo>
                <a:lnTo>
                  <a:pt x="1196835" y="303885"/>
                </a:lnTo>
                <a:lnTo>
                  <a:pt x="1196835" y="341871"/>
                </a:lnTo>
                <a:lnTo>
                  <a:pt x="1234935" y="341871"/>
                </a:lnTo>
                <a:lnTo>
                  <a:pt x="1234935" y="303885"/>
                </a:lnTo>
                <a:close/>
              </a:path>
              <a:path w="2400935" h="1238885">
                <a:moveTo>
                  <a:pt x="1234935" y="227914"/>
                </a:moveTo>
                <a:lnTo>
                  <a:pt x="1196835" y="227914"/>
                </a:lnTo>
                <a:lnTo>
                  <a:pt x="1196835" y="265899"/>
                </a:lnTo>
                <a:lnTo>
                  <a:pt x="1234935" y="265899"/>
                </a:lnTo>
                <a:lnTo>
                  <a:pt x="1234935" y="227914"/>
                </a:lnTo>
                <a:close/>
              </a:path>
              <a:path w="2400935" h="1238885">
                <a:moveTo>
                  <a:pt x="1234935" y="151942"/>
                </a:moveTo>
                <a:lnTo>
                  <a:pt x="1196835" y="151942"/>
                </a:lnTo>
                <a:lnTo>
                  <a:pt x="1196835" y="189928"/>
                </a:lnTo>
                <a:lnTo>
                  <a:pt x="1234935" y="189928"/>
                </a:lnTo>
                <a:lnTo>
                  <a:pt x="1234935" y="151942"/>
                </a:lnTo>
                <a:close/>
              </a:path>
              <a:path w="2400935" h="1238885">
                <a:moveTo>
                  <a:pt x="1234935" y="75971"/>
                </a:moveTo>
                <a:lnTo>
                  <a:pt x="1196835" y="75971"/>
                </a:lnTo>
                <a:lnTo>
                  <a:pt x="1196835" y="113957"/>
                </a:lnTo>
                <a:lnTo>
                  <a:pt x="1234935" y="113957"/>
                </a:lnTo>
                <a:lnTo>
                  <a:pt x="1234935" y="75971"/>
                </a:lnTo>
                <a:close/>
              </a:path>
              <a:path w="2400935" h="1238885">
                <a:moveTo>
                  <a:pt x="1234935" y="0"/>
                </a:moveTo>
                <a:lnTo>
                  <a:pt x="1196835" y="0"/>
                </a:lnTo>
                <a:lnTo>
                  <a:pt x="1196835" y="37985"/>
                </a:lnTo>
                <a:lnTo>
                  <a:pt x="1234935" y="37985"/>
                </a:lnTo>
                <a:lnTo>
                  <a:pt x="1234935" y="0"/>
                </a:lnTo>
                <a:close/>
              </a:path>
              <a:path w="2400935" h="1238885">
                <a:moveTo>
                  <a:pt x="1259547" y="679157"/>
                </a:moveTo>
                <a:lnTo>
                  <a:pt x="1221384" y="679005"/>
                </a:lnTo>
                <a:lnTo>
                  <a:pt x="1221359" y="683742"/>
                </a:lnTo>
                <a:lnTo>
                  <a:pt x="1196835" y="683742"/>
                </a:lnTo>
                <a:lnTo>
                  <a:pt x="1196835" y="721728"/>
                </a:lnTo>
                <a:lnTo>
                  <a:pt x="1234935" y="721728"/>
                </a:lnTo>
                <a:lnTo>
                  <a:pt x="1234935" y="717169"/>
                </a:lnTo>
                <a:lnTo>
                  <a:pt x="1259395" y="717257"/>
                </a:lnTo>
                <a:lnTo>
                  <a:pt x="1259547" y="679157"/>
                </a:lnTo>
                <a:close/>
              </a:path>
              <a:path w="2400935" h="1238885">
                <a:moveTo>
                  <a:pt x="1335874" y="679462"/>
                </a:moveTo>
                <a:lnTo>
                  <a:pt x="1297711" y="679310"/>
                </a:lnTo>
                <a:lnTo>
                  <a:pt x="1297559" y="717410"/>
                </a:lnTo>
                <a:lnTo>
                  <a:pt x="1335722" y="717562"/>
                </a:lnTo>
                <a:lnTo>
                  <a:pt x="1335874" y="679462"/>
                </a:lnTo>
                <a:close/>
              </a:path>
              <a:path w="2400935" h="1238885">
                <a:moveTo>
                  <a:pt x="1412201" y="679767"/>
                </a:moveTo>
                <a:lnTo>
                  <a:pt x="1374038" y="679615"/>
                </a:lnTo>
                <a:lnTo>
                  <a:pt x="1373886" y="717715"/>
                </a:lnTo>
                <a:lnTo>
                  <a:pt x="1412049" y="717867"/>
                </a:lnTo>
                <a:lnTo>
                  <a:pt x="1412201" y="679767"/>
                </a:lnTo>
                <a:close/>
              </a:path>
              <a:path w="2400935" h="1238885">
                <a:moveTo>
                  <a:pt x="1488528" y="680072"/>
                </a:moveTo>
                <a:lnTo>
                  <a:pt x="1450365" y="679919"/>
                </a:lnTo>
                <a:lnTo>
                  <a:pt x="1450213" y="718019"/>
                </a:lnTo>
                <a:lnTo>
                  <a:pt x="1488376" y="718172"/>
                </a:lnTo>
                <a:lnTo>
                  <a:pt x="1488528" y="680072"/>
                </a:lnTo>
                <a:close/>
              </a:path>
              <a:path w="2400935" h="1238885">
                <a:moveTo>
                  <a:pt x="1564855" y="680377"/>
                </a:moveTo>
                <a:lnTo>
                  <a:pt x="1526692" y="680224"/>
                </a:lnTo>
                <a:lnTo>
                  <a:pt x="1526540" y="718324"/>
                </a:lnTo>
                <a:lnTo>
                  <a:pt x="1564703" y="718477"/>
                </a:lnTo>
                <a:lnTo>
                  <a:pt x="1564855" y="680377"/>
                </a:lnTo>
                <a:close/>
              </a:path>
              <a:path w="2400935" h="1238885">
                <a:moveTo>
                  <a:pt x="1641182" y="680681"/>
                </a:moveTo>
                <a:lnTo>
                  <a:pt x="1603019" y="680529"/>
                </a:lnTo>
                <a:lnTo>
                  <a:pt x="1602867" y="718629"/>
                </a:lnTo>
                <a:lnTo>
                  <a:pt x="1641030" y="718781"/>
                </a:lnTo>
                <a:lnTo>
                  <a:pt x="1641182" y="680681"/>
                </a:lnTo>
                <a:close/>
              </a:path>
              <a:path w="2400935" h="1238885">
                <a:moveTo>
                  <a:pt x="1717509" y="680986"/>
                </a:moveTo>
                <a:lnTo>
                  <a:pt x="1679346" y="680834"/>
                </a:lnTo>
                <a:lnTo>
                  <a:pt x="1679194" y="718934"/>
                </a:lnTo>
                <a:lnTo>
                  <a:pt x="1717357" y="719086"/>
                </a:lnTo>
                <a:lnTo>
                  <a:pt x="1717509" y="680986"/>
                </a:lnTo>
                <a:close/>
              </a:path>
              <a:path w="2400935" h="1238885">
                <a:moveTo>
                  <a:pt x="1793836" y="681278"/>
                </a:moveTo>
                <a:lnTo>
                  <a:pt x="1755673" y="681126"/>
                </a:lnTo>
                <a:lnTo>
                  <a:pt x="1755521" y="719226"/>
                </a:lnTo>
                <a:lnTo>
                  <a:pt x="1793684" y="719378"/>
                </a:lnTo>
                <a:lnTo>
                  <a:pt x="1793836" y="681278"/>
                </a:lnTo>
                <a:close/>
              </a:path>
              <a:path w="2400935" h="1238885">
                <a:moveTo>
                  <a:pt x="1870163" y="681583"/>
                </a:moveTo>
                <a:lnTo>
                  <a:pt x="1832000" y="681431"/>
                </a:lnTo>
                <a:lnTo>
                  <a:pt x="1831848" y="719531"/>
                </a:lnTo>
                <a:lnTo>
                  <a:pt x="1870011" y="719683"/>
                </a:lnTo>
                <a:lnTo>
                  <a:pt x="1870163" y="681583"/>
                </a:lnTo>
                <a:close/>
              </a:path>
              <a:path w="2400935" h="1238885">
                <a:moveTo>
                  <a:pt x="1946490" y="681888"/>
                </a:moveTo>
                <a:lnTo>
                  <a:pt x="1908327" y="681736"/>
                </a:lnTo>
                <a:lnTo>
                  <a:pt x="1908175" y="719836"/>
                </a:lnTo>
                <a:lnTo>
                  <a:pt x="1946338" y="719988"/>
                </a:lnTo>
                <a:lnTo>
                  <a:pt x="1946490" y="681888"/>
                </a:lnTo>
                <a:close/>
              </a:path>
              <a:path w="2400935" h="1238885">
                <a:moveTo>
                  <a:pt x="2022817" y="682193"/>
                </a:moveTo>
                <a:lnTo>
                  <a:pt x="1984654" y="682040"/>
                </a:lnTo>
                <a:lnTo>
                  <a:pt x="1984502" y="720140"/>
                </a:lnTo>
                <a:lnTo>
                  <a:pt x="2022665" y="720293"/>
                </a:lnTo>
                <a:lnTo>
                  <a:pt x="2022817" y="682193"/>
                </a:lnTo>
                <a:close/>
              </a:path>
              <a:path w="2400935" h="1238885">
                <a:moveTo>
                  <a:pt x="2099144" y="682498"/>
                </a:moveTo>
                <a:lnTo>
                  <a:pt x="2060981" y="682345"/>
                </a:lnTo>
                <a:lnTo>
                  <a:pt x="2060829" y="720445"/>
                </a:lnTo>
                <a:lnTo>
                  <a:pt x="2098992" y="720598"/>
                </a:lnTo>
                <a:lnTo>
                  <a:pt x="2099144" y="682498"/>
                </a:lnTo>
                <a:close/>
              </a:path>
              <a:path w="2400935" h="1238885">
                <a:moveTo>
                  <a:pt x="2175472" y="682802"/>
                </a:moveTo>
                <a:lnTo>
                  <a:pt x="2137308" y="682650"/>
                </a:lnTo>
                <a:lnTo>
                  <a:pt x="2137156" y="720750"/>
                </a:lnTo>
                <a:lnTo>
                  <a:pt x="2175319" y="720902"/>
                </a:lnTo>
                <a:lnTo>
                  <a:pt x="2175472" y="682802"/>
                </a:lnTo>
                <a:close/>
              </a:path>
              <a:path w="2400935" h="1238885">
                <a:moveTo>
                  <a:pt x="2251799" y="683107"/>
                </a:moveTo>
                <a:lnTo>
                  <a:pt x="2213635" y="682955"/>
                </a:lnTo>
                <a:lnTo>
                  <a:pt x="2213483" y="721055"/>
                </a:lnTo>
                <a:lnTo>
                  <a:pt x="2251646" y="721207"/>
                </a:lnTo>
                <a:lnTo>
                  <a:pt x="2251799" y="683107"/>
                </a:lnTo>
                <a:close/>
              </a:path>
              <a:path w="2400935" h="1238885">
                <a:moveTo>
                  <a:pt x="2328126" y="683412"/>
                </a:moveTo>
                <a:lnTo>
                  <a:pt x="2289962" y="683260"/>
                </a:lnTo>
                <a:lnTo>
                  <a:pt x="2289810" y="721360"/>
                </a:lnTo>
                <a:lnTo>
                  <a:pt x="2327973" y="721512"/>
                </a:lnTo>
                <a:lnTo>
                  <a:pt x="2328126" y="683412"/>
                </a:lnTo>
                <a:close/>
              </a:path>
              <a:path w="2400935" h="1238885">
                <a:moveTo>
                  <a:pt x="2400566" y="683691"/>
                </a:moveTo>
                <a:lnTo>
                  <a:pt x="2366289" y="683564"/>
                </a:lnTo>
                <a:lnTo>
                  <a:pt x="2366137" y="721664"/>
                </a:lnTo>
                <a:lnTo>
                  <a:pt x="2400414" y="721791"/>
                </a:lnTo>
                <a:lnTo>
                  <a:pt x="2400566" y="6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63609" y="2802217"/>
            <a:ext cx="1100456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201" b="1" spc="-5" dirty="0">
                <a:solidFill>
                  <a:srgbClr val="D6653F"/>
                </a:solidFill>
                <a:latin typeface="Arial"/>
                <a:cs typeface="Arial"/>
              </a:rPr>
              <a:t>441</a:t>
            </a:r>
            <a:r>
              <a:rPr sz="2201" b="1" spc="-8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2201" b="1" spc="-5" dirty="0">
                <a:solidFill>
                  <a:srgbClr val="D6653F"/>
                </a:solidFill>
                <a:latin typeface="Arial"/>
                <a:cs typeface="Arial"/>
              </a:rPr>
              <a:t>тыс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6398" y="3427979"/>
            <a:ext cx="1100456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201" b="1" spc="-5" dirty="0">
                <a:solidFill>
                  <a:srgbClr val="D6653F"/>
                </a:solidFill>
                <a:latin typeface="Arial"/>
                <a:cs typeface="Arial"/>
              </a:rPr>
              <a:t>257</a:t>
            </a:r>
            <a:r>
              <a:rPr sz="2201" b="1" spc="-80" dirty="0">
                <a:solidFill>
                  <a:srgbClr val="D6653F"/>
                </a:solidFill>
                <a:latin typeface="Arial"/>
                <a:cs typeface="Arial"/>
              </a:rPr>
              <a:t> </a:t>
            </a:r>
            <a:r>
              <a:rPr sz="2201" b="1" spc="-5" dirty="0">
                <a:solidFill>
                  <a:srgbClr val="D6653F"/>
                </a:solidFill>
                <a:latin typeface="Arial"/>
                <a:cs typeface="Arial"/>
              </a:rPr>
              <a:t>тыс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9293" y="2809976"/>
            <a:ext cx="918845" cy="33599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ВРА</a:t>
            </a:r>
            <a:r>
              <a:rPr sz="2100" b="1" dirty="0">
                <a:latin typeface="Arial"/>
                <a:cs typeface="Arial"/>
              </a:rPr>
              <a:t>Ч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6183" y="2782761"/>
            <a:ext cx="1100456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201" b="1" spc="-5" dirty="0">
                <a:latin typeface="Arial"/>
                <a:cs typeface="Arial"/>
              </a:rPr>
              <a:t>358</a:t>
            </a:r>
            <a:r>
              <a:rPr sz="2201" b="1" spc="-80" dirty="0">
                <a:latin typeface="Arial"/>
                <a:cs typeface="Arial"/>
              </a:rPr>
              <a:t> </a:t>
            </a:r>
            <a:r>
              <a:rPr sz="2201" b="1" spc="-5" dirty="0">
                <a:latin typeface="Arial"/>
                <a:cs typeface="Arial"/>
              </a:rPr>
              <a:t>тыс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52453" y="3486050"/>
            <a:ext cx="1100456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201" b="1" spc="-5" dirty="0">
                <a:latin typeface="Arial"/>
                <a:cs typeface="Arial"/>
              </a:rPr>
              <a:t>218</a:t>
            </a:r>
            <a:r>
              <a:rPr sz="2201" b="1" spc="-80" dirty="0">
                <a:latin typeface="Arial"/>
                <a:cs typeface="Arial"/>
              </a:rPr>
              <a:t> </a:t>
            </a:r>
            <a:r>
              <a:rPr sz="2201" b="1" spc="-5" dirty="0">
                <a:latin typeface="Arial"/>
                <a:cs typeface="Arial"/>
              </a:rPr>
              <a:t>тыс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6358" y="1891306"/>
            <a:ext cx="732155" cy="39767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501" b="1" spc="-5" dirty="0">
                <a:latin typeface="Arial"/>
                <a:cs typeface="Arial"/>
              </a:rPr>
              <a:t>202</a:t>
            </a:r>
            <a:r>
              <a:rPr sz="2501" b="1" dirty="0">
                <a:latin typeface="Arial"/>
                <a:cs typeface="Arial"/>
              </a:rPr>
              <a:t>2</a:t>
            </a:r>
            <a:endParaRPr sz="250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6365" y="1916095"/>
            <a:ext cx="732155" cy="39767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501" b="1" spc="-5" dirty="0">
                <a:latin typeface="Arial"/>
                <a:cs typeface="Arial"/>
              </a:rPr>
              <a:t>202</a:t>
            </a:r>
            <a:r>
              <a:rPr sz="2501" b="1" dirty="0">
                <a:latin typeface="Arial"/>
                <a:cs typeface="Arial"/>
              </a:rPr>
              <a:t>1</a:t>
            </a:r>
            <a:endParaRPr sz="2501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828970" y="2296800"/>
            <a:ext cx="2015487" cy="62286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 indent="147327">
              <a:lnSpc>
                <a:spcPct val="114599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ПОВЫШЕНИЕ 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КВАЛИФИКАЦИИ</a:t>
            </a:r>
            <a:endParaRPr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82836" y="3335283"/>
            <a:ext cx="1718310" cy="28982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РЕЗИДЕНТУРА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964625" y="2290259"/>
            <a:ext cx="2041526" cy="1809114"/>
            <a:chOff x="16096868" y="2285569"/>
            <a:chExt cx="2041525" cy="1809114"/>
          </a:xfrm>
        </p:grpSpPr>
        <p:sp>
          <p:nvSpPr>
            <p:cNvPr id="32" name="object 32"/>
            <p:cNvSpPr/>
            <p:nvPr/>
          </p:nvSpPr>
          <p:spPr>
            <a:xfrm>
              <a:off x="17201042" y="2285569"/>
              <a:ext cx="0" cy="1809114"/>
            </a:xfrm>
            <a:custGeom>
              <a:avLst/>
              <a:gdLst/>
              <a:ahLst/>
              <a:cxnLst/>
              <a:rect l="l" t="t" r="r" b="b"/>
              <a:pathLst>
                <a:path h="1809114">
                  <a:moveTo>
                    <a:pt x="0" y="0"/>
                  </a:moveTo>
                  <a:lnTo>
                    <a:pt x="0" y="1808486"/>
                  </a:lnTo>
                </a:path>
              </a:pathLst>
            </a:custGeom>
            <a:ln w="19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96868" y="3144407"/>
              <a:ext cx="2041525" cy="45719"/>
            </a:xfrm>
            <a:custGeom>
              <a:avLst/>
              <a:gdLst/>
              <a:ahLst/>
              <a:cxnLst/>
              <a:rect l="l" t="t" r="r" b="b"/>
              <a:pathLst>
                <a:path w="2041525">
                  <a:moveTo>
                    <a:pt x="0" y="0"/>
                  </a:moveTo>
                  <a:lnTo>
                    <a:pt x="2041007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7242620" y="1717258"/>
            <a:ext cx="732155" cy="39767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501" b="1" spc="-5" dirty="0">
                <a:latin typeface="Arial"/>
                <a:cs typeface="Arial"/>
              </a:rPr>
              <a:t>202</a:t>
            </a:r>
            <a:r>
              <a:rPr sz="2501" b="1" dirty="0">
                <a:latin typeface="Arial"/>
                <a:cs typeface="Arial"/>
              </a:rPr>
              <a:t>1</a:t>
            </a:r>
            <a:endParaRPr sz="2501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978942" y="1734068"/>
            <a:ext cx="732155" cy="39767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501" b="1" spc="-5" dirty="0">
                <a:latin typeface="Arial"/>
                <a:cs typeface="Arial"/>
              </a:rPr>
              <a:t>202</a:t>
            </a:r>
            <a:r>
              <a:rPr sz="2501" b="1" dirty="0">
                <a:latin typeface="Arial"/>
                <a:cs typeface="Arial"/>
              </a:rPr>
              <a:t>2</a:t>
            </a:r>
            <a:endParaRPr sz="2501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964625" y="2408936"/>
            <a:ext cx="2284106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38102">
              <a:spcBef>
                <a:spcPts val="100"/>
              </a:spcBef>
            </a:pPr>
            <a:r>
              <a:rPr sz="3300" b="1" spc="-8" baseline="-8838" dirty="0">
                <a:solidFill>
                  <a:srgbClr val="FF0000"/>
                </a:solidFill>
                <a:latin typeface="Arial"/>
                <a:cs typeface="Arial"/>
              </a:rPr>
              <a:t>41</a:t>
            </a:r>
            <a:r>
              <a:rPr sz="3300" b="1" baseline="-883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3300" b="1" spc="-8" baseline="-8838" dirty="0">
                <a:solidFill>
                  <a:srgbClr val="FF0000"/>
                </a:solidFill>
                <a:latin typeface="Arial"/>
                <a:cs typeface="Arial"/>
              </a:rPr>
              <a:t> ты</a:t>
            </a:r>
            <a:r>
              <a:rPr sz="3300" b="1" baseline="-883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3300" b="1" spc="-225" baseline="-88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1" b="1" spc="-5" dirty="0">
                <a:latin typeface="Arial"/>
                <a:cs typeface="Arial"/>
              </a:rPr>
              <a:t>23</a:t>
            </a:r>
            <a:r>
              <a:rPr sz="2201" b="1" dirty="0">
                <a:latin typeface="Arial"/>
                <a:cs typeface="Arial"/>
              </a:rPr>
              <a:t>8</a:t>
            </a:r>
            <a:r>
              <a:rPr sz="2201" b="1" spc="-5" dirty="0">
                <a:latin typeface="Arial"/>
                <a:cs typeface="Arial"/>
              </a:rPr>
              <a:t> ты</a:t>
            </a:r>
            <a:r>
              <a:rPr sz="2201" b="1" dirty="0">
                <a:latin typeface="Arial"/>
                <a:cs typeface="Arial"/>
              </a:rPr>
              <a:t>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946755" y="3394266"/>
            <a:ext cx="2244090" cy="351507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3300" b="1" spc="-8" baseline="-5050" dirty="0">
                <a:solidFill>
                  <a:srgbClr val="FF0000"/>
                </a:solidFill>
                <a:latin typeface="Arial"/>
                <a:cs typeface="Arial"/>
              </a:rPr>
              <a:t>447</a:t>
            </a:r>
            <a:r>
              <a:rPr sz="3300" b="1" spc="-53" baseline="-50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b="1" spc="-8" baseline="-5050" dirty="0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sz="3300" b="1" spc="-135" baseline="-50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1" b="1" spc="-5" dirty="0">
                <a:latin typeface="Arial"/>
                <a:cs typeface="Arial"/>
              </a:rPr>
              <a:t>123</a:t>
            </a:r>
            <a:r>
              <a:rPr sz="2201" b="1" spc="-30" dirty="0">
                <a:latin typeface="Arial"/>
                <a:cs typeface="Arial"/>
              </a:rPr>
              <a:t> </a:t>
            </a:r>
            <a:r>
              <a:rPr sz="2201" b="1" spc="-5" dirty="0">
                <a:latin typeface="Arial"/>
                <a:cs typeface="Arial"/>
              </a:rPr>
              <a:t>тыс</a:t>
            </a:r>
            <a:endParaRPr sz="2201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01001" y="4973638"/>
            <a:ext cx="1486535" cy="289824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22477" y="977593"/>
            <a:ext cx="12493544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1">
              <a:spcBef>
                <a:spcPts val="140"/>
              </a:spcBef>
            </a:pPr>
            <a:r>
              <a:rPr lang="ru-RU" sz="2400" b="1" spc="20" dirty="0">
                <a:solidFill>
                  <a:srgbClr val="FF6161"/>
                </a:solidFill>
                <a:latin typeface="Arial"/>
                <a:cs typeface="Arial"/>
              </a:rPr>
              <a:t>На 2022 год утвержденный бюджет 35,7 млрд. тенге из них: </a:t>
            </a:r>
            <a:endParaRPr sz="2400" dirty="0">
              <a:solidFill>
                <a:srgbClr val="FF6161"/>
              </a:solidFill>
              <a:latin typeface="Arial"/>
              <a:cs typeface="Arial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DA533F3E-CEBF-40DD-AD8A-672E0A08FB56}"/>
              </a:ext>
            </a:extLst>
          </p:cNvPr>
          <p:cNvSpPr txBox="1"/>
          <p:nvPr/>
        </p:nvSpPr>
        <p:spPr>
          <a:xfrm>
            <a:off x="13805355" y="5941579"/>
            <a:ext cx="3929379" cy="355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>
              <a:spcBef>
                <a:spcPts val="135"/>
              </a:spcBef>
            </a:pP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201" b="1" spc="18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1" b="1" spc="-13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1" b="1" spc="-63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1" b="1" spc="-63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201" b="1" spc="35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201" b="1" spc="86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201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1" b="1" spc="22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1" b="1" spc="-114" dirty="0">
                <a:latin typeface="Arial" panose="020B0604020202020204" pitchFamily="34" charset="0"/>
                <a:cs typeface="Arial" panose="020B0604020202020204" pitchFamily="34" charset="0"/>
              </a:rPr>
              <a:t>16 451 </a:t>
            </a:r>
            <a:r>
              <a:rPr sz="2201" b="1" spc="251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201" b="1" spc="35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201" b="1" spc="-16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201" b="1" spc="150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201" b="1" spc="90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201" b="1" spc="146" dirty="0" err="1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sz="2201" b="1" spc="95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2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7919972"/>
            <a:ext cx="18222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На 2022 год утвержденный бюджет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35,7 млрд. тенге,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них: ежегодно увеличивается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заработная плата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медицинских работников (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врачебного персонала 30%, среднего медицинского персонала 20%),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республиканского бюджета ежегодно выделяется денежные средства , путем увеличения финансирования медицинских организации (повышение тарифов на медицинские услуги).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2022 году было предусмотрено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сумму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411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 сравнению с 2021г., было увеличено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72 %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63 %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увеличение Резидентуры.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2022 году выделено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7,8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6 019 чел. по 44 нозологиям.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оснащения медицинских организации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медицинское оборудование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2021 году выделено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28 млрд. тенге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2022 году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16,4 млрд. тенге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E6E0BEC-09EF-8116-9BB8-44BA42924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301298"/>
              </p:ext>
            </p:extLst>
          </p:nvPr>
        </p:nvGraphicFramePr>
        <p:xfrm>
          <a:off x="9677884" y="227966"/>
          <a:ext cx="8281508" cy="51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5C27762-7B28-75D3-2658-08D370B55DE7}"/>
              </a:ext>
            </a:extLst>
          </p:cNvPr>
          <p:cNvSpPr txBox="1"/>
          <p:nvPr/>
        </p:nvSpPr>
        <p:spPr>
          <a:xfrm>
            <a:off x="9899402" y="227966"/>
            <a:ext cx="751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медицинских организации по ГОБМП и ОСМС 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года,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EA33E-5452-4B93-8B0B-91F4A66BC271}"/>
              </a:ext>
            </a:extLst>
          </p:cNvPr>
          <p:cNvSpPr txBox="1"/>
          <p:nvPr/>
        </p:nvSpPr>
        <p:spPr>
          <a:xfrm>
            <a:off x="9552048" y="5688269"/>
            <a:ext cx="863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Заключен договор с ФОМС на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r>
              <a:rPr lang="ru-RU" sz="1575" i="1" dirty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575" i="1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75" i="1" dirty="0">
                <a:latin typeface="Arial" panose="020B0604020202020204" pitchFamily="34" charset="0"/>
                <a:cs typeface="Arial" panose="020B0604020202020204" pitchFamily="34" charset="0"/>
              </a:rPr>
              <a:t> частные) </a:t>
            </a:r>
            <a:r>
              <a:rPr lang="ru-RU" sz="1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262,5 млрд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тенге.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3DB3A-5497-423A-BE3A-944BC0D46FF6}"/>
              </a:ext>
            </a:extLst>
          </p:cNvPr>
          <p:cNvSpPr txBox="1"/>
          <p:nvPr/>
        </p:nvSpPr>
        <p:spPr>
          <a:xfrm>
            <a:off x="687901" y="6667500"/>
            <a:ext cx="173819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2021 году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с ФСМС заключен договор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275,3 млрд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.тенге.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На сегоднящний день, согласно предоставленной информации подведомственных организации в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 оказание медицинской помощи в рамках ГОБМП и ОСМС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медицинским организациям города Алматы, подана заявка в ФОМС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264,8 в млрд</a:t>
            </a:r>
            <a:r>
              <a:rPr lang="kk-K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тенге, заключен договор </a:t>
            </a:r>
            <a:r>
              <a:rPr lang="kk-KZ" i="1" dirty="0">
                <a:latin typeface="Arial" panose="020B0604020202020204" pitchFamily="34" charset="0"/>
                <a:cs typeface="Arial" panose="020B0604020202020204" pitchFamily="34" charset="0"/>
              </a:rPr>
              <a:t>(в т.ч частные)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на общую сумму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262,5 млрд.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тенге,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нефинасирование составляет: -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млрд.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тенге;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Также, в начале 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2023 года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медицинскими организациями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подана заявка в ФСМС на общую сумму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284,1</a:t>
            </a:r>
            <a:r>
              <a:rPr lang="kk-KZ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тенге, заключен договор с ФОМС на сумму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282,8 млрд. </a:t>
            </a:r>
            <a:r>
              <a:rPr lang="kk-KZ" sz="2100" dirty="0">
                <a:latin typeface="Arial" panose="020B0604020202020204" pitchFamily="34" charset="0"/>
                <a:cs typeface="Arial" panose="020B0604020202020204" pitchFamily="34" charset="0"/>
              </a:rPr>
              <a:t>тенге. </a:t>
            </a:r>
          </a:p>
          <a:p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65A50-4D8F-4926-A4F5-4F07C559A0AB}"/>
              </a:ext>
            </a:extLst>
          </p:cNvPr>
          <p:cNvSpPr txBox="1"/>
          <p:nvPr/>
        </p:nvSpPr>
        <p:spPr>
          <a:xfrm>
            <a:off x="871537" y="209626"/>
            <a:ext cx="751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медицинских организации по ГОБМП и ОСМС 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года,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761D384-D3BA-4104-8560-AC2D467C8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682018"/>
              </p:ext>
            </p:extLst>
          </p:nvPr>
        </p:nvGraphicFramePr>
        <p:xfrm>
          <a:off x="527595" y="1028700"/>
          <a:ext cx="9127877" cy="480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560130-BD11-401D-847E-E67EF5D21DF5}"/>
              </a:ext>
            </a:extLst>
          </p:cNvPr>
          <p:cNvSpPr txBox="1"/>
          <p:nvPr/>
        </p:nvSpPr>
        <p:spPr>
          <a:xfrm>
            <a:off x="918594" y="5681204"/>
            <a:ext cx="863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Заключен договор с ФСМС на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2021 год </a:t>
            </a:r>
            <a:r>
              <a:rPr lang="ru-RU" sz="1575" i="1" dirty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575" i="1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75" i="1" dirty="0">
                <a:latin typeface="Arial" panose="020B0604020202020204" pitchFamily="34" charset="0"/>
                <a:cs typeface="Arial" panose="020B0604020202020204" pitchFamily="34" charset="0"/>
              </a:rPr>
              <a:t> частные) </a:t>
            </a:r>
            <a:r>
              <a:rPr lang="ru-RU" sz="1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275,3 млрд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тенге.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133ABB6-5628-4EC4-96B1-9D249B5BA636}"/>
              </a:ext>
            </a:extLst>
          </p:cNvPr>
          <p:cNvCxnSpPr>
            <a:cxnSpLocks/>
          </p:cNvCxnSpPr>
          <p:nvPr/>
        </p:nvCxnSpPr>
        <p:spPr>
          <a:xfrm>
            <a:off x="527595" y="6426933"/>
            <a:ext cx="17431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0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1" y="429373"/>
            <a:ext cx="810179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300" spc="70" dirty="0">
                <a:solidFill>
                  <a:srgbClr val="292F38"/>
                </a:solidFill>
              </a:rPr>
              <a:t>Д</a:t>
            </a:r>
            <a:r>
              <a:rPr sz="3300" spc="-40" dirty="0">
                <a:solidFill>
                  <a:srgbClr val="292F38"/>
                </a:solidFill>
              </a:rPr>
              <a:t>О</a:t>
            </a:r>
            <a:r>
              <a:rPr sz="3300" spc="-385" dirty="0">
                <a:solidFill>
                  <a:srgbClr val="292F38"/>
                </a:solidFill>
              </a:rPr>
              <a:t>С</a:t>
            </a:r>
            <a:r>
              <a:rPr sz="3300" spc="-210" dirty="0">
                <a:solidFill>
                  <a:srgbClr val="292F38"/>
                </a:solidFill>
              </a:rPr>
              <a:t>Т</a:t>
            </a:r>
            <a:r>
              <a:rPr sz="3300" spc="240" dirty="0">
                <a:solidFill>
                  <a:srgbClr val="292F38"/>
                </a:solidFill>
              </a:rPr>
              <a:t>И</a:t>
            </a:r>
            <a:r>
              <a:rPr sz="3300" spc="25" dirty="0">
                <a:solidFill>
                  <a:srgbClr val="292F38"/>
                </a:solidFill>
              </a:rPr>
              <a:t>Ж</a:t>
            </a:r>
            <a:r>
              <a:rPr sz="3300" spc="-455" dirty="0">
                <a:solidFill>
                  <a:srgbClr val="292F38"/>
                </a:solidFill>
              </a:rPr>
              <a:t>Е</a:t>
            </a:r>
            <a:r>
              <a:rPr sz="3300" spc="40" dirty="0">
                <a:solidFill>
                  <a:srgbClr val="292F38"/>
                </a:solidFill>
              </a:rPr>
              <a:t>Н</a:t>
            </a:r>
            <a:r>
              <a:rPr sz="3300" spc="240" dirty="0">
                <a:solidFill>
                  <a:srgbClr val="292F38"/>
                </a:solidFill>
              </a:rPr>
              <a:t>И</a:t>
            </a:r>
            <a:r>
              <a:rPr sz="3300" spc="-355" dirty="0">
                <a:solidFill>
                  <a:srgbClr val="292F38"/>
                </a:solidFill>
              </a:rPr>
              <a:t>Е</a:t>
            </a:r>
            <a:r>
              <a:rPr sz="3300" spc="-260" dirty="0">
                <a:solidFill>
                  <a:srgbClr val="292F38"/>
                </a:solidFill>
              </a:rPr>
              <a:t> </a:t>
            </a:r>
            <a:r>
              <a:rPr lang="ru-RU" sz="3300" spc="-260" dirty="0">
                <a:solidFill>
                  <a:srgbClr val="292F38"/>
                </a:solidFill>
              </a:rPr>
              <a:t> </a:t>
            </a:r>
            <a:r>
              <a:rPr sz="3300" spc="240" dirty="0">
                <a:solidFill>
                  <a:srgbClr val="292F38"/>
                </a:solidFill>
              </a:rPr>
              <a:t>И</a:t>
            </a:r>
            <a:r>
              <a:rPr sz="3300" spc="40" dirty="0">
                <a:solidFill>
                  <a:srgbClr val="292F38"/>
                </a:solidFill>
              </a:rPr>
              <a:t>Н</a:t>
            </a:r>
            <a:r>
              <a:rPr sz="3300" spc="70" dirty="0">
                <a:solidFill>
                  <a:srgbClr val="292F38"/>
                </a:solidFill>
              </a:rPr>
              <a:t>Д</a:t>
            </a:r>
            <a:r>
              <a:rPr sz="3300" spc="240" dirty="0">
                <a:solidFill>
                  <a:srgbClr val="292F38"/>
                </a:solidFill>
              </a:rPr>
              <a:t>И</a:t>
            </a:r>
            <a:r>
              <a:rPr sz="3300" spc="100" dirty="0">
                <a:solidFill>
                  <a:srgbClr val="292F38"/>
                </a:solidFill>
              </a:rPr>
              <a:t>К</a:t>
            </a:r>
            <a:r>
              <a:rPr sz="3300" spc="-210" dirty="0">
                <a:solidFill>
                  <a:srgbClr val="292F38"/>
                </a:solidFill>
              </a:rPr>
              <a:t>АТ</a:t>
            </a:r>
            <a:r>
              <a:rPr sz="3300" spc="-40" dirty="0">
                <a:solidFill>
                  <a:srgbClr val="292F38"/>
                </a:solidFill>
              </a:rPr>
              <a:t>О</a:t>
            </a:r>
            <a:r>
              <a:rPr sz="3300" spc="-229" dirty="0">
                <a:solidFill>
                  <a:srgbClr val="292F38"/>
                </a:solidFill>
              </a:rPr>
              <a:t>Р</a:t>
            </a:r>
            <a:r>
              <a:rPr sz="3300" spc="-40" dirty="0">
                <a:solidFill>
                  <a:srgbClr val="292F38"/>
                </a:solidFill>
              </a:rPr>
              <a:t>О</a:t>
            </a:r>
            <a:r>
              <a:rPr sz="3300" spc="-170" dirty="0">
                <a:solidFill>
                  <a:srgbClr val="292F38"/>
                </a:solidFill>
              </a:rPr>
              <a:t>В</a:t>
            </a:r>
            <a:br>
              <a:rPr lang="ru-RU" sz="3300" spc="-170" dirty="0">
                <a:solidFill>
                  <a:srgbClr val="292F38"/>
                </a:solidFill>
              </a:rPr>
            </a:br>
            <a:r>
              <a:rPr lang="ru-RU" sz="3300" spc="-170" dirty="0">
                <a:solidFill>
                  <a:srgbClr val="292F38"/>
                </a:solidFill>
              </a:rPr>
              <a:t>МЕДИЦИНСКИХ ОРГАНИЗАЦИЙ</a:t>
            </a:r>
            <a:endParaRPr sz="33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19605" y="1451550"/>
            <a:ext cx="7795259" cy="8619490"/>
            <a:chOff x="319605" y="1451550"/>
            <a:chExt cx="7795259" cy="8619490"/>
          </a:xfrm>
        </p:grpSpPr>
        <p:sp>
          <p:nvSpPr>
            <p:cNvPr id="5" name="object 5"/>
            <p:cNvSpPr/>
            <p:nvPr/>
          </p:nvSpPr>
          <p:spPr>
            <a:xfrm>
              <a:off x="398297" y="1530298"/>
              <a:ext cx="7706359" cy="8528050"/>
            </a:xfrm>
            <a:custGeom>
              <a:avLst/>
              <a:gdLst/>
              <a:ahLst/>
              <a:cxnLst/>
              <a:rect l="l" t="t" r="r" b="b"/>
              <a:pathLst>
                <a:path w="7706359" h="8528050">
                  <a:moveTo>
                    <a:pt x="7706106" y="0"/>
                  </a:moveTo>
                  <a:lnTo>
                    <a:pt x="7652398" y="0"/>
                  </a:lnTo>
                  <a:lnTo>
                    <a:pt x="7652398" y="8474710"/>
                  </a:lnTo>
                  <a:lnTo>
                    <a:pt x="0" y="8474710"/>
                  </a:lnTo>
                  <a:lnTo>
                    <a:pt x="0" y="8528050"/>
                  </a:lnTo>
                  <a:lnTo>
                    <a:pt x="7706106" y="8528050"/>
                  </a:lnTo>
                  <a:lnTo>
                    <a:pt x="7706106" y="8474710"/>
                  </a:lnTo>
                  <a:lnTo>
                    <a:pt x="7706106" y="0"/>
                  </a:lnTo>
                  <a:close/>
                </a:path>
              </a:pathLst>
            </a:custGeom>
            <a:solidFill>
              <a:srgbClr val="34A1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85800" y="1517598"/>
              <a:ext cx="7729220" cy="8553450"/>
            </a:xfrm>
            <a:custGeom>
              <a:avLst/>
              <a:gdLst/>
              <a:ahLst/>
              <a:cxnLst/>
              <a:rect l="l" t="t" r="r" b="b"/>
              <a:pathLst>
                <a:path w="7729220" h="8553450">
                  <a:moveTo>
                    <a:pt x="7728623" y="0"/>
                  </a:moveTo>
                  <a:lnTo>
                    <a:pt x="7664894" y="0"/>
                  </a:lnTo>
                  <a:lnTo>
                    <a:pt x="7664894" y="12700"/>
                  </a:lnTo>
                  <a:lnTo>
                    <a:pt x="7718603" y="12700"/>
                  </a:lnTo>
                  <a:lnTo>
                    <a:pt x="7718603" y="8540750"/>
                  </a:lnTo>
                  <a:lnTo>
                    <a:pt x="12496" y="8540750"/>
                  </a:lnTo>
                  <a:lnTo>
                    <a:pt x="12496" y="8487410"/>
                  </a:lnTo>
                  <a:lnTo>
                    <a:pt x="0" y="8487410"/>
                  </a:lnTo>
                  <a:lnTo>
                    <a:pt x="0" y="8540750"/>
                  </a:lnTo>
                  <a:lnTo>
                    <a:pt x="0" y="8553450"/>
                  </a:lnTo>
                  <a:lnTo>
                    <a:pt x="7728623" y="8553450"/>
                  </a:lnTo>
                  <a:lnTo>
                    <a:pt x="7728623" y="8540750"/>
                  </a:lnTo>
                  <a:lnTo>
                    <a:pt x="7728623" y="12700"/>
                  </a:lnTo>
                  <a:lnTo>
                    <a:pt x="7728623" y="0"/>
                  </a:lnTo>
                  <a:close/>
                </a:path>
              </a:pathLst>
            </a:custGeom>
            <a:solidFill>
              <a:srgbClr val="292F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2097" y="1464043"/>
              <a:ext cx="7706359" cy="8528685"/>
            </a:xfrm>
            <a:custGeom>
              <a:avLst/>
              <a:gdLst/>
              <a:ahLst/>
              <a:cxnLst/>
              <a:rect l="l" t="t" r="r" b="b"/>
              <a:pathLst>
                <a:path w="7706359" h="8528685">
                  <a:moveTo>
                    <a:pt x="7706109" y="8528171"/>
                  </a:moveTo>
                  <a:lnTo>
                    <a:pt x="0" y="8528171"/>
                  </a:lnTo>
                  <a:lnTo>
                    <a:pt x="0" y="0"/>
                  </a:lnTo>
                  <a:lnTo>
                    <a:pt x="7706109" y="0"/>
                  </a:lnTo>
                  <a:lnTo>
                    <a:pt x="7706109" y="8528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9595" y="1451558"/>
              <a:ext cx="7731125" cy="8553450"/>
            </a:xfrm>
            <a:custGeom>
              <a:avLst/>
              <a:gdLst/>
              <a:ahLst/>
              <a:cxnLst/>
              <a:rect l="l" t="t" r="r" b="b"/>
              <a:pathLst>
                <a:path w="7731125" h="8553450">
                  <a:moveTo>
                    <a:pt x="773109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8540750"/>
                  </a:lnTo>
                  <a:lnTo>
                    <a:pt x="0" y="8553450"/>
                  </a:lnTo>
                  <a:lnTo>
                    <a:pt x="7731099" y="8553450"/>
                  </a:lnTo>
                  <a:lnTo>
                    <a:pt x="7731099" y="8540750"/>
                  </a:lnTo>
                  <a:lnTo>
                    <a:pt x="12496" y="8540750"/>
                  </a:lnTo>
                  <a:lnTo>
                    <a:pt x="12496" y="12700"/>
                  </a:lnTo>
                  <a:lnTo>
                    <a:pt x="7718603" y="12700"/>
                  </a:lnTo>
                  <a:lnTo>
                    <a:pt x="7718603" y="8540661"/>
                  </a:lnTo>
                  <a:lnTo>
                    <a:pt x="7731099" y="8540661"/>
                  </a:lnTo>
                  <a:lnTo>
                    <a:pt x="7731099" y="12700"/>
                  </a:lnTo>
                  <a:lnTo>
                    <a:pt x="7731099" y="12496"/>
                  </a:lnTo>
                  <a:lnTo>
                    <a:pt x="7731099" y="0"/>
                  </a:lnTo>
                  <a:close/>
                </a:path>
              </a:pathLst>
            </a:custGeom>
            <a:solidFill>
              <a:srgbClr val="292F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6704" y="1703158"/>
              <a:ext cx="6665595" cy="664210"/>
            </a:xfrm>
            <a:custGeom>
              <a:avLst/>
              <a:gdLst/>
              <a:ahLst/>
              <a:cxnLst/>
              <a:rect l="l" t="t" r="r" b="b"/>
              <a:pathLst>
                <a:path w="6665595" h="664210">
                  <a:moveTo>
                    <a:pt x="6665392" y="0"/>
                  </a:moveTo>
                  <a:lnTo>
                    <a:pt x="6630886" y="0"/>
                  </a:lnTo>
                  <a:lnTo>
                    <a:pt x="6630886" y="629920"/>
                  </a:lnTo>
                  <a:lnTo>
                    <a:pt x="0" y="629920"/>
                  </a:lnTo>
                  <a:lnTo>
                    <a:pt x="0" y="664210"/>
                  </a:lnTo>
                  <a:lnTo>
                    <a:pt x="6665392" y="664210"/>
                  </a:lnTo>
                  <a:lnTo>
                    <a:pt x="6665392" y="629920"/>
                  </a:lnTo>
                  <a:lnTo>
                    <a:pt x="6665392" y="0"/>
                  </a:lnTo>
                  <a:close/>
                </a:path>
              </a:pathLst>
            </a:custGeom>
            <a:solidFill>
              <a:srgbClr val="34A1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6158" y="1652358"/>
              <a:ext cx="6724015" cy="722630"/>
            </a:xfrm>
            <a:custGeom>
              <a:avLst/>
              <a:gdLst/>
              <a:ahLst/>
              <a:cxnLst/>
              <a:rect l="l" t="t" r="r" b="b"/>
              <a:pathLst>
                <a:path w="6724015" h="722630">
                  <a:moveTo>
                    <a:pt x="6723507" y="41910"/>
                  </a:moveTo>
                  <a:lnTo>
                    <a:pt x="6681432" y="41910"/>
                  </a:lnTo>
                  <a:lnTo>
                    <a:pt x="6681432" y="8026"/>
                  </a:lnTo>
                  <a:lnTo>
                    <a:pt x="6673418" y="8026"/>
                  </a:lnTo>
                  <a:lnTo>
                    <a:pt x="6673418" y="672782"/>
                  </a:lnTo>
                  <a:lnTo>
                    <a:pt x="6681432" y="672782"/>
                  </a:lnTo>
                  <a:lnTo>
                    <a:pt x="6681432" y="50800"/>
                  </a:lnTo>
                  <a:lnTo>
                    <a:pt x="6715938" y="50800"/>
                  </a:lnTo>
                  <a:lnTo>
                    <a:pt x="6715938" y="715010"/>
                  </a:lnTo>
                  <a:lnTo>
                    <a:pt x="50546" y="715010"/>
                  </a:lnTo>
                  <a:lnTo>
                    <a:pt x="50546" y="680720"/>
                  </a:lnTo>
                  <a:lnTo>
                    <a:pt x="6681432" y="680720"/>
                  </a:lnTo>
                  <a:lnTo>
                    <a:pt x="6681432" y="673100"/>
                  </a:lnTo>
                  <a:lnTo>
                    <a:pt x="8013" y="673100"/>
                  </a:lnTo>
                  <a:lnTo>
                    <a:pt x="8013" y="7620"/>
                  </a:lnTo>
                  <a:lnTo>
                    <a:pt x="6681432" y="7620"/>
                  </a:lnTo>
                  <a:lnTo>
                    <a:pt x="6681432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673100"/>
                  </a:lnTo>
                  <a:lnTo>
                    <a:pt x="0" y="680720"/>
                  </a:lnTo>
                  <a:lnTo>
                    <a:pt x="42519" y="680720"/>
                  </a:lnTo>
                  <a:lnTo>
                    <a:pt x="42519" y="715010"/>
                  </a:lnTo>
                  <a:lnTo>
                    <a:pt x="42519" y="722630"/>
                  </a:lnTo>
                  <a:lnTo>
                    <a:pt x="6723507" y="722630"/>
                  </a:lnTo>
                  <a:lnTo>
                    <a:pt x="6723507" y="715010"/>
                  </a:lnTo>
                  <a:lnTo>
                    <a:pt x="6723507" y="50800"/>
                  </a:lnTo>
                  <a:lnTo>
                    <a:pt x="6723507" y="41910"/>
                  </a:lnTo>
                  <a:close/>
                </a:path>
              </a:pathLst>
            </a:custGeom>
            <a:solidFill>
              <a:srgbClr val="292F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4183" y="1715686"/>
            <a:ext cx="666559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36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50" b="1" i="0" u="none" strike="noStrike" kern="1200" cap="none" spc="-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3150" b="1" i="0" u="none" strike="noStrike" kern="1200" cap="none" spc="-7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3150" b="1" i="0" u="none" strike="noStrike" kern="1200" cap="none" spc="-23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3150" b="1" i="0" u="none" strike="noStrike" kern="1200" cap="none" spc="10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3150" b="1" i="0" u="none" strike="noStrike" kern="1200" cap="none" spc="229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3150" b="1" i="0" u="none" strike="noStrike" kern="1200" cap="none" spc="41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</a:t>
            </a:r>
            <a:r>
              <a:rPr kumimoji="0" sz="3150" b="1" i="0" u="none" strike="noStrike" kern="1200" cap="none" spc="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3150" b="1" i="0" u="none" strike="noStrike" kern="1200" cap="none" spc="8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3150" b="1" i="0" u="none" strike="noStrike" kern="1200" cap="none" spc="229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3150" b="1" i="0" u="none" strike="noStrike" kern="1200" cap="none" spc="10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3150" b="1" i="0" u="none" strike="noStrike" kern="1200" cap="none" spc="-2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150" b="1" i="0" u="none" strike="noStrike" kern="1200" cap="none" spc="229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3150" b="1" i="0" u="none" strike="noStrike" kern="1200" cap="none" spc="8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3150" b="1" i="0" u="none" strike="noStrike" kern="1200" cap="none" spc="-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3150" b="1" i="0" u="none" strike="noStrike" kern="1200" cap="none" spc="229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3150" b="1" i="0" u="none" strike="noStrike" kern="1200" cap="none" spc="27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3150" b="1" i="0" u="none" strike="noStrike" kern="1200" cap="none" spc="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3150" b="1" i="0" u="none" strike="noStrike" kern="1200" cap="none" spc="10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3150" b="1" i="0" u="none" strike="noStrike" kern="1200" cap="none" spc="-7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3150" b="1" i="0" u="none" strike="noStrike" kern="1200" cap="none" spc="-3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3150" b="1" i="0" u="none" strike="noStrike" kern="1200" cap="none" spc="-7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3150" b="1" i="0" u="none" strike="noStrike" kern="1200" cap="none" spc="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194" y="2494758"/>
            <a:ext cx="6724650" cy="2181225"/>
          </a:xfrm>
          <a:custGeom>
            <a:avLst/>
            <a:gdLst/>
            <a:ahLst/>
            <a:cxnLst/>
            <a:rect l="l" t="t" r="r" b="b"/>
            <a:pathLst>
              <a:path w="6724650" h="2181225">
                <a:moveTo>
                  <a:pt x="0" y="0"/>
                </a:moveTo>
                <a:lnTo>
                  <a:pt x="6724579" y="0"/>
                </a:lnTo>
                <a:lnTo>
                  <a:pt x="6724579" y="2181224"/>
                </a:lnTo>
                <a:lnTo>
                  <a:pt x="0" y="2181224"/>
                </a:lnTo>
                <a:lnTo>
                  <a:pt x="0" y="0"/>
                </a:lnTo>
              </a:path>
            </a:pathLst>
          </a:custGeom>
          <a:ln w="19046">
            <a:solidFill>
              <a:srgbClr val="292F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571" y="2663032"/>
            <a:ext cx="6587490" cy="18389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lvl="0" indent="-635" algn="ctr" defTabSz="914400" rtl="0" eaLnBrk="1" fontAlgn="auto" latinLnBrk="0" hangingPunct="1">
              <a:lnSpc>
                <a:spcPts val="285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2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Меморандум </a:t>
            </a:r>
            <a:r>
              <a:rPr kumimoji="0" sz="2400" b="1" i="0" u="none" strike="noStrike" kern="1200" cap="none" spc="6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sz="2400" b="1" i="0" u="none" strike="noStrike" kern="1200" cap="none" spc="12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улучшению </a:t>
            </a:r>
            <a:r>
              <a:rPr kumimoji="0" sz="2400" b="1" i="0" u="none" strike="noStrike" kern="1200" cap="none" spc="4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состояния 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здоровья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населения </a:t>
            </a:r>
            <a:r>
              <a:rPr kumimoji="0" sz="2400" b="1" i="0" u="none" strike="noStrike" kern="1200" cap="none" spc="16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между </a:t>
            </a:r>
            <a:r>
              <a:rPr kumimoji="0" sz="2400" b="1" i="0" u="none" strike="noStrike" kern="1200" cap="none" spc="1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Министром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8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здравоохранения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8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Республики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9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Казахстан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2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16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Акимом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Алматы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2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2022-2024</a:t>
            </a:r>
            <a:r>
              <a:rPr kumimoji="0" sz="2400" b="1" i="0" u="none" strike="noStrike" kern="1200" cap="none" spc="-8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гг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043" y="6327615"/>
            <a:ext cx="6534150" cy="1962150"/>
          </a:xfrm>
          <a:custGeom>
            <a:avLst/>
            <a:gdLst/>
            <a:ahLst/>
            <a:cxnLst/>
            <a:rect l="l" t="t" r="r" b="b"/>
            <a:pathLst>
              <a:path w="6534150" h="1962150">
                <a:moveTo>
                  <a:pt x="0" y="0"/>
                </a:moveTo>
                <a:lnTo>
                  <a:pt x="6533947" y="0"/>
                </a:lnTo>
                <a:lnTo>
                  <a:pt x="6533947" y="1962149"/>
                </a:lnTo>
                <a:lnTo>
                  <a:pt x="0" y="1962149"/>
                </a:lnTo>
                <a:lnTo>
                  <a:pt x="0" y="0"/>
                </a:lnTo>
              </a:path>
            </a:pathLst>
          </a:custGeom>
          <a:ln w="19022">
            <a:solidFill>
              <a:srgbClr val="292F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243" y="6391115"/>
            <a:ext cx="6442710" cy="14770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285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Национальный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114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Качественное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2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2400" b="1" i="0" u="none" strike="noStrike" kern="1200" cap="none" spc="-66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5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доступное </a:t>
            </a:r>
            <a:r>
              <a:rPr kumimoji="0" sz="2400" b="1" i="0" u="none" strike="noStrike" kern="1200" cap="none" spc="9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здравоохранение 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sz="2400" b="1" i="0" u="none" strike="noStrike" kern="1200" cap="none" spc="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1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каждого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15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гражданина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Здоровая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6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нация</a:t>
            </a:r>
            <a:r>
              <a:rPr kumimoji="0" sz="2400" b="1" i="0" u="none" strike="noStrike" kern="1200" cap="none" spc="6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87223" y="4955810"/>
            <a:ext cx="5557520" cy="4728210"/>
            <a:chOff x="1087223" y="4955810"/>
            <a:chExt cx="5557520" cy="4728210"/>
          </a:xfrm>
        </p:grpSpPr>
        <p:sp>
          <p:nvSpPr>
            <p:cNvPr id="17" name="object 17"/>
            <p:cNvSpPr/>
            <p:nvPr/>
          </p:nvSpPr>
          <p:spPr>
            <a:xfrm>
              <a:off x="1097066" y="4965653"/>
              <a:ext cx="2343150" cy="1314450"/>
            </a:xfrm>
            <a:custGeom>
              <a:avLst/>
              <a:gdLst/>
              <a:ahLst/>
              <a:cxnLst/>
              <a:rect l="l" t="t" r="r" b="b"/>
              <a:pathLst>
                <a:path w="2343150" h="1314450">
                  <a:moveTo>
                    <a:pt x="0" y="0"/>
                  </a:moveTo>
                  <a:lnTo>
                    <a:pt x="2343032" y="0"/>
                  </a:lnTo>
                  <a:lnTo>
                    <a:pt x="2343032" y="1314449"/>
                  </a:lnTo>
                  <a:lnTo>
                    <a:pt x="0" y="1314449"/>
                  </a:lnTo>
                  <a:lnTo>
                    <a:pt x="0" y="0"/>
                  </a:lnTo>
                </a:path>
              </a:pathLst>
            </a:custGeom>
            <a:ln w="19103">
              <a:solidFill>
                <a:srgbClr val="292F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426076" y="8416780"/>
              <a:ext cx="2066925" cy="1257300"/>
            </a:xfrm>
            <a:custGeom>
              <a:avLst/>
              <a:gdLst/>
              <a:ahLst/>
              <a:cxnLst/>
              <a:rect l="l" t="t" r="r" b="b"/>
              <a:pathLst>
                <a:path w="2066925" h="1257300">
                  <a:moveTo>
                    <a:pt x="0" y="0"/>
                  </a:moveTo>
                  <a:lnTo>
                    <a:pt x="2066893" y="0"/>
                  </a:lnTo>
                  <a:lnTo>
                    <a:pt x="2066893" y="1257299"/>
                  </a:lnTo>
                  <a:lnTo>
                    <a:pt x="0" y="1257299"/>
                  </a:lnTo>
                  <a:lnTo>
                    <a:pt x="0" y="0"/>
                  </a:lnTo>
                </a:path>
              </a:pathLst>
            </a:custGeom>
            <a:ln w="19096">
              <a:solidFill>
                <a:srgbClr val="292F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196259" y="5019372"/>
              <a:ext cx="2438400" cy="1257300"/>
            </a:xfrm>
            <a:custGeom>
              <a:avLst/>
              <a:gdLst/>
              <a:ahLst/>
              <a:cxnLst/>
              <a:rect l="l" t="t" r="r" b="b"/>
              <a:pathLst>
                <a:path w="2438400" h="1257300">
                  <a:moveTo>
                    <a:pt x="0" y="0"/>
                  </a:moveTo>
                  <a:lnTo>
                    <a:pt x="2438400" y="0"/>
                  </a:lnTo>
                  <a:lnTo>
                    <a:pt x="2438400" y="1257297"/>
                  </a:lnTo>
                  <a:lnTo>
                    <a:pt x="0" y="1257297"/>
                  </a:lnTo>
                  <a:lnTo>
                    <a:pt x="0" y="0"/>
                  </a:lnTo>
                </a:path>
              </a:pathLst>
            </a:custGeom>
            <a:ln w="19015">
              <a:solidFill>
                <a:srgbClr val="292F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28481" y="5301946"/>
            <a:ext cx="3714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5" normalizeH="0" baseline="0" noProof="0" dirty="0">
                <a:ln>
                  <a:noFill/>
                </a:ln>
                <a:solidFill>
                  <a:srgbClr val="FA345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</a:t>
            </a: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6277" y="8340580"/>
            <a:ext cx="2438400" cy="1333500"/>
          </a:xfrm>
          <a:custGeom>
            <a:avLst/>
            <a:gdLst/>
            <a:ahLst/>
            <a:cxnLst/>
            <a:rect l="l" t="t" r="r" b="b"/>
            <a:pathLst>
              <a:path w="2438400" h="1333500">
                <a:moveTo>
                  <a:pt x="0" y="0"/>
                </a:moveTo>
                <a:lnTo>
                  <a:pt x="2438364" y="0"/>
                </a:lnTo>
                <a:lnTo>
                  <a:pt x="2438364" y="1333499"/>
                </a:lnTo>
                <a:lnTo>
                  <a:pt x="0" y="1333499"/>
                </a:lnTo>
                <a:lnTo>
                  <a:pt x="0" y="0"/>
                </a:lnTo>
              </a:path>
            </a:pathLst>
          </a:custGeom>
          <a:ln w="19092">
            <a:solidFill>
              <a:srgbClr val="292F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4249" y="5267278"/>
            <a:ext cx="1302385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0" lvl="0" indent="0" algn="l" defTabSz="914400" rtl="0" eaLnBrk="1" fontAlgn="auto" latinLnBrk="0" hangingPunct="1">
              <a:lnSpc>
                <a:spcPts val="49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5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22</a:t>
            </a: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достигнуто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4136" y="8689830"/>
            <a:ext cx="130238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0" normalizeH="0" baseline="0" noProof="0" dirty="0">
                <a:ln>
                  <a:noFill/>
                </a:ln>
                <a:solidFill>
                  <a:srgbClr val="292F3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16</a:t>
            </a: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достигнуто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0015" y="5850720"/>
            <a:ext cx="1630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достигнуто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8836" y="8651730"/>
            <a:ext cx="163068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780" normalizeH="0" baseline="0" noProof="0" dirty="0">
                <a:ln>
                  <a:noFill/>
                </a:ln>
                <a:solidFill>
                  <a:srgbClr val="FA3459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ts val="1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достигнуто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6668" y="2120540"/>
            <a:ext cx="4164329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Доля застрахованных граждан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2000" b="1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системе обязательного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социального медицинского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страхования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(план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82,0%,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79,6%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77873" y="4665843"/>
            <a:ext cx="3375660" cy="1767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ctr">
              <a:lnSpc>
                <a:spcPct val="115599"/>
              </a:lnSpc>
              <a:spcBef>
                <a:spcPts val="100"/>
              </a:spcBef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Уровень оснащенности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медицинских организации </a:t>
            </a:r>
            <a:r>
              <a:rPr kumimoji="0" sz="2000" b="1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медицинской техникой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(план 93 %, факт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92%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счет  </a:t>
            </a:r>
            <a:r>
              <a:rPr lang="ru-RU" sz="2000" b="1" spc="-5" dirty="0">
                <a:solidFill>
                  <a:prstClr val="black"/>
                </a:solidFill>
                <a:latin typeface="Arial"/>
                <a:cs typeface="Arial"/>
              </a:rPr>
              <a:t>инвентаризации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12871" y="3037435"/>
            <a:ext cx="2254885" cy="2743200"/>
            <a:chOff x="6612871" y="3037435"/>
            <a:chExt cx="2254885" cy="2743200"/>
          </a:xfrm>
        </p:grpSpPr>
        <p:sp>
          <p:nvSpPr>
            <p:cNvPr id="29" name="object 29"/>
            <p:cNvSpPr/>
            <p:nvPr/>
          </p:nvSpPr>
          <p:spPr>
            <a:xfrm>
              <a:off x="6631921" y="3056485"/>
              <a:ext cx="2200275" cy="2593340"/>
            </a:xfrm>
            <a:custGeom>
              <a:avLst/>
              <a:gdLst/>
              <a:ahLst/>
              <a:cxnLst/>
              <a:rect l="l" t="t" r="r" b="b"/>
              <a:pathLst>
                <a:path w="2200275" h="2593340">
                  <a:moveTo>
                    <a:pt x="0" y="2593187"/>
                  </a:moveTo>
                  <a:lnTo>
                    <a:pt x="2199647" y="0"/>
                  </a:lnTo>
                </a:path>
              </a:pathLst>
            </a:custGeom>
            <a:ln w="381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05799" y="5722235"/>
              <a:ext cx="2143125" cy="39370"/>
            </a:xfrm>
            <a:custGeom>
              <a:avLst/>
              <a:gdLst/>
              <a:ahLst/>
              <a:cxnLst/>
              <a:rect l="l" t="t" r="r" b="b"/>
              <a:pathLst>
                <a:path w="2143125" h="39370">
                  <a:moveTo>
                    <a:pt x="0" y="0"/>
                  </a:moveTo>
                  <a:lnTo>
                    <a:pt x="2142839" y="3908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04140" y="7843008"/>
            <a:ext cx="4260215" cy="2124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403860" lvl="0" indent="0" algn="ctr" defTabSz="914400" rtl="0" eaLnBrk="1" fontAlgn="auto" latinLnBrk="0" hangingPunct="1">
              <a:lnSpc>
                <a:spcPct val="115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Младенческая смертность </a:t>
            </a:r>
            <a:r>
              <a:rPr kumimoji="0" sz="2000" b="1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(план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7,2,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D105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8,25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1000 родившихся живыми ),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необходимо отметить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снижение показателя </a:t>
            </a:r>
            <a:r>
              <a:rPr kumimoji="0" sz="2000" b="1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сравнении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2021г.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20,0% (</a:t>
            </a:r>
            <a:r>
              <a:rPr kumimoji="0" lang="ru-RU" sz="20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МлС</a:t>
            </a:r>
            <a:r>
              <a:rPr kumimoji="0" lang="ru-RU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10,31</a:t>
            </a: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D6653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687014" y="1451615"/>
            <a:ext cx="11601450" cy="8620760"/>
            <a:chOff x="6687014" y="1451615"/>
            <a:chExt cx="11601450" cy="8620760"/>
          </a:xfrm>
        </p:grpSpPr>
        <p:sp>
          <p:nvSpPr>
            <p:cNvPr id="33" name="object 33"/>
            <p:cNvSpPr/>
            <p:nvPr/>
          </p:nvSpPr>
          <p:spPr>
            <a:xfrm>
              <a:off x="6706064" y="8781520"/>
              <a:ext cx="2108200" cy="262255"/>
            </a:xfrm>
            <a:custGeom>
              <a:avLst/>
              <a:gdLst/>
              <a:ahLst/>
              <a:cxnLst/>
              <a:rect l="l" t="t" r="r" b="b"/>
              <a:pathLst>
                <a:path w="2108200" h="262254">
                  <a:moveTo>
                    <a:pt x="0" y="262228"/>
                  </a:moveTo>
                  <a:lnTo>
                    <a:pt x="2107966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3489737" y="1451622"/>
              <a:ext cx="4798695" cy="5719445"/>
            </a:xfrm>
            <a:custGeom>
              <a:avLst/>
              <a:gdLst/>
              <a:ahLst/>
              <a:cxnLst/>
              <a:rect l="l" t="t" r="r" b="b"/>
              <a:pathLst>
                <a:path w="4798694" h="5719445">
                  <a:moveTo>
                    <a:pt x="38100" y="533450"/>
                  </a:moveTo>
                  <a:lnTo>
                    <a:pt x="0" y="533450"/>
                  </a:lnTo>
                  <a:lnTo>
                    <a:pt x="0" y="571563"/>
                  </a:lnTo>
                  <a:lnTo>
                    <a:pt x="38100" y="571563"/>
                  </a:lnTo>
                  <a:lnTo>
                    <a:pt x="38100" y="533450"/>
                  </a:lnTo>
                  <a:close/>
                </a:path>
                <a:path w="4798694" h="5719445">
                  <a:moveTo>
                    <a:pt x="38100" y="457250"/>
                  </a:moveTo>
                  <a:lnTo>
                    <a:pt x="0" y="457250"/>
                  </a:lnTo>
                  <a:lnTo>
                    <a:pt x="0" y="495350"/>
                  </a:lnTo>
                  <a:lnTo>
                    <a:pt x="38100" y="495350"/>
                  </a:lnTo>
                  <a:lnTo>
                    <a:pt x="38100" y="457250"/>
                  </a:lnTo>
                  <a:close/>
                </a:path>
                <a:path w="4798694" h="5719445">
                  <a:moveTo>
                    <a:pt x="38100" y="381038"/>
                  </a:moveTo>
                  <a:lnTo>
                    <a:pt x="0" y="381038"/>
                  </a:lnTo>
                  <a:lnTo>
                    <a:pt x="0" y="419138"/>
                  </a:lnTo>
                  <a:lnTo>
                    <a:pt x="38100" y="419138"/>
                  </a:lnTo>
                  <a:lnTo>
                    <a:pt x="38100" y="381038"/>
                  </a:lnTo>
                  <a:close/>
                </a:path>
                <a:path w="4798694" h="5719445">
                  <a:moveTo>
                    <a:pt x="38100" y="304825"/>
                  </a:moveTo>
                  <a:lnTo>
                    <a:pt x="0" y="304825"/>
                  </a:lnTo>
                  <a:lnTo>
                    <a:pt x="0" y="342938"/>
                  </a:lnTo>
                  <a:lnTo>
                    <a:pt x="38100" y="342938"/>
                  </a:lnTo>
                  <a:lnTo>
                    <a:pt x="38100" y="304825"/>
                  </a:lnTo>
                  <a:close/>
                </a:path>
                <a:path w="4798694" h="5719445">
                  <a:moveTo>
                    <a:pt x="38100" y="228625"/>
                  </a:moveTo>
                  <a:lnTo>
                    <a:pt x="0" y="228625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25"/>
                  </a:lnTo>
                  <a:close/>
                </a:path>
                <a:path w="4798694" h="5719445">
                  <a:moveTo>
                    <a:pt x="38100" y="152412"/>
                  </a:moveTo>
                  <a:lnTo>
                    <a:pt x="0" y="152412"/>
                  </a:lnTo>
                  <a:lnTo>
                    <a:pt x="0" y="190525"/>
                  </a:lnTo>
                  <a:lnTo>
                    <a:pt x="38100" y="190525"/>
                  </a:lnTo>
                  <a:lnTo>
                    <a:pt x="38100" y="152412"/>
                  </a:lnTo>
                  <a:close/>
                </a:path>
                <a:path w="4798694" h="5719445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4798694" h="5719445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  <a:path w="4798694" h="5719445">
                  <a:moveTo>
                    <a:pt x="85953" y="5681053"/>
                  </a:moveTo>
                  <a:lnTo>
                    <a:pt x="47828" y="5681053"/>
                  </a:lnTo>
                  <a:lnTo>
                    <a:pt x="47828" y="5719153"/>
                  </a:lnTo>
                  <a:lnTo>
                    <a:pt x="85953" y="5719153"/>
                  </a:lnTo>
                  <a:lnTo>
                    <a:pt x="85953" y="5681053"/>
                  </a:lnTo>
                  <a:close/>
                </a:path>
                <a:path w="4798694" h="5719445">
                  <a:moveTo>
                    <a:pt x="162191" y="5681053"/>
                  </a:moveTo>
                  <a:lnTo>
                    <a:pt x="124066" y="5681053"/>
                  </a:lnTo>
                  <a:lnTo>
                    <a:pt x="124066" y="5719153"/>
                  </a:lnTo>
                  <a:lnTo>
                    <a:pt x="162191" y="5719153"/>
                  </a:lnTo>
                  <a:lnTo>
                    <a:pt x="162191" y="5681053"/>
                  </a:lnTo>
                  <a:close/>
                </a:path>
                <a:path w="4798694" h="5719445">
                  <a:moveTo>
                    <a:pt x="238429" y="5681053"/>
                  </a:moveTo>
                  <a:lnTo>
                    <a:pt x="200304" y="5681053"/>
                  </a:lnTo>
                  <a:lnTo>
                    <a:pt x="200304" y="5719153"/>
                  </a:lnTo>
                  <a:lnTo>
                    <a:pt x="238429" y="5719153"/>
                  </a:lnTo>
                  <a:lnTo>
                    <a:pt x="238429" y="5681053"/>
                  </a:lnTo>
                  <a:close/>
                </a:path>
                <a:path w="4798694" h="5719445">
                  <a:moveTo>
                    <a:pt x="314667" y="5681053"/>
                  </a:moveTo>
                  <a:lnTo>
                    <a:pt x="276555" y="5681053"/>
                  </a:lnTo>
                  <a:lnTo>
                    <a:pt x="276555" y="5719153"/>
                  </a:lnTo>
                  <a:lnTo>
                    <a:pt x="314667" y="5719153"/>
                  </a:lnTo>
                  <a:lnTo>
                    <a:pt x="314667" y="5681053"/>
                  </a:lnTo>
                  <a:close/>
                </a:path>
                <a:path w="4798694" h="5719445">
                  <a:moveTo>
                    <a:pt x="390906" y="5681053"/>
                  </a:moveTo>
                  <a:lnTo>
                    <a:pt x="352793" y="5681053"/>
                  </a:lnTo>
                  <a:lnTo>
                    <a:pt x="352793" y="5719153"/>
                  </a:lnTo>
                  <a:lnTo>
                    <a:pt x="390906" y="5719153"/>
                  </a:lnTo>
                  <a:lnTo>
                    <a:pt x="390906" y="5681053"/>
                  </a:lnTo>
                  <a:close/>
                </a:path>
                <a:path w="4798694" h="5719445">
                  <a:moveTo>
                    <a:pt x="467156" y="5681053"/>
                  </a:moveTo>
                  <a:lnTo>
                    <a:pt x="429031" y="5681053"/>
                  </a:lnTo>
                  <a:lnTo>
                    <a:pt x="429031" y="5719153"/>
                  </a:lnTo>
                  <a:lnTo>
                    <a:pt x="467156" y="5719153"/>
                  </a:lnTo>
                  <a:lnTo>
                    <a:pt x="467156" y="5681053"/>
                  </a:lnTo>
                  <a:close/>
                </a:path>
                <a:path w="4798694" h="5719445">
                  <a:moveTo>
                    <a:pt x="543394" y="5681053"/>
                  </a:moveTo>
                  <a:lnTo>
                    <a:pt x="505269" y="5681053"/>
                  </a:lnTo>
                  <a:lnTo>
                    <a:pt x="505269" y="5719153"/>
                  </a:lnTo>
                  <a:lnTo>
                    <a:pt x="543394" y="5719153"/>
                  </a:lnTo>
                  <a:lnTo>
                    <a:pt x="543394" y="5681053"/>
                  </a:lnTo>
                  <a:close/>
                </a:path>
                <a:path w="4798694" h="5719445">
                  <a:moveTo>
                    <a:pt x="619633" y="5681053"/>
                  </a:moveTo>
                  <a:lnTo>
                    <a:pt x="581507" y="5681053"/>
                  </a:lnTo>
                  <a:lnTo>
                    <a:pt x="581507" y="5719153"/>
                  </a:lnTo>
                  <a:lnTo>
                    <a:pt x="619633" y="5719153"/>
                  </a:lnTo>
                  <a:lnTo>
                    <a:pt x="619633" y="5681053"/>
                  </a:lnTo>
                  <a:close/>
                </a:path>
                <a:path w="4798694" h="5719445">
                  <a:moveTo>
                    <a:pt x="695871" y="5681053"/>
                  </a:moveTo>
                  <a:lnTo>
                    <a:pt x="657745" y="5681053"/>
                  </a:lnTo>
                  <a:lnTo>
                    <a:pt x="657745" y="5719153"/>
                  </a:lnTo>
                  <a:lnTo>
                    <a:pt x="695871" y="5719153"/>
                  </a:lnTo>
                  <a:lnTo>
                    <a:pt x="695871" y="5681053"/>
                  </a:lnTo>
                  <a:close/>
                </a:path>
                <a:path w="4798694" h="5719445">
                  <a:moveTo>
                    <a:pt x="772109" y="5681053"/>
                  </a:moveTo>
                  <a:lnTo>
                    <a:pt x="733996" y="5681053"/>
                  </a:lnTo>
                  <a:lnTo>
                    <a:pt x="733996" y="5719153"/>
                  </a:lnTo>
                  <a:lnTo>
                    <a:pt x="772109" y="5719153"/>
                  </a:lnTo>
                  <a:lnTo>
                    <a:pt x="772109" y="5681053"/>
                  </a:lnTo>
                  <a:close/>
                </a:path>
                <a:path w="4798694" h="5719445">
                  <a:moveTo>
                    <a:pt x="848347" y="5681053"/>
                  </a:moveTo>
                  <a:lnTo>
                    <a:pt x="810234" y="5681053"/>
                  </a:lnTo>
                  <a:lnTo>
                    <a:pt x="810234" y="5719153"/>
                  </a:lnTo>
                  <a:lnTo>
                    <a:pt x="848347" y="5719153"/>
                  </a:lnTo>
                  <a:lnTo>
                    <a:pt x="848347" y="5681053"/>
                  </a:lnTo>
                  <a:close/>
                </a:path>
                <a:path w="4798694" h="5719445">
                  <a:moveTo>
                    <a:pt x="924598" y="5681053"/>
                  </a:moveTo>
                  <a:lnTo>
                    <a:pt x="886472" y="5681053"/>
                  </a:lnTo>
                  <a:lnTo>
                    <a:pt x="886472" y="5719153"/>
                  </a:lnTo>
                  <a:lnTo>
                    <a:pt x="924598" y="5719153"/>
                  </a:lnTo>
                  <a:lnTo>
                    <a:pt x="924598" y="5681053"/>
                  </a:lnTo>
                  <a:close/>
                </a:path>
                <a:path w="4798694" h="5719445">
                  <a:moveTo>
                    <a:pt x="1000836" y="5681053"/>
                  </a:moveTo>
                  <a:lnTo>
                    <a:pt x="962710" y="5681053"/>
                  </a:lnTo>
                  <a:lnTo>
                    <a:pt x="962710" y="5719153"/>
                  </a:lnTo>
                  <a:lnTo>
                    <a:pt x="1000836" y="5719153"/>
                  </a:lnTo>
                  <a:lnTo>
                    <a:pt x="1000836" y="5681053"/>
                  </a:lnTo>
                  <a:close/>
                </a:path>
                <a:path w="4798694" h="5719445">
                  <a:moveTo>
                    <a:pt x="1077074" y="5681053"/>
                  </a:moveTo>
                  <a:lnTo>
                    <a:pt x="1038948" y="5681053"/>
                  </a:lnTo>
                  <a:lnTo>
                    <a:pt x="1038948" y="5719153"/>
                  </a:lnTo>
                  <a:lnTo>
                    <a:pt x="1077074" y="5719153"/>
                  </a:lnTo>
                  <a:lnTo>
                    <a:pt x="1077074" y="5681053"/>
                  </a:lnTo>
                  <a:close/>
                </a:path>
                <a:path w="4798694" h="5719445">
                  <a:moveTo>
                    <a:pt x="1153312" y="5681053"/>
                  </a:moveTo>
                  <a:lnTo>
                    <a:pt x="1115199" y="5681053"/>
                  </a:lnTo>
                  <a:lnTo>
                    <a:pt x="1115199" y="5719153"/>
                  </a:lnTo>
                  <a:lnTo>
                    <a:pt x="1153312" y="5719153"/>
                  </a:lnTo>
                  <a:lnTo>
                    <a:pt x="1153312" y="5681053"/>
                  </a:lnTo>
                  <a:close/>
                </a:path>
                <a:path w="4798694" h="5719445">
                  <a:moveTo>
                    <a:pt x="1229550" y="5681053"/>
                  </a:moveTo>
                  <a:lnTo>
                    <a:pt x="1191437" y="5681053"/>
                  </a:lnTo>
                  <a:lnTo>
                    <a:pt x="1191437" y="5719153"/>
                  </a:lnTo>
                  <a:lnTo>
                    <a:pt x="1229550" y="5719153"/>
                  </a:lnTo>
                  <a:lnTo>
                    <a:pt x="1229550" y="5681053"/>
                  </a:lnTo>
                  <a:close/>
                </a:path>
                <a:path w="4798694" h="5719445">
                  <a:moveTo>
                    <a:pt x="1305788" y="5681053"/>
                  </a:moveTo>
                  <a:lnTo>
                    <a:pt x="1267675" y="5681053"/>
                  </a:lnTo>
                  <a:lnTo>
                    <a:pt x="1267675" y="5719153"/>
                  </a:lnTo>
                  <a:lnTo>
                    <a:pt x="1305788" y="5719153"/>
                  </a:lnTo>
                  <a:lnTo>
                    <a:pt x="1305788" y="5681053"/>
                  </a:lnTo>
                  <a:close/>
                </a:path>
                <a:path w="4798694" h="5719445">
                  <a:moveTo>
                    <a:pt x="1382039" y="5681053"/>
                  </a:moveTo>
                  <a:lnTo>
                    <a:pt x="1343914" y="5681053"/>
                  </a:lnTo>
                  <a:lnTo>
                    <a:pt x="1343914" y="5719153"/>
                  </a:lnTo>
                  <a:lnTo>
                    <a:pt x="1382039" y="5719153"/>
                  </a:lnTo>
                  <a:lnTo>
                    <a:pt x="1382039" y="5681053"/>
                  </a:lnTo>
                  <a:close/>
                </a:path>
                <a:path w="4798694" h="5719445">
                  <a:moveTo>
                    <a:pt x="1458277" y="5681053"/>
                  </a:moveTo>
                  <a:lnTo>
                    <a:pt x="1420152" y="5681053"/>
                  </a:lnTo>
                  <a:lnTo>
                    <a:pt x="1420152" y="5719153"/>
                  </a:lnTo>
                  <a:lnTo>
                    <a:pt x="1458277" y="5719153"/>
                  </a:lnTo>
                  <a:lnTo>
                    <a:pt x="1458277" y="5681053"/>
                  </a:lnTo>
                  <a:close/>
                </a:path>
                <a:path w="4798694" h="5719445">
                  <a:moveTo>
                    <a:pt x="1534515" y="5681053"/>
                  </a:moveTo>
                  <a:lnTo>
                    <a:pt x="1496390" y="5681053"/>
                  </a:lnTo>
                  <a:lnTo>
                    <a:pt x="1496390" y="5719153"/>
                  </a:lnTo>
                  <a:lnTo>
                    <a:pt x="1534515" y="5719153"/>
                  </a:lnTo>
                  <a:lnTo>
                    <a:pt x="1534515" y="5681053"/>
                  </a:lnTo>
                  <a:close/>
                </a:path>
                <a:path w="4798694" h="5719445">
                  <a:moveTo>
                    <a:pt x="1610753" y="5681053"/>
                  </a:moveTo>
                  <a:lnTo>
                    <a:pt x="1572641" y="5681053"/>
                  </a:lnTo>
                  <a:lnTo>
                    <a:pt x="1572641" y="5719153"/>
                  </a:lnTo>
                  <a:lnTo>
                    <a:pt x="1610753" y="5719153"/>
                  </a:lnTo>
                  <a:lnTo>
                    <a:pt x="1610753" y="5681053"/>
                  </a:lnTo>
                  <a:close/>
                </a:path>
                <a:path w="4798694" h="5719445">
                  <a:moveTo>
                    <a:pt x="1686991" y="5681053"/>
                  </a:moveTo>
                  <a:lnTo>
                    <a:pt x="1648879" y="5681053"/>
                  </a:lnTo>
                  <a:lnTo>
                    <a:pt x="1648879" y="5719153"/>
                  </a:lnTo>
                  <a:lnTo>
                    <a:pt x="1686991" y="5719153"/>
                  </a:lnTo>
                  <a:lnTo>
                    <a:pt x="1686991" y="5681053"/>
                  </a:lnTo>
                  <a:close/>
                </a:path>
                <a:path w="4798694" h="5719445">
                  <a:moveTo>
                    <a:pt x="1763242" y="5681053"/>
                  </a:moveTo>
                  <a:lnTo>
                    <a:pt x="1725117" y="5681053"/>
                  </a:lnTo>
                  <a:lnTo>
                    <a:pt x="1725117" y="5719153"/>
                  </a:lnTo>
                  <a:lnTo>
                    <a:pt x="1763242" y="5719153"/>
                  </a:lnTo>
                  <a:lnTo>
                    <a:pt x="1763242" y="5681053"/>
                  </a:lnTo>
                  <a:close/>
                </a:path>
                <a:path w="4798694" h="5719445">
                  <a:moveTo>
                    <a:pt x="1839480" y="5681053"/>
                  </a:moveTo>
                  <a:lnTo>
                    <a:pt x="1801355" y="5681053"/>
                  </a:lnTo>
                  <a:lnTo>
                    <a:pt x="1801355" y="5719153"/>
                  </a:lnTo>
                  <a:lnTo>
                    <a:pt x="1839480" y="5719153"/>
                  </a:lnTo>
                  <a:lnTo>
                    <a:pt x="1839480" y="5681053"/>
                  </a:lnTo>
                  <a:close/>
                </a:path>
                <a:path w="4798694" h="5719445">
                  <a:moveTo>
                    <a:pt x="1915718" y="5681053"/>
                  </a:moveTo>
                  <a:lnTo>
                    <a:pt x="1877593" y="5681053"/>
                  </a:lnTo>
                  <a:lnTo>
                    <a:pt x="1877593" y="5719153"/>
                  </a:lnTo>
                  <a:lnTo>
                    <a:pt x="1915718" y="5719153"/>
                  </a:lnTo>
                  <a:lnTo>
                    <a:pt x="1915718" y="5681053"/>
                  </a:lnTo>
                  <a:close/>
                </a:path>
                <a:path w="4798694" h="5719445">
                  <a:moveTo>
                    <a:pt x="1991956" y="5681053"/>
                  </a:moveTo>
                  <a:lnTo>
                    <a:pt x="1953831" y="5681053"/>
                  </a:lnTo>
                  <a:lnTo>
                    <a:pt x="1953831" y="5719153"/>
                  </a:lnTo>
                  <a:lnTo>
                    <a:pt x="1991956" y="5719153"/>
                  </a:lnTo>
                  <a:lnTo>
                    <a:pt x="1991956" y="5681053"/>
                  </a:lnTo>
                  <a:close/>
                </a:path>
                <a:path w="4798694" h="5719445">
                  <a:moveTo>
                    <a:pt x="2068195" y="5681053"/>
                  </a:moveTo>
                  <a:lnTo>
                    <a:pt x="2030082" y="5681053"/>
                  </a:lnTo>
                  <a:lnTo>
                    <a:pt x="2030082" y="5719153"/>
                  </a:lnTo>
                  <a:lnTo>
                    <a:pt x="2068195" y="5719153"/>
                  </a:lnTo>
                  <a:lnTo>
                    <a:pt x="2068195" y="5681053"/>
                  </a:lnTo>
                  <a:close/>
                </a:path>
                <a:path w="4798694" h="5719445">
                  <a:moveTo>
                    <a:pt x="2144433" y="5681053"/>
                  </a:moveTo>
                  <a:lnTo>
                    <a:pt x="2106320" y="5681053"/>
                  </a:lnTo>
                  <a:lnTo>
                    <a:pt x="2106320" y="5719153"/>
                  </a:lnTo>
                  <a:lnTo>
                    <a:pt x="2144433" y="5719153"/>
                  </a:lnTo>
                  <a:lnTo>
                    <a:pt x="2144433" y="5681053"/>
                  </a:lnTo>
                  <a:close/>
                </a:path>
                <a:path w="4798694" h="5719445">
                  <a:moveTo>
                    <a:pt x="2220684" y="5681053"/>
                  </a:moveTo>
                  <a:lnTo>
                    <a:pt x="2182558" y="5681053"/>
                  </a:lnTo>
                  <a:lnTo>
                    <a:pt x="2182558" y="5719153"/>
                  </a:lnTo>
                  <a:lnTo>
                    <a:pt x="2220684" y="5719153"/>
                  </a:lnTo>
                  <a:lnTo>
                    <a:pt x="2220684" y="5681053"/>
                  </a:lnTo>
                  <a:close/>
                </a:path>
                <a:path w="4798694" h="5719445">
                  <a:moveTo>
                    <a:pt x="2296922" y="5681053"/>
                  </a:moveTo>
                  <a:lnTo>
                    <a:pt x="2258796" y="5681053"/>
                  </a:lnTo>
                  <a:lnTo>
                    <a:pt x="2258796" y="5719153"/>
                  </a:lnTo>
                  <a:lnTo>
                    <a:pt x="2296922" y="5719153"/>
                  </a:lnTo>
                  <a:lnTo>
                    <a:pt x="2296922" y="5681053"/>
                  </a:lnTo>
                  <a:close/>
                </a:path>
                <a:path w="4798694" h="5719445">
                  <a:moveTo>
                    <a:pt x="2373160" y="5681053"/>
                  </a:moveTo>
                  <a:lnTo>
                    <a:pt x="2335034" y="5681053"/>
                  </a:lnTo>
                  <a:lnTo>
                    <a:pt x="2335034" y="5719153"/>
                  </a:lnTo>
                  <a:lnTo>
                    <a:pt x="2373160" y="5719153"/>
                  </a:lnTo>
                  <a:lnTo>
                    <a:pt x="2373160" y="5681053"/>
                  </a:lnTo>
                  <a:close/>
                </a:path>
                <a:path w="4798694" h="5719445">
                  <a:moveTo>
                    <a:pt x="2449398" y="5681053"/>
                  </a:moveTo>
                  <a:lnTo>
                    <a:pt x="2411285" y="5681053"/>
                  </a:lnTo>
                  <a:lnTo>
                    <a:pt x="2411285" y="5719153"/>
                  </a:lnTo>
                  <a:lnTo>
                    <a:pt x="2449398" y="5719153"/>
                  </a:lnTo>
                  <a:lnTo>
                    <a:pt x="2449398" y="5681053"/>
                  </a:lnTo>
                  <a:close/>
                </a:path>
                <a:path w="4798694" h="5719445">
                  <a:moveTo>
                    <a:pt x="2525636" y="5681053"/>
                  </a:moveTo>
                  <a:lnTo>
                    <a:pt x="2487523" y="5681053"/>
                  </a:lnTo>
                  <a:lnTo>
                    <a:pt x="2487523" y="5719153"/>
                  </a:lnTo>
                  <a:lnTo>
                    <a:pt x="2525636" y="5719153"/>
                  </a:lnTo>
                  <a:lnTo>
                    <a:pt x="2525636" y="5681053"/>
                  </a:lnTo>
                  <a:close/>
                </a:path>
                <a:path w="4798694" h="5719445">
                  <a:moveTo>
                    <a:pt x="2601874" y="5681053"/>
                  </a:moveTo>
                  <a:lnTo>
                    <a:pt x="2563761" y="5681053"/>
                  </a:lnTo>
                  <a:lnTo>
                    <a:pt x="2563761" y="5719153"/>
                  </a:lnTo>
                  <a:lnTo>
                    <a:pt x="2601874" y="5719153"/>
                  </a:lnTo>
                  <a:lnTo>
                    <a:pt x="2601874" y="5681053"/>
                  </a:lnTo>
                  <a:close/>
                </a:path>
                <a:path w="4798694" h="5719445">
                  <a:moveTo>
                    <a:pt x="2678125" y="5681053"/>
                  </a:moveTo>
                  <a:lnTo>
                    <a:pt x="2639999" y="5681053"/>
                  </a:lnTo>
                  <a:lnTo>
                    <a:pt x="2639999" y="5719153"/>
                  </a:lnTo>
                  <a:lnTo>
                    <a:pt x="2678125" y="5719153"/>
                  </a:lnTo>
                  <a:lnTo>
                    <a:pt x="2678125" y="5681053"/>
                  </a:lnTo>
                  <a:close/>
                </a:path>
                <a:path w="4798694" h="5719445">
                  <a:moveTo>
                    <a:pt x="2754363" y="5681053"/>
                  </a:moveTo>
                  <a:lnTo>
                    <a:pt x="2716238" y="5681053"/>
                  </a:lnTo>
                  <a:lnTo>
                    <a:pt x="2716238" y="5719153"/>
                  </a:lnTo>
                  <a:lnTo>
                    <a:pt x="2754363" y="5719153"/>
                  </a:lnTo>
                  <a:lnTo>
                    <a:pt x="2754363" y="5681053"/>
                  </a:lnTo>
                  <a:close/>
                </a:path>
                <a:path w="4798694" h="5719445">
                  <a:moveTo>
                    <a:pt x="2830601" y="5681053"/>
                  </a:moveTo>
                  <a:lnTo>
                    <a:pt x="2792476" y="5681053"/>
                  </a:lnTo>
                  <a:lnTo>
                    <a:pt x="2792476" y="5719153"/>
                  </a:lnTo>
                  <a:lnTo>
                    <a:pt x="2830601" y="5719153"/>
                  </a:lnTo>
                  <a:lnTo>
                    <a:pt x="2830601" y="5681053"/>
                  </a:lnTo>
                  <a:close/>
                </a:path>
                <a:path w="4798694" h="5719445">
                  <a:moveTo>
                    <a:pt x="2906839" y="5681053"/>
                  </a:moveTo>
                  <a:lnTo>
                    <a:pt x="2868726" y="5681053"/>
                  </a:lnTo>
                  <a:lnTo>
                    <a:pt x="2868726" y="5719153"/>
                  </a:lnTo>
                  <a:lnTo>
                    <a:pt x="2906839" y="5719153"/>
                  </a:lnTo>
                  <a:lnTo>
                    <a:pt x="2906839" y="5681053"/>
                  </a:lnTo>
                  <a:close/>
                </a:path>
                <a:path w="4798694" h="5719445">
                  <a:moveTo>
                    <a:pt x="2983077" y="5681053"/>
                  </a:moveTo>
                  <a:lnTo>
                    <a:pt x="2944965" y="5681053"/>
                  </a:lnTo>
                  <a:lnTo>
                    <a:pt x="2944965" y="5719153"/>
                  </a:lnTo>
                  <a:lnTo>
                    <a:pt x="2983077" y="5719153"/>
                  </a:lnTo>
                  <a:lnTo>
                    <a:pt x="2983077" y="5681053"/>
                  </a:lnTo>
                  <a:close/>
                </a:path>
                <a:path w="4798694" h="5719445">
                  <a:moveTo>
                    <a:pt x="3059328" y="5681053"/>
                  </a:moveTo>
                  <a:lnTo>
                    <a:pt x="3021203" y="5681053"/>
                  </a:lnTo>
                  <a:lnTo>
                    <a:pt x="3021203" y="5719153"/>
                  </a:lnTo>
                  <a:lnTo>
                    <a:pt x="3059328" y="5719153"/>
                  </a:lnTo>
                  <a:lnTo>
                    <a:pt x="3059328" y="5681053"/>
                  </a:lnTo>
                  <a:close/>
                </a:path>
                <a:path w="4798694" h="5719445">
                  <a:moveTo>
                    <a:pt x="3135566" y="5681053"/>
                  </a:moveTo>
                  <a:lnTo>
                    <a:pt x="3097441" y="5681053"/>
                  </a:lnTo>
                  <a:lnTo>
                    <a:pt x="3097441" y="5719153"/>
                  </a:lnTo>
                  <a:lnTo>
                    <a:pt x="3135566" y="5719153"/>
                  </a:lnTo>
                  <a:lnTo>
                    <a:pt x="3135566" y="5681053"/>
                  </a:lnTo>
                  <a:close/>
                </a:path>
                <a:path w="4798694" h="5719445">
                  <a:moveTo>
                    <a:pt x="3211804" y="5681053"/>
                  </a:moveTo>
                  <a:lnTo>
                    <a:pt x="3173679" y="5681053"/>
                  </a:lnTo>
                  <a:lnTo>
                    <a:pt x="3173679" y="5719153"/>
                  </a:lnTo>
                  <a:lnTo>
                    <a:pt x="3211804" y="5719153"/>
                  </a:lnTo>
                  <a:lnTo>
                    <a:pt x="3211804" y="5681053"/>
                  </a:lnTo>
                  <a:close/>
                </a:path>
                <a:path w="4798694" h="5719445">
                  <a:moveTo>
                    <a:pt x="3288042" y="5681053"/>
                  </a:moveTo>
                  <a:lnTo>
                    <a:pt x="3249917" y="5681053"/>
                  </a:lnTo>
                  <a:lnTo>
                    <a:pt x="3249917" y="5719153"/>
                  </a:lnTo>
                  <a:lnTo>
                    <a:pt x="3288042" y="5719153"/>
                  </a:lnTo>
                  <a:lnTo>
                    <a:pt x="3288042" y="5681053"/>
                  </a:lnTo>
                  <a:close/>
                </a:path>
                <a:path w="4798694" h="5719445">
                  <a:moveTo>
                    <a:pt x="3364280" y="5681053"/>
                  </a:moveTo>
                  <a:lnTo>
                    <a:pt x="3326168" y="5681053"/>
                  </a:lnTo>
                  <a:lnTo>
                    <a:pt x="3326168" y="5719153"/>
                  </a:lnTo>
                  <a:lnTo>
                    <a:pt x="3364280" y="5719153"/>
                  </a:lnTo>
                  <a:lnTo>
                    <a:pt x="3364280" y="5681053"/>
                  </a:lnTo>
                  <a:close/>
                </a:path>
                <a:path w="4798694" h="5719445">
                  <a:moveTo>
                    <a:pt x="3440519" y="5681053"/>
                  </a:moveTo>
                  <a:lnTo>
                    <a:pt x="3402406" y="5681053"/>
                  </a:lnTo>
                  <a:lnTo>
                    <a:pt x="3402406" y="5719153"/>
                  </a:lnTo>
                  <a:lnTo>
                    <a:pt x="3440519" y="5719153"/>
                  </a:lnTo>
                  <a:lnTo>
                    <a:pt x="3440519" y="5681053"/>
                  </a:lnTo>
                  <a:close/>
                </a:path>
                <a:path w="4798694" h="5719445">
                  <a:moveTo>
                    <a:pt x="3516769" y="5681053"/>
                  </a:moveTo>
                  <a:lnTo>
                    <a:pt x="3478644" y="5681053"/>
                  </a:lnTo>
                  <a:lnTo>
                    <a:pt x="3478644" y="5719153"/>
                  </a:lnTo>
                  <a:lnTo>
                    <a:pt x="3516769" y="5719153"/>
                  </a:lnTo>
                  <a:lnTo>
                    <a:pt x="3516769" y="5681053"/>
                  </a:lnTo>
                  <a:close/>
                </a:path>
                <a:path w="4798694" h="5719445">
                  <a:moveTo>
                    <a:pt x="3593007" y="5681053"/>
                  </a:moveTo>
                  <a:lnTo>
                    <a:pt x="3554882" y="5681053"/>
                  </a:lnTo>
                  <a:lnTo>
                    <a:pt x="3554882" y="5719153"/>
                  </a:lnTo>
                  <a:lnTo>
                    <a:pt x="3593007" y="5719153"/>
                  </a:lnTo>
                  <a:lnTo>
                    <a:pt x="3593007" y="5681053"/>
                  </a:lnTo>
                  <a:close/>
                </a:path>
                <a:path w="4798694" h="5719445">
                  <a:moveTo>
                    <a:pt x="3669246" y="5681053"/>
                  </a:moveTo>
                  <a:lnTo>
                    <a:pt x="3631120" y="5681053"/>
                  </a:lnTo>
                  <a:lnTo>
                    <a:pt x="3631120" y="5719153"/>
                  </a:lnTo>
                  <a:lnTo>
                    <a:pt x="3669246" y="5719153"/>
                  </a:lnTo>
                  <a:lnTo>
                    <a:pt x="3669246" y="5681053"/>
                  </a:lnTo>
                  <a:close/>
                </a:path>
                <a:path w="4798694" h="5719445">
                  <a:moveTo>
                    <a:pt x="3745484" y="5681053"/>
                  </a:moveTo>
                  <a:lnTo>
                    <a:pt x="3707371" y="5681053"/>
                  </a:lnTo>
                  <a:lnTo>
                    <a:pt x="3707371" y="5719153"/>
                  </a:lnTo>
                  <a:lnTo>
                    <a:pt x="3745484" y="5719153"/>
                  </a:lnTo>
                  <a:lnTo>
                    <a:pt x="3745484" y="5681053"/>
                  </a:lnTo>
                  <a:close/>
                </a:path>
                <a:path w="4798694" h="5719445">
                  <a:moveTo>
                    <a:pt x="3821722" y="5681053"/>
                  </a:moveTo>
                  <a:lnTo>
                    <a:pt x="3783609" y="5681053"/>
                  </a:lnTo>
                  <a:lnTo>
                    <a:pt x="3783609" y="5719153"/>
                  </a:lnTo>
                  <a:lnTo>
                    <a:pt x="3821722" y="5719153"/>
                  </a:lnTo>
                  <a:lnTo>
                    <a:pt x="3821722" y="5681053"/>
                  </a:lnTo>
                  <a:close/>
                </a:path>
                <a:path w="4798694" h="5719445">
                  <a:moveTo>
                    <a:pt x="3897960" y="5681053"/>
                  </a:moveTo>
                  <a:lnTo>
                    <a:pt x="3859847" y="5681053"/>
                  </a:lnTo>
                  <a:lnTo>
                    <a:pt x="3859847" y="5719153"/>
                  </a:lnTo>
                  <a:lnTo>
                    <a:pt x="3897960" y="5719153"/>
                  </a:lnTo>
                  <a:lnTo>
                    <a:pt x="3897960" y="5681053"/>
                  </a:lnTo>
                  <a:close/>
                </a:path>
                <a:path w="4798694" h="5719445">
                  <a:moveTo>
                    <a:pt x="3974211" y="5681053"/>
                  </a:moveTo>
                  <a:lnTo>
                    <a:pt x="3936085" y="5681053"/>
                  </a:lnTo>
                  <a:lnTo>
                    <a:pt x="3936085" y="5719153"/>
                  </a:lnTo>
                  <a:lnTo>
                    <a:pt x="3974211" y="5719153"/>
                  </a:lnTo>
                  <a:lnTo>
                    <a:pt x="3974211" y="5681053"/>
                  </a:lnTo>
                  <a:close/>
                </a:path>
                <a:path w="4798694" h="5719445">
                  <a:moveTo>
                    <a:pt x="4050449" y="5681053"/>
                  </a:moveTo>
                  <a:lnTo>
                    <a:pt x="4012323" y="5681053"/>
                  </a:lnTo>
                  <a:lnTo>
                    <a:pt x="4012323" y="5719153"/>
                  </a:lnTo>
                  <a:lnTo>
                    <a:pt x="4050449" y="5719153"/>
                  </a:lnTo>
                  <a:lnTo>
                    <a:pt x="4050449" y="5681053"/>
                  </a:lnTo>
                  <a:close/>
                </a:path>
                <a:path w="4798694" h="5719445">
                  <a:moveTo>
                    <a:pt x="4126687" y="5681053"/>
                  </a:moveTo>
                  <a:lnTo>
                    <a:pt x="4088561" y="5681053"/>
                  </a:lnTo>
                  <a:lnTo>
                    <a:pt x="4088561" y="5719153"/>
                  </a:lnTo>
                  <a:lnTo>
                    <a:pt x="4126687" y="5719153"/>
                  </a:lnTo>
                  <a:lnTo>
                    <a:pt x="4126687" y="5681053"/>
                  </a:lnTo>
                  <a:close/>
                </a:path>
                <a:path w="4798694" h="5719445">
                  <a:moveTo>
                    <a:pt x="4202925" y="5681053"/>
                  </a:moveTo>
                  <a:lnTo>
                    <a:pt x="4164812" y="5681053"/>
                  </a:lnTo>
                  <a:lnTo>
                    <a:pt x="4164812" y="5719153"/>
                  </a:lnTo>
                  <a:lnTo>
                    <a:pt x="4202925" y="5719153"/>
                  </a:lnTo>
                  <a:lnTo>
                    <a:pt x="4202925" y="5681053"/>
                  </a:lnTo>
                  <a:close/>
                </a:path>
                <a:path w="4798694" h="5719445">
                  <a:moveTo>
                    <a:pt x="4279163" y="5681053"/>
                  </a:moveTo>
                  <a:lnTo>
                    <a:pt x="4241050" y="5681053"/>
                  </a:lnTo>
                  <a:lnTo>
                    <a:pt x="4241050" y="5719153"/>
                  </a:lnTo>
                  <a:lnTo>
                    <a:pt x="4279163" y="5719153"/>
                  </a:lnTo>
                  <a:lnTo>
                    <a:pt x="4279163" y="5681053"/>
                  </a:lnTo>
                  <a:close/>
                </a:path>
                <a:path w="4798694" h="5719445">
                  <a:moveTo>
                    <a:pt x="4355414" y="5681053"/>
                  </a:moveTo>
                  <a:lnTo>
                    <a:pt x="4317289" y="5681053"/>
                  </a:lnTo>
                  <a:lnTo>
                    <a:pt x="4317289" y="5719153"/>
                  </a:lnTo>
                  <a:lnTo>
                    <a:pt x="4355414" y="5719153"/>
                  </a:lnTo>
                  <a:lnTo>
                    <a:pt x="4355414" y="5681053"/>
                  </a:lnTo>
                  <a:close/>
                </a:path>
                <a:path w="4798694" h="5719445">
                  <a:moveTo>
                    <a:pt x="4431652" y="5681053"/>
                  </a:moveTo>
                  <a:lnTo>
                    <a:pt x="4393527" y="5681053"/>
                  </a:lnTo>
                  <a:lnTo>
                    <a:pt x="4393527" y="5719153"/>
                  </a:lnTo>
                  <a:lnTo>
                    <a:pt x="4431652" y="5719153"/>
                  </a:lnTo>
                  <a:lnTo>
                    <a:pt x="4431652" y="5681053"/>
                  </a:lnTo>
                  <a:close/>
                </a:path>
                <a:path w="4798694" h="5719445">
                  <a:moveTo>
                    <a:pt x="4507890" y="5681053"/>
                  </a:moveTo>
                  <a:lnTo>
                    <a:pt x="4469765" y="5681053"/>
                  </a:lnTo>
                  <a:lnTo>
                    <a:pt x="4469765" y="5719153"/>
                  </a:lnTo>
                  <a:lnTo>
                    <a:pt x="4507890" y="5719153"/>
                  </a:lnTo>
                  <a:lnTo>
                    <a:pt x="4507890" y="5681053"/>
                  </a:lnTo>
                  <a:close/>
                </a:path>
                <a:path w="4798694" h="5719445">
                  <a:moveTo>
                    <a:pt x="4584128" y="5681053"/>
                  </a:moveTo>
                  <a:lnTo>
                    <a:pt x="4546003" y="5681053"/>
                  </a:lnTo>
                  <a:lnTo>
                    <a:pt x="4546003" y="5719153"/>
                  </a:lnTo>
                  <a:lnTo>
                    <a:pt x="4584128" y="5719153"/>
                  </a:lnTo>
                  <a:lnTo>
                    <a:pt x="4584128" y="5681053"/>
                  </a:lnTo>
                  <a:close/>
                </a:path>
                <a:path w="4798694" h="5719445">
                  <a:moveTo>
                    <a:pt x="4660366" y="5681053"/>
                  </a:moveTo>
                  <a:lnTo>
                    <a:pt x="4622254" y="5681053"/>
                  </a:lnTo>
                  <a:lnTo>
                    <a:pt x="4622254" y="5719153"/>
                  </a:lnTo>
                  <a:lnTo>
                    <a:pt x="4660366" y="5719153"/>
                  </a:lnTo>
                  <a:lnTo>
                    <a:pt x="4660366" y="5681053"/>
                  </a:lnTo>
                  <a:close/>
                </a:path>
                <a:path w="4798694" h="5719445">
                  <a:moveTo>
                    <a:pt x="4736604" y="5681053"/>
                  </a:moveTo>
                  <a:lnTo>
                    <a:pt x="4698492" y="5681053"/>
                  </a:lnTo>
                  <a:lnTo>
                    <a:pt x="4698492" y="5719153"/>
                  </a:lnTo>
                  <a:lnTo>
                    <a:pt x="4736604" y="5719153"/>
                  </a:lnTo>
                  <a:lnTo>
                    <a:pt x="4736604" y="5681053"/>
                  </a:lnTo>
                  <a:close/>
                </a:path>
                <a:path w="4798694" h="5719445">
                  <a:moveTo>
                    <a:pt x="4798263" y="5681053"/>
                  </a:moveTo>
                  <a:lnTo>
                    <a:pt x="4774730" y="5681053"/>
                  </a:lnTo>
                  <a:lnTo>
                    <a:pt x="4774730" y="5719153"/>
                  </a:lnTo>
                  <a:lnTo>
                    <a:pt x="4798263" y="5719153"/>
                  </a:lnTo>
                  <a:lnTo>
                    <a:pt x="4798263" y="5681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489737" y="1985072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559"/>
                  </a:moveTo>
                  <a:lnTo>
                    <a:pt x="0" y="5334559"/>
                  </a:lnTo>
                  <a:lnTo>
                    <a:pt x="0" y="5372659"/>
                  </a:lnTo>
                  <a:lnTo>
                    <a:pt x="38100" y="5372659"/>
                  </a:lnTo>
                  <a:lnTo>
                    <a:pt x="38100" y="5334559"/>
                  </a:lnTo>
                  <a:close/>
                </a:path>
                <a:path w="38100" h="5372734">
                  <a:moveTo>
                    <a:pt x="38100" y="5258346"/>
                  </a:moveTo>
                  <a:lnTo>
                    <a:pt x="0" y="5258346"/>
                  </a:lnTo>
                  <a:lnTo>
                    <a:pt x="0" y="5296459"/>
                  </a:lnTo>
                  <a:lnTo>
                    <a:pt x="38100" y="5296459"/>
                  </a:lnTo>
                  <a:lnTo>
                    <a:pt x="38100" y="5258346"/>
                  </a:lnTo>
                  <a:close/>
                </a:path>
                <a:path w="38100" h="5372734">
                  <a:moveTo>
                    <a:pt x="38100" y="5182146"/>
                  </a:moveTo>
                  <a:lnTo>
                    <a:pt x="0" y="5182146"/>
                  </a:lnTo>
                  <a:lnTo>
                    <a:pt x="0" y="5220246"/>
                  </a:lnTo>
                  <a:lnTo>
                    <a:pt x="38100" y="5220246"/>
                  </a:lnTo>
                  <a:lnTo>
                    <a:pt x="38100" y="5182146"/>
                  </a:lnTo>
                  <a:close/>
                </a:path>
                <a:path w="38100" h="5372734">
                  <a:moveTo>
                    <a:pt x="38100" y="5105933"/>
                  </a:moveTo>
                  <a:lnTo>
                    <a:pt x="0" y="5105933"/>
                  </a:lnTo>
                  <a:lnTo>
                    <a:pt x="0" y="5144033"/>
                  </a:lnTo>
                  <a:lnTo>
                    <a:pt x="38100" y="5144033"/>
                  </a:lnTo>
                  <a:lnTo>
                    <a:pt x="38100" y="5105933"/>
                  </a:lnTo>
                  <a:close/>
                </a:path>
                <a:path w="38100" h="5372734">
                  <a:moveTo>
                    <a:pt x="38100" y="5029720"/>
                  </a:moveTo>
                  <a:lnTo>
                    <a:pt x="0" y="5029720"/>
                  </a:lnTo>
                  <a:lnTo>
                    <a:pt x="0" y="5067833"/>
                  </a:lnTo>
                  <a:lnTo>
                    <a:pt x="38100" y="5067833"/>
                  </a:lnTo>
                  <a:lnTo>
                    <a:pt x="38100" y="5029720"/>
                  </a:lnTo>
                  <a:close/>
                </a:path>
                <a:path w="38100" h="5372734">
                  <a:moveTo>
                    <a:pt x="38100" y="4953520"/>
                  </a:moveTo>
                  <a:lnTo>
                    <a:pt x="0" y="4953520"/>
                  </a:lnTo>
                  <a:lnTo>
                    <a:pt x="0" y="4991620"/>
                  </a:lnTo>
                  <a:lnTo>
                    <a:pt x="38100" y="4991620"/>
                  </a:lnTo>
                  <a:lnTo>
                    <a:pt x="38100" y="4953520"/>
                  </a:lnTo>
                  <a:close/>
                </a:path>
                <a:path w="38100" h="5372734">
                  <a:moveTo>
                    <a:pt x="38100" y="4877308"/>
                  </a:moveTo>
                  <a:lnTo>
                    <a:pt x="0" y="4877308"/>
                  </a:lnTo>
                  <a:lnTo>
                    <a:pt x="0" y="4915408"/>
                  </a:lnTo>
                  <a:lnTo>
                    <a:pt x="38100" y="4915408"/>
                  </a:lnTo>
                  <a:lnTo>
                    <a:pt x="38100" y="4877308"/>
                  </a:lnTo>
                  <a:close/>
                </a:path>
                <a:path w="38100" h="5372734">
                  <a:moveTo>
                    <a:pt x="38100" y="4801108"/>
                  </a:moveTo>
                  <a:lnTo>
                    <a:pt x="0" y="4801108"/>
                  </a:lnTo>
                  <a:lnTo>
                    <a:pt x="0" y="4839208"/>
                  </a:lnTo>
                  <a:lnTo>
                    <a:pt x="38100" y="4839208"/>
                  </a:lnTo>
                  <a:lnTo>
                    <a:pt x="38100" y="4801108"/>
                  </a:lnTo>
                  <a:close/>
                </a:path>
                <a:path w="38100" h="5372734">
                  <a:moveTo>
                    <a:pt x="38100" y="4724895"/>
                  </a:moveTo>
                  <a:lnTo>
                    <a:pt x="0" y="4724895"/>
                  </a:lnTo>
                  <a:lnTo>
                    <a:pt x="0" y="4762995"/>
                  </a:lnTo>
                  <a:lnTo>
                    <a:pt x="38100" y="4762995"/>
                  </a:lnTo>
                  <a:lnTo>
                    <a:pt x="38100" y="4724895"/>
                  </a:lnTo>
                  <a:close/>
                </a:path>
                <a:path w="38100" h="5372734">
                  <a:moveTo>
                    <a:pt x="38100" y="4648682"/>
                  </a:moveTo>
                  <a:lnTo>
                    <a:pt x="0" y="4648682"/>
                  </a:lnTo>
                  <a:lnTo>
                    <a:pt x="0" y="4686795"/>
                  </a:lnTo>
                  <a:lnTo>
                    <a:pt x="38100" y="4686795"/>
                  </a:lnTo>
                  <a:lnTo>
                    <a:pt x="38100" y="4648682"/>
                  </a:lnTo>
                  <a:close/>
                </a:path>
                <a:path w="38100" h="5372734">
                  <a:moveTo>
                    <a:pt x="38100" y="4572482"/>
                  </a:moveTo>
                  <a:lnTo>
                    <a:pt x="0" y="4572482"/>
                  </a:lnTo>
                  <a:lnTo>
                    <a:pt x="0" y="4610582"/>
                  </a:lnTo>
                  <a:lnTo>
                    <a:pt x="38100" y="4610582"/>
                  </a:lnTo>
                  <a:lnTo>
                    <a:pt x="38100" y="4572482"/>
                  </a:lnTo>
                  <a:close/>
                </a:path>
                <a:path w="38100" h="5372734">
                  <a:moveTo>
                    <a:pt x="38100" y="4496270"/>
                  </a:moveTo>
                  <a:lnTo>
                    <a:pt x="0" y="4496270"/>
                  </a:lnTo>
                  <a:lnTo>
                    <a:pt x="0" y="4534370"/>
                  </a:lnTo>
                  <a:lnTo>
                    <a:pt x="38100" y="4534370"/>
                  </a:lnTo>
                  <a:lnTo>
                    <a:pt x="38100" y="4496270"/>
                  </a:lnTo>
                  <a:close/>
                </a:path>
                <a:path w="38100" h="5372734">
                  <a:moveTo>
                    <a:pt x="38100" y="4420057"/>
                  </a:moveTo>
                  <a:lnTo>
                    <a:pt x="0" y="4420057"/>
                  </a:lnTo>
                  <a:lnTo>
                    <a:pt x="0" y="4458170"/>
                  </a:lnTo>
                  <a:lnTo>
                    <a:pt x="38100" y="4458170"/>
                  </a:lnTo>
                  <a:lnTo>
                    <a:pt x="38100" y="4420057"/>
                  </a:lnTo>
                  <a:close/>
                </a:path>
                <a:path w="38100" h="5372734">
                  <a:moveTo>
                    <a:pt x="38100" y="4343857"/>
                  </a:moveTo>
                  <a:lnTo>
                    <a:pt x="0" y="4343857"/>
                  </a:lnTo>
                  <a:lnTo>
                    <a:pt x="0" y="4381957"/>
                  </a:lnTo>
                  <a:lnTo>
                    <a:pt x="38100" y="4381957"/>
                  </a:lnTo>
                  <a:lnTo>
                    <a:pt x="38100" y="4343857"/>
                  </a:lnTo>
                  <a:close/>
                </a:path>
                <a:path w="38100" h="5372734">
                  <a:moveTo>
                    <a:pt x="38100" y="4267644"/>
                  </a:moveTo>
                  <a:lnTo>
                    <a:pt x="0" y="4267644"/>
                  </a:lnTo>
                  <a:lnTo>
                    <a:pt x="0" y="4305744"/>
                  </a:lnTo>
                  <a:lnTo>
                    <a:pt x="38100" y="4305744"/>
                  </a:lnTo>
                  <a:lnTo>
                    <a:pt x="38100" y="4267644"/>
                  </a:lnTo>
                  <a:close/>
                </a:path>
                <a:path w="38100" h="5372734">
                  <a:moveTo>
                    <a:pt x="38100" y="4191444"/>
                  </a:moveTo>
                  <a:lnTo>
                    <a:pt x="0" y="4191444"/>
                  </a:lnTo>
                  <a:lnTo>
                    <a:pt x="0" y="4229544"/>
                  </a:lnTo>
                  <a:lnTo>
                    <a:pt x="38100" y="4229544"/>
                  </a:lnTo>
                  <a:lnTo>
                    <a:pt x="38100" y="4191444"/>
                  </a:lnTo>
                  <a:close/>
                </a:path>
                <a:path w="38100" h="5372734">
                  <a:moveTo>
                    <a:pt x="38100" y="4115231"/>
                  </a:moveTo>
                  <a:lnTo>
                    <a:pt x="0" y="4115231"/>
                  </a:lnTo>
                  <a:lnTo>
                    <a:pt x="0" y="4153331"/>
                  </a:lnTo>
                  <a:lnTo>
                    <a:pt x="38100" y="4153331"/>
                  </a:lnTo>
                  <a:lnTo>
                    <a:pt x="38100" y="4115231"/>
                  </a:lnTo>
                  <a:close/>
                </a:path>
                <a:path w="38100" h="5372734">
                  <a:moveTo>
                    <a:pt x="38100" y="4039019"/>
                  </a:moveTo>
                  <a:lnTo>
                    <a:pt x="0" y="4039019"/>
                  </a:lnTo>
                  <a:lnTo>
                    <a:pt x="0" y="4077131"/>
                  </a:lnTo>
                  <a:lnTo>
                    <a:pt x="38100" y="4077131"/>
                  </a:lnTo>
                  <a:lnTo>
                    <a:pt x="38100" y="4039019"/>
                  </a:lnTo>
                  <a:close/>
                </a:path>
                <a:path w="38100" h="5372734">
                  <a:moveTo>
                    <a:pt x="38100" y="3962819"/>
                  </a:moveTo>
                  <a:lnTo>
                    <a:pt x="0" y="3962819"/>
                  </a:lnTo>
                  <a:lnTo>
                    <a:pt x="0" y="4000919"/>
                  </a:lnTo>
                  <a:lnTo>
                    <a:pt x="38100" y="4000919"/>
                  </a:lnTo>
                  <a:lnTo>
                    <a:pt x="38100" y="3962819"/>
                  </a:lnTo>
                  <a:close/>
                </a:path>
                <a:path w="38100" h="5372734">
                  <a:moveTo>
                    <a:pt x="38100" y="3886606"/>
                  </a:moveTo>
                  <a:lnTo>
                    <a:pt x="0" y="3886606"/>
                  </a:lnTo>
                  <a:lnTo>
                    <a:pt x="0" y="3924706"/>
                  </a:lnTo>
                  <a:lnTo>
                    <a:pt x="38100" y="3924706"/>
                  </a:lnTo>
                  <a:lnTo>
                    <a:pt x="38100" y="3886606"/>
                  </a:lnTo>
                  <a:close/>
                </a:path>
                <a:path w="38100" h="5372734">
                  <a:moveTo>
                    <a:pt x="38100" y="3810393"/>
                  </a:moveTo>
                  <a:lnTo>
                    <a:pt x="0" y="3810393"/>
                  </a:lnTo>
                  <a:lnTo>
                    <a:pt x="0" y="3848506"/>
                  </a:lnTo>
                  <a:lnTo>
                    <a:pt x="38100" y="3848506"/>
                  </a:lnTo>
                  <a:lnTo>
                    <a:pt x="38100" y="3810393"/>
                  </a:lnTo>
                  <a:close/>
                </a:path>
                <a:path w="38100" h="5372734">
                  <a:moveTo>
                    <a:pt x="38100" y="3734193"/>
                  </a:moveTo>
                  <a:lnTo>
                    <a:pt x="0" y="3734193"/>
                  </a:lnTo>
                  <a:lnTo>
                    <a:pt x="0" y="3772293"/>
                  </a:lnTo>
                  <a:lnTo>
                    <a:pt x="38100" y="3772293"/>
                  </a:lnTo>
                  <a:lnTo>
                    <a:pt x="38100" y="3734193"/>
                  </a:lnTo>
                  <a:close/>
                </a:path>
                <a:path w="38100" h="5372734">
                  <a:moveTo>
                    <a:pt x="38100" y="3657981"/>
                  </a:moveTo>
                  <a:lnTo>
                    <a:pt x="0" y="3657981"/>
                  </a:lnTo>
                  <a:lnTo>
                    <a:pt x="0" y="3696081"/>
                  </a:lnTo>
                  <a:lnTo>
                    <a:pt x="38100" y="3696081"/>
                  </a:lnTo>
                  <a:lnTo>
                    <a:pt x="38100" y="3657981"/>
                  </a:lnTo>
                  <a:close/>
                </a:path>
                <a:path w="38100" h="5372734">
                  <a:moveTo>
                    <a:pt x="38100" y="3581781"/>
                  </a:moveTo>
                  <a:lnTo>
                    <a:pt x="0" y="3581781"/>
                  </a:lnTo>
                  <a:lnTo>
                    <a:pt x="0" y="3619881"/>
                  </a:lnTo>
                  <a:lnTo>
                    <a:pt x="38100" y="3619881"/>
                  </a:lnTo>
                  <a:lnTo>
                    <a:pt x="38100" y="3581781"/>
                  </a:lnTo>
                  <a:close/>
                </a:path>
                <a:path w="38100" h="5372734">
                  <a:moveTo>
                    <a:pt x="38100" y="3505568"/>
                  </a:moveTo>
                  <a:lnTo>
                    <a:pt x="0" y="3505568"/>
                  </a:lnTo>
                  <a:lnTo>
                    <a:pt x="0" y="3543668"/>
                  </a:lnTo>
                  <a:lnTo>
                    <a:pt x="38100" y="3543668"/>
                  </a:lnTo>
                  <a:lnTo>
                    <a:pt x="38100" y="3505568"/>
                  </a:lnTo>
                  <a:close/>
                </a:path>
                <a:path w="38100" h="5372734">
                  <a:moveTo>
                    <a:pt x="38100" y="3429355"/>
                  </a:moveTo>
                  <a:lnTo>
                    <a:pt x="0" y="3429355"/>
                  </a:lnTo>
                  <a:lnTo>
                    <a:pt x="0" y="3467468"/>
                  </a:lnTo>
                  <a:lnTo>
                    <a:pt x="38100" y="3467468"/>
                  </a:lnTo>
                  <a:lnTo>
                    <a:pt x="38100" y="3429355"/>
                  </a:lnTo>
                  <a:close/>
                </a:path>
                <a:path w="38100" h="5372734">
                  <a:moveTo>
                    <a:pt x="38100" y="3353155"/>
                  </a:moveTo>
                  <a:lnTo>
                    <a:pt x="0" y="3353155"/>
                  </a:lnTo>
                  <a:lnTo>
                    <a:pt x="0" y="3391255"/>
                  </a:lnTo>
                  <a:lnTo>
                    <a:pt x="38100" y="3391255"/>
                  </a:lnTo>
                  <a:lnTo>
                    <a:pt x="38100" y="3353155"/>
                  </a:lnTo>
                  <a:close/>
                </a:path>
                <a:path w="38100" h="5372734">
                  <a:moveTo>
                    <a:pt x="38100" y="3276943"/>
                  </a:moveTo>
                  <a:lnTo>
                    <a:pt x="0" y="3276943"/>
                  </a:lnTo>
                  <a:lnTo>
                    <a:pt x="0" y="3315043"/>
                  </a:lnTo>
                  <a:lnTo>
                    <a:pt x="38100" y="3315043"/>
                  </a:lnTo>
                  <a:lnTo>
                    <a:pt x="38100" y="3276943"/>
                  </a:lnTo>
                  <a:close/>
                </a:path>
                <a:path w="38100" h="5372734">
                  <a:moveTo>
                    <a:pt x="38100" y="3200730"/>
                  </a:moveTo>
                  <a:lnTo>
                    <a:pt x="0" y="3200730"/>
                  </a:lnTo>
                  <a:lnTo>
                    <a:pt x="0" y="3238843"/>
                  </a:lnTo>
                  <a:lnTo>
                    <a:pt x="38100" y="3238843"/>
                  </a:lnTo>
                  <a:lnTo>
                    <a:pt x="38100" y="3200730"/>
                  </a:lnTo>
                  <a:close/>
                </a:path>
                <a:path w="38100" h="5372734">
                  <a:moveTo>
                    <a:pt x="38100" y="3124530"/>
                  </a:moveTo>
                  <a:lnTo>
                    <a:pt x="0" y="3124530"/>
                  </a:lnTo>
                  <a:lnTo>
                    <a:pt x="0" y="3162630"/>
                  </a:lnTo>
                  <a:lnTo>
                    <a:pt x="38100" y="3162630"/>
                  </a:lnTo>
                  <a:lnTo>
                    <a:pt x="38100" y="3124530"/>
                  </a:lnTo>
                  <a:close/>
                </a:path>
                <a:path w="38100" h="5372734">
                  <a:moveTo>
                    <a:pt x="38100" y="3048317"/>
                  </a:moveTo>
                  <a:lnTo>
                    <a:pt x="0" y="3048317"/>
                  </a:lnTo>
                  <a:lnTo>
                    <a:pt x="0" y="3086430"/>
                  </a:lnTo>
                  <a:lnTo>
                    <a:pt x="38100" y="3086430"/>
                  </a:lnTo>
                  <a:lnTo>
                    <a:pt x="38100" y="3048317"/>
                  </a:lnTo>
                  <a:close/>
                </a:path>
                <a:path w="38100" h="5372734">
                  <a:moveTo>
                    <a:pt x="38100" y="2972117"/>
                  </a:moveTo>
                  <a:lnTo>
                    <a:pt x="0" y="2972117"/>
                  </a:lnTo>
                  <a:lnTo>
                    <a:pt x="0" y="3010217"/>
                  </a:lnTo>
                  <a:lnTo>
                    <a:pt x="38100" y="3010217"/>
                  </a:lnTo>
                  <a:lnTo>
                    <a:pt x="38100" y="2972117"/>
                  </a:lnTo>
                  <a:close/>
                </a:path>
                <a:path w="38100" h="5372734">
                  <a:moveTo>
                    <a:pt x="38100" y="2895904"/>
                  </a:moveTo>
                  <a:lnTo>
                    <a:pt x="0" y="2895904"/>
                  </a:lnTo>
                  <a:lnTo>
                    <a:pt x="0" y="2934004"/>
                  </a:lnTo>
                  <a:lnTo>
                    <a:pt x="38100" y="2934004"/>
                  </a:lnTo>
                  <a:lnTo>
                    <a:pt x="38100" y="2895904"/>
                  </a:lnTo>
                  <a:close/>
                </a:path>
                <a:path w="38100" h="5372734">
                  <a:moveTo>
                    <a:pt x="38100" y="2819692"/>
                  </a:moveTo>
                  <a:lnTo>
                    <a:pt x="0" y="2819692"/>
                  </a:lnTo>
                  <a:lnTo>
                    <a:pt x="0" y="2857804"/>
                  </a:lnTo>
                  <a:lnTo>
                    <a:pt x="38100" y="2857804"/>
                  </a:lnTo>
                  <a:lnTo>
                    <a:pt x="38100" y="2819692"/>
                  </a:lnTo>
                  <a:close/>
                </a:path>
                <a:path w="38100" h="5372734">
                  <a:moveTo>
                    <a:pt x="38100" y="2743492"/>
                  </a:moveTo>
                  <a:lnTo>
                    <a:pt x="0" y="2743492"/>
                  </a:lnTo>
                  <a:lnTo>
                    <a:pt x="0" y="2781592"/>
                  </a:lnTo>
                  <a:lnTo>
                    <a:pt x="38100" y="2781592"/>
                  </a:lnTo>
                  <a:lnTo>
                    <a:pt x="38100" y="2743492"/>
                  </a:lnTo>
                  <a:close/>
                </a:path>
                <a:path w="38100" h="5372734">
                  <a:moveTo>
                    <a:pt x="38100" y="2667279"/>
                  </a:moveTo>
                  <a:lnTo>
                    <a:pt x="0" y="2667279"/>
                  </a:lnTo>
                  <a:lnTo>
                    <a:pt x="0" y="2705379"/>
                  </a:lnTo>
                  <a:lnTo>
                    <a:pt x="38100" y="2705379"/>
                  </a:lnTo>
                  <a:lnTo>
                    <a:pt x="38100" y="2667279"/>
                  </a:lnTo>
                  <a:close/>
                </a:path>
                <a:path w="38100" h="5372734">
                  <a:moveTo>
                    <a:pt x="38100" y="2591066"/>
                  </a:moveTo>
                  <a:lnTo>
                    <a:pt x="0" y="2591066"/>
                  </a:lnTo>
                  <a:lnTo>
                    <a:pt x="0" y="2629179"/>
                  </a:lnTo>
                  <a:lnTo>
                    <a:pt x="38100" y="2629179"/>
                  </a:lnTo>
                  <a:lnTo>
                    <a:pt x="38100" y="2591066"/>
                  </a:lnTo>
                  <a:close/>
                </a:path>
                <a:path w="38100" h="5372734">
                  <a:moveTo>
                    <a:pt x="38100" y="2514866"/>
                  </a:moveTo>
                  <a:lnTo>
                    <a:pt x="0" y="2514866"/>
                  </a:lnTo>
                  <a:lnTo>
                    <a:pt x="0" y="2552966"/>
                  </a:lnTo>
                  <a:lnTo>
                    <a:pt x="38100" y="2552966"/>
                  </a:lnTo>
                  <a:lnTo>
                    <a:pt x="38100" y="2514866"/>
                  </a:lnTo>
                  <a:close/>
                </a:path>
                <a:path w="38100" h="5372734">
                  <a:moveTo>
                    <a:pt x="38100" y="2438654"/>
                  </a:moveTo>
                  <a:lnTo>
                    <a:pt x="0" y="2438654"/>
                  </a:lnTo>
                  <a:lnTo>
                    <a:pt x="0" y="2476766"/>
                  </a:lnTo>
                  <a:lnTo>
                    <a:pt x="38100" y="2476766"/>
                  </a:lnTo>
                  <a:lnTo>
                    <a:pt x="38100" y="2438654"/>
                  </a:lnTo>
                  <a:close/>
                </a:path>
                <a:path w="38100" h="5372734">
                  <a:moveTo>
                    <a:pt x="38100" y="2362454"/>
                  </a:moveTo>
                  <a:lnTo>
                    <a:pt x="0" y="2362454"/>
                  </a:lnTo>
                  <a:lnTo>
                    <a:pt x="0" y="2400554"/>
                  </a:lnTo>
                  <a:lnTo>
                    <a:pt x="38100" y="2400554"/>
                  </a:lnTo>
                  <a:lnTo>
                    <a:pt x="38100" y="2362454"/>
                  </a:lnTo>
                  <a:close/>
                </a:path>
                <a:path w="38100" h="5372734">
                  <a:moveTo>
                    <a:pt x="38100" y="2286241"/>
                  </a:moveTo>
                  <a:lnTo>
                    <a:pt x="0" y="2286241"/>
                  </a:lnTo>
                  <a:lnTo>
                    <a:pt x="0" y="2324341"/>
                  </a:lnTo>
                  <a:lnTo>
                    <a:pt x="38100" y="2324341"/>
                  </a:lnTo>
                  <a:lnTo>
                    <a:pt x="38100" y="2286241"/>
                  </a:lnTo>
                  <a:close/>
                </a:path>
                <a:path w="38100" h="5372734">
                  <a:moveTo>
                    <a:pt x="38100" y="2210028"/>
                  </a:moveTo>
                  <a:lnTo>
                    <a:pt x="0" y="2210028"/>
                  </a:lnTo>
                  <a:lnTo>
                    <a:pt x="0" y="2248141"/>
                  </a:lnTo>
                  <a:lnTo>
                    <a:pt x="38100" y="2248141"/>
                  </a:lnTo>
                  <a:lnTo>
                    <a:pt x="38100" y="2210028"/>
                  </a:lnTo>
                  <a:close/>
                </a:path>
                <a:path w="38100" h="5372734">
                  <a:moveTo>
                    <a:pt x="38100" y="2133828"/>
                  </a:moveTo>
                  <a:lnTo>
                    <a:pt x="0" y="2133828"/>
                  </a:lnTo>
                  <a:lnTo>
                    <a:pt x="0" y="2171928"/>
                  </a:lnTo>
                  <a:lnTo>
                    <a:pt x="38100" y="2171928"/>
                  </a:lnTo>
                  <a:lnTo>
                    <a:pt x="38100" y="2133828"/>
                  </a:lnTo>
                  <a:close/>
                </a:path>
                <a:path w="38100" h="5372734">
                  <a:moveTo>
                    <a:pt x="38100" y="2057615"/>
                  </a:moveTo>
                  <a:lnTo>
                    <a:pt x="0" y="2057615"/>
                  </a:lnTo>
                  <a:lnTo>
                    <a:pt x="0" y="2095715"/>
                  </a:lnTo>
                  <a:lnTo>
                    <a:pt x="38100" y="2095715"/>
                  </a:lnTo>
                  <a:lnTo>
                    <a:pt x="38100" y="2057615"/>
                  </a:lnTo>
                  <a:close/>
                </a:path>
                <a:path w="38100" h="5372734">
                  <a:moveTo>
                    <a:pt x="38100" y="1981415"/>
                  </a:moveTo>
                  <a:lnTo>
                    <a:pt x="0" y="1981415"/>
                  </a:lnTo>
                  <a:lnTo>
                    <a:pt x="0" y="2019515"/>
                  </a:lnTo>
                  <a:lnTo>
                    <a:pt x="38100" y="2019515"/>
                  </a:lnTo>
                  <a:lnTo>
                    <a:pt x="38100" y="1981415"/>
                  </a:lnTo>
                  <a:close/>
                </a:path>
                <a:path w="38100" h="5372734">
                  <a:moveTo>
                    <a:pt x="38100" y="1905203"/>
                  </a:moveTo>
                  <a:lnTo>
                    <a:pt x="0" y="1905203"/>
                  </a:lnTo>
                  <a:lnTo>
                    <a:pt x="0" y="1943303"/>
                  </a:lnTo>
                  <a:lnTo>
                    <a:pt x="38100" y="1943303"/>
                  </a:lnTo>
                  <a:lnTo>
                    <a:pt x="38100" y="1905203"/>
                  </a:lnTo>
                  <a:close/>
                </a:path>
                <a:path w="38100" h="5372734">
                  <a:moveTo>
                    <a:pt x="38100" y="1828990"/>
                  </a:moveTo>
                  <a:lnTo>
                    <a:pt x="0" y="1828990"/>
                  </a:lnTo>
                  <a:lnTo>
                    <a:pt x="0" y="1867103"/>
                  </a:lnTo>
                  <a:lnTo>
                    <a:pt x="38100" y="1867103"/>
                  </a:lnTo>
                  <a:lnTo>
                    <a:pt x="38100" y="1828990"/>
                  </a:lnTo>
                  <a:close/>
                </a:path>
                <a:path w="38100" h="5372734">
                  <a:moveTo>
                    <a:pt x="38100" y="1752790"/>
                  </a:moveTo>
                  <a:lnTo>
                    <a:pt x="0" y="1752790"/>
                  </a:lnTo>
                  <a:lnTo>
                    <a:pt x="0" y="1790890"/>
                  </a:lnTo>
                  <a:lnTo>
                    <a:pt x="38100" y="1790890"/>
                  </a:lnTo>
                  <a:lnTo>
                    <a:pt x="38100" y="1752790"/>
                  </a:lnTo>
                  <a:close/>
                </a:path>
                <a:path w="38100" h="5372734">
                  <a:moveTo>
                    <a:pt x="38100" y="1676577"/>
                  </a:moveTo>
                  <a:lnTo>
                    <a:pt x="0" y="1676577"/>
                  </a:lnTo>
                  <a:lnTo>
                    <a:pt x="0" y="1714677"/>
                  </a:lnTo>
                  <a:lnTo>
                    <a:pt x="38100" y="1714677"/>
                  </a:lnTo>
                  <a:lnTo>
                    <a:pt x="38100" y="1676577"/>
                  </a:lnTo>
                  <a:close/>
                </a:path>
                <a:path w="38100" h="5372734">
                  <a:moveTo>
                    <a:pt x="38100" y="1600365"/>
                  </a:moveTo>
                  <a:lnTo>
                    <a:pt x="0" y="1600365"/>
                  </a:lnTo>
                  <a:lnTo>
                    <a:pt x="0" y="1638477"/>
                  </a:lnTo>
                  <a:lnTo>
                    <a:pt x="38100" y="1638477"/>
                  </a:lnTo>
                  <a:lnTo>
                    <a:pt x="38100" y="1600365"/>
                  </a:lnTo>
                  <a:close/>
                </a:path>
                <a:path w="38100" h="5372734">
                  <a:moveTo>
                    <a:pt x="38100" y="1524165"/>
                  </a:moveTo>
                  <a:lnTo>
                    <a:pt x="0" y="1524165"/>
                  </a:lnTo>
                  <a:lnTo>
                    <a:pt x="0" y="1562265"/>
                  </a:lnTo>
                  <a:lnTo>
                    <a:pt x="38100" y="1562265"/>
                  </a:lnTo>
                  <a:lnTo>
                    <a:pt x="38100" y="1524165"/>
                  </a:lnTo>
                  <a:close/>
                </a:path>
                <a:path w="38100" h="5372734">
                  <a:moveTo>
                    <a:pt x="38100" y="1447952"/>
                  </a:moveTo>
                  <a:lnTo>
                    <a:pt x="0" y="1447952"/>
                  </a:lnTo>
                  <a:lnTo>
                    <a:pt x="0" y="1486052"/>
                  </a:lnTo>
                  <a:lnTo>
                    <a:pt x="38100" y="1486052"/>
                  </a:lnTo>
                  <a:lnTo>
                    <a:pt x="38100" y="1447952"/>
                  </a:lnTo>
                  <a:close/>
                </a:path>
                <a:path w="38100" h="5372734">
                  <a:moveTo>
                    <a:pt x="38100" y="1371752"/>
                  </a:moveTo>
                  <a:lnTo>
                    <a:pt x="0" y="1371752"/>
                  </a:lnTo>
                  <a:lnTo>
                    <a:pt x="0" y="1409852"/>
                  </a:lnTo>
                  <a:lnTo>
                    <a:pt x="38100" y="1409852"/>
                  </a:lnTo>
                  <a:lnTo>
                    <a:pt x="38100" y="1371752"/>
                  </a:lnTo>
                  <a:close/>
                </a:path>
                <a:path w="38100" h="5372734">
                  <a:moveTo>
                    <a:pt x="38100" y="1295539"/>
                  </a:moveTo>
                  <a:lnTo>
                    <a:pt x="0" y="1295539"/>
                  </a:lnTo>
                  <a:lnTo>
                    <a:pt x="0" y="1333639"/>
                  </a:lnTo>
                  <a:lnTo>
                    <a:pt x="38100" y="1333639"/>
                  </a:lnTo>
                  <a:lnTo>
                    <a:pt x="38100" y="1295539"/>
                  </a:lnTo>
                  <a:close/>
                </a:path>
                <a:path w="38100" h="5372734">
                  <a:moveTo>
                    <a:pt x="38100" y="1219327"/>
                  </a:moveTo>
                  <a:lnTo>
                    <a:pt x="0" y="1219327"/>
                  </a:lnTo>
                  <a:lnTo>
                    <a:pt x="0" y="1257439"/>
                  </a:lnTo>
                  <a:lnTo>
                    <a:pt x="38100" y="1257439"/>
                  </a:lnTo>
                  <a:lnTo>
                    <a:pt x="38100" y="1219327"/>
                  </a:lnTo>
                  <a:close/>
                </a:path>
                <a:path w="38100" h="5372734">
                  <a:moveTo>
                    <a:pt x="38100" y="1143127"/>
                  </a:moveTo>
                  <a:lnTo>
                    <a:pt x="0" y="1143127"/>
                  </a:lnTo>
                  <a:lnTo>
                    <a:pt x="0" y="1181227"/>
                  </a:lnTo>
                  <a:lnTo>
                    <a:pt x="38100" y="1181227"/>
                  </a:lnTo>
                  <a:lnTo>
                    <a:pt x="38100" y="1143127"/>
                  </a:lnTo>
                  <a:close/>
                </a:path>
                <a:path w="38100" h="5372734">
                  <a:moveTo>
                    <a:pt x="38100" y="1066914"/>
                  </a:moveTo>
                  <a:lnTo>
                    <a:pt x="0" y="1066914"/>
                  </a:lnTo>
                  <a:lnTo>
                    <a:pt x="0" y="1105014"/>
                  </a:lnTo>
                  <a:lnTo>
                    <a:pt x="38100" y="1105014"/>
                  </a:lnTo>
                  <a:lnTo>
                    <a:pt x="38100" y="1066914"/>
                  </a:lnTo>
                  <a:close/>
                </a:path>
                <a:path w="38100" h="5372734">
                  <a:moveTo>
                    <a:pt x="38100" y="990701"/>
                  </a:moveTo>
                  <a:lnTo>
                    <a:pt x="0" y="990701"/>
                  </a:lnTo>
                  <a:lnTo>
                    <a:pt x="0" y="1028814"/>
                  </a:lnTo>
                  <a:lnTo>
                    <a:pt x="38100" y="1028814"/>
                  </a:lnTo>
                  <a:lnTo>
                    <a:pt x="38100" y="990701"/>
                  </a:lnTo>
                  <a:close/>
                </a:path>
                <a:path w="38100" h="5372734">
                  <a:moveTo>
                    <a:pt x="38100" y="914501"/>
                  </a:moveTo>
                  <a:lnTo>
                    <a:pt x="0" y="914501"/>
                  </a:lnTo>
                  <a:lnTo>
                    <a:pt x="0" y="952601"/>
                  </a:lnTo>
                  <a:lnTo>
                    <a:pt x="38100" y="952601"/>
                  </a:lnTo>
                  <a:lnTo>
                    <a:pt x="38100" y="914501"/>
                  </a:lnTo>
                  <a:close/>
                </a:path>
                <a:path w="38100" h="5372734">
                  <a:moveTo>
                    <a:pt x="38100" y="838288"/>
                  </a:moveTo>
                  <a:lnTo>
                    <a:pt x="0" y="838288"/>
                  </a:lnTo>
                  <a:lnTo>
                    <a:pt x="0" y="876388"/>
                  </a:lnTo>
                  <a:lnTo>
                    <a:pt x="38100" y="876388"/>
                  </a:lnTo>
                  <a:lnTo>
                    <a:pt x="38100" y="838288"/>
                  </a:lnTo>
                  <a:close/>
                </a:path>
                <a:path w="38100" h="5372734">
                  <a:moveTo>
                    <a:pt x="38100" y="762088"/>
                  </a:moveTo>
                  <a:lnTo>
                    <a:pt x="0" y="762088"/>
                  </a:lnTo>
                  <a:lnTo>
                    <a:pt x="0" y="800188"/>
                  </a:lnTo>
                  <a:lnTo>
                    <a:pt x="38100" y="800188"/>
                  </a:lnTo>
                  <a:lnTo>
                    <a:pt x="38100" y="762088"/>
                  </a:lnTo>
                  <a:close/>
                </a:path>
                <a:path w="38100" h="5372734">
                  <a:moveTo>
                    <a:pt x="38100" y="685876"/>
                  </a:moveTo>
                  <a:lnTo>
                    <a:pt x="0" y="685876"/>
                  </a:lnTo>
                  <a:lnTo>
                    <a:pt x="0" y="723976"/>
                  </a:lnTo>
                  <a:lnTo>
                    <a:pt x="38100" y="723976"/>
                  </a:lnTo>
                  <a:lnTo>
                    <a:pt x="38100" y="685876"/>
                  </a:lnTo>
                  <a:close/>
                </a:path>
                <a:path w="38100" h="5372734">
                  <a:moveTo>
                    <a:pt x="38100" y="609663"/>
                  </a:moveTo>
                  <a:lnTo>
                    <a:pt x="0" y="609663"/>
                  </a:lnTo>
                  <a:lnTo>
                    <a:pt x="0" y="647776"/>
                  </a:lnTo>
                  <a:lnTo>
                    <a:pt x="38100" y="647776"/>
                  </a:lnTo>
                  <a:lnTo>
                    <a:pt x="38100" y="609663"/>
                  </a:lnTo>
                  <a:close/>
                </a:path>
                <a:path w="38100" h="5372734">
                  <a:moveTo>
                    <a:pt x="38100" y="533463"/>
                  </a:moveTo>
                  <a:lnTo>
                    <a:pt x="0" y="533463"/>
                  </a:lnTo>
                  <a:lnTo>
                    <a:pt x="0" y="571563"/>
                  </a:lnTo>
                  <a:lnTo>
                    <a:pt x="38100" y="571563"/>
                  </a:lnTo>
                  <a:lnTo>
                    <a:pt x="38100" y="533463"/>
                  </a:lnTo>
                  <a:close/>
                </a:path>
                <a:path w="38100" h="5372734">
                  <a:moveTo>
                    <a:pt x="38100" y="457250"/>
                  </a:moveTo>
                  <a:lnTo>
                    <a:pt x="0" y="457250"/>
                  </a:lnTo>
                  <a:lnTo>
                    <a:pt x="0" y="495350"/>
                  </a:lnTo>
                  <a:lnTo>
                    <a:pt x="38100" y="495350"/>
                  </a:lnTo>
                  <a:lnTo>
                    <a:pt x="38100" y="457250"/>
                  </a:lnTo>
                  <a:close/>
                </a:path>
                <a:path w="38100" h="5372734">
                  <a:moveTo>
                    <a:pt x="38100" y="381038"/>
                  </a:moveTo>
                  <a:lnTo>
                    <a:pt x="0" y="381038"/>
                  </a:lnTo>
                  <a:lnTo>
                    <a:pt x="0" y="419150"/>
                  </a:lnTo>
                  <a:lnTo>
                    <a:pt x="38100" y="419150"/>
                  </a:lnTo>
                  <a:lnTo>
                    <a:pt x="38100" y="381038"/>
                  </a:lnTo>
                  <a:close/>
                </a:path>
                <a:path w="38100" h="5372734">
                  <a:moveTo>
                    <a:pt x="38100" y="304838"/>
                  </a:moveTo>
                  <a:lnTo>
                    <a:pt x="0" y="304838"/>
                  </a:lnTo>
                  <a:lnTo>
                    <a:pt x="0" y="342938"/>
                  </a:lnTo>
                  <a:lnTo>
                    <a:pt x="38100" y="342938"/>
                  </a:lnTo>
                  <a:lnTo>
                    <a:pt x="38100" y="304838"/>
                  </a:lnTo>
                  <a:close/>
                </a:path>
                <a:path w="38100" h="5372734">
                  <a:moveTo>
                    <a:pt x="38100" y="228625"/>
                  </a:moveTo>
                  <a:lnTo>
                    <a:pt x="0" y="228625"/>
                  </a:lnTo>
                  <a:lnTo>
                    <a:pt x="0" y="266738"/>
                  </a:lnTo>
                  <a:lnTo>
                    <a:pt x="38100" y="266738"/>
                  </a:lnTo>
                  <a:lnTo>
                    <a:pt x="38100" y="228625"/>
                  </a:lnTo>
                  <a:close/>
                </a:path>
                <a:path w="38100" h="5372734">
                  <a:moveTo>
                    <a:pt x="38100" y="152425"/>
                  </a:moveTo>
                  <a:lnTo>
                    <a:pt x="0" y="152425"/>
                  </a:lnTo>
                  <a:lnTo>
                    <a:pt x="0" y="190525"/>
                  </a:lnTo>
                  <a:lnTo>
                    <a:pt x="38100" y="190525"/>
                  </a:lnTo>
                  <a:lnTo>
                    <a:pt x="38100" y="152425"/>
                  </a:lnTo>
                  <a:close/>
                </a:path>
                <a:path w="38100" h="53727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38100" y="38112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489737" y="7319631"/>
              <a:ext cx="38100" cy="2752725"/>
            </a:xfrm>
            <a:custGeom>
              <a:avLst/>
              <a:gdLst/>
              <a:ahLst/>
              <a:cxnLst/>
              <a:rect l="l" t="t" r="r" b="b"/>
              <a:pathLst>
                <a:path w="38100" h="2752725">
                  <a:moveTo>
                    <a:pt x="38100" y="2743479"/>
                  </a:moveTo>
                  <a:lnTo>
                    <a:pt x="0" y="2743479"/>
                  </a:lnTo>
                  <a:lnTo>
                    <a:pt x="0" y="2752242"/>
                  </a:lnTo>
                  <a:lnTo>
                    <a:pt x="38100" y="2752242"/>
                  </a:lnTo>
                  <a:lnTo>
                    <a:pt x="38100" y="2743479"/>
                  </a:lnTo>
                  <a:close/>
                </a:path>
                <a:path w="38100" h="2752725">
                  <a:moveTo>
                    <a:pt x="38100" y="2667279"/>
                  </a:moveTo>
                  <a:lnTo>
                    <a:pt x="0" y="2667279"/>
                  </a:lnTo>
                  <a:lnTo>
                    <a:pt x="0" y="2705379"/>
                  </a:lnTo>
                  <a:lnTo>
                    <a:pt x="38100" y="2705379"/>
                  </a:lnTo>
                  <a:lnTo>
                    <a:pt x="38100" y="2667279"/>
                  </a:lnTo>
                  <a:close/>
                </a:path>
                <a:path w="38100" h="2752725">
                  <a:moveTo>
                    <a:pt x="38100" y="2591066"/>
                  </a:moveTo>
                  <a:lnTo>
                    <a:pt x="0" y="2591066"/>
                  </a:lnTo>
                  <a:lnTo>
                    <a:pt x="0" y="2629166"/>
                  </a:lnTo>
                  <a:lnTo>
                    <a:pt x="38100" y="2629166"/>
                  </a:lnTo>
                  <a:lnTo>
                    <a:pt x="38100" y="2591066"/>
                  </a:lnTo>
                  <a:close/>
                </a:path>
                <a:path w="38100" h="2752725">
                  <a:moveTo>
                    <a:pt x="38100" y="2514854"/>
                  </a:moveTo>
                  <a:lnTo>
                    <a:pt x="0" y="2514854"/>
                  </a:lnTo>
                  <a:lnTo>
                    <a:pt x="0" y="2552966"/>
                  </a:lnTo>
                  <a:lnTo>
                    <a:pt x="38100" y="2552966"/>
                  </a:lnTo>
                  <a:lnTo>
                    <a:pt x="38100" y="2514854"/>
                  </a:lnTo>
                  <a:close/>
                </a:path>
                <a:path w="38100" h="2752725">
                  <a:moveTo>
                    <a:pt x="38100" y="2438654"/>
                  </a:moveTo>
                  <a:lnTo>
                    <a:pt x="0" y="2438654"/>
                  </a:lnTo>
                  <a:lnTo>
                    <a:pt x="0" y="2476754"/>
                  </a:lnTo>
                  <a:lnTo>
                    <a:pt x="38100" y="2476754"/>
                  </a:lnTo>
                  <a:lnTo>
                    <a:pt x="38100" y="2438654"/>
                  </a:lnTo>
                  <a:close/>
                </a:path>
                <a:path w="38100" h="2752725">
                  <a:moveTo>
                    <a:pt x="38100" y="2362441"/>
                  </a:moveTo>
                  <a:lnTo>
                    <a:pt x="0" y="2362441"/>
                  </a:lnTo>
                  <a:lnTo>
                    <a:pt x="0" y="2400541"/>
                  </a:lnTo>
                  <a:lnTo>
                    <a:pt x="38100" y="2400541"/>
                  </a:lnTo>
                  <a:lnTo>
                    <a:pt x="38100" y="2362441"/>
                  </a:lnTo>
                  <a:close/>
                </a:path>
                <a:path w="38100" h="2752725">
                  <a:moveTo>
                    <a:pt x="38100" y="2286241"/>
                  </a:moveTo>
                  <a:lnTo>
                    <a:pt x="0" y="2286241"/>
                  </a:lnTo>
                  <a:lnTo>
                    <a:pt x="0" y="2324341"/>
                  </a:lnTo>
                  <a:lnTo>
                    <a:pt x="38100" y="2324341"/>
                  </a:lnTo>
                  <a:lnTo>
                    <a:pt x="38100" y="2286241"/>
                  </a:lnTo>
                  <a:close/>
                </a:path>
                <a:path w="38100" h="2752725">
                  <a:moveTo>
                    <a:pt x="38100" y="2210028"/>
                  </a:moveTo>
                  <a:lnTo>
                    <a:pt x="0" y="2210028"/>
                  </a:lnTo>
                  <a:lnTo>
                    <a:pt x="0" y="2248128"/>
                  </a:lnTo>
                  <a:lnTo>
                    <a:pt x="38100" y="2248128"/>
                  </a:lnTo>
                  <a:lnTo>
                    <a:pt x="38100" y="2210028"/>
                  </a:lnTo>
                  <a:close/>
                </a:path>
                <a:path w="38100" h="2752725">
                  <a:moveTo>
                    <a:pt x="38100" y="2133816"/>
                  </a:moveTo>
                  <a:lnTo>
                    <a:pt x="0" y="2133816"/>
                  </a:lnTo>
                  <a:lnTo>
                    <a:pt x="0" y="2171928"/>
                  </a:lnTo>
                  <a:lnTo>
                    <a:pt x="38100" y="2171928"/>
                  </a:lnTo>
                  <a:lnTo>
                    <a:pt x="38100" y="2133816"/>
                  </a:lnTo>
                  <a:close/>
                </a:path>
                <a:path w="38100" h="2752725">
                  <a:moveTo>
                    <a:pt x="38100" y="2057615"/>
                  </a:moveTo>
                  <a:lnTo>
                    <a:pt x="0" y="2057615"/>
                  </a:lnTo>
                  <a:lnTo>
                    <a:pt x="0" y="2095715"/>
                  </a:lnTo>
                  <a:lnTo>
                    <a:pt x="38100" y="2095715"/>
                  </a:lnTo>
                  <a:lnTo>
                    <a:pt x="38100" y="2057615"/>
                  </a:lnTo>
                  <a:close/>
                </a:path>
                <a:path w="38100" h="2752725">
                  <a:moveTo>
                    <a:pt x="38100" y="1981403"/>
                  </a:moveTo>
                  <a:lnTo>
                    <a:pt x="0" y="1981403"/>
                  </a:lnTo>
                  <a:lnTo>
                    <a:pt x="0" y="2019503"/>
                  </a:lnTo>
                  <a:lnTo>
                    <a:pt x="38100" y="2019503"/>
                  </a:lnTo>
                  <a:lnTo>
                    <a:pt x="38100" y="1981403"/>
                  </a:lnTo>
                  <a:close/>
                </a:path>
                <a:path w="38100" h="2752725">
                  <a:moveTo>
                    <a:pt x="38100" y="1905190"/>
                  </a:moveTo>
                  <a:lnTo>
                    <a:pt x="0" y="1905190"/>
                  </a:lnTo>
                  <a:lnTo>
                    <a:pt x="0" y="1943303"/>
                  </a:lnTo>
                  <a:lnTo>
                    <a:pt x="38100" y="1943303"/>
                  </a:lnTo>
                  <a:lnTo>
                    <a:pt x="38100" y="1905190"/>
                  </a:lnTo>
                  <a:close/>
                </a:path>
                <a:path w="38100" h="2752725">
                  <a:moveTo>
                    <a:pt x="38100" y="1828990"/>
                  </a:moveTo>
                  <a:lnTo>
                    <a:pt x="0" y="1828990"/>
                  </a:lnTo>
                  <a:lnTo>
                    <a:pt x="0" y="1867090"/>
                  </a:lnTo>
                  <a:lnTo>
                    <a:pt x="38100" y="1867090"/>
                  </a:lnTo>
                  <a:lnTo>
                    <a:pt x="38100" y="1828990"/>
                  </a:lnTo>
                  <a:close/>
                </a:path>
                <a:path w="38100" h="2752725">
                  <a:moveTo>
                    <a:pt x="38100" y="1752777"/>
                  </a:moveTo>
                  <a:lnTo>
                    <a:pt x="0" y="1752777"/>
                  </a:lnTo>
                  <a:lnTo>
                    <a:pt x="0" y="1790877"/>
                  </a:lnTo>
                  <a:lnTo>
                    <a:pt x="38100" y="1790877"/>
                  </a:lnTo>
                  <a:lnTo>
                    <a:pt x="38100" y="1752777"/>
                  </a:lnTo>
                  <a:close/>
                </a:path>
                <a:path w="38100" h="2752725">
                  <a:moveTo>
                    <a:pt x="38100" y="1676577"/>
                  </a:moveTo>
                  <a:lnTo>
                    <a:pt x="0" y="1676577"/>
                  </a:lnTo>
                  <a:lnTo>
                    <a:pt x="0" y="1714677"/>
                  </a:lnTo>
                  <a:lnTo>
                    <a:pt x="38100" y="1714677"/>
                  </a:lnTo>
                  <a:lnTo>
                    <a:pt x="38100" y="1676577"/>
                  </a:lnTo>
                  <a:close/>
                </a:path>
                <a:path w="38100" h="2752725">
                  <a:moveTo>
                    <a:pt x="38100" y="1600365"/>
                  </a:moveTo>
                  <a:lnTo>
                    <a:pt x="0" y="1600365"/>
                  </a:lnTo>
                  <a:lnTo>
                    <a:pt x="0" y="1638465"/>
                  </a:lnTo>
                  <a:lnTo>
                    <a:pt x="38100" y="1638465"/>
                  </a:lnTo>
                  <a:lnTo>
                    <a:pt x="38100" y="1600365"/>
                  </a:lnTo>
                  <a:close/>
                </a:path>
                <a:path w="38100" h="2752725">
                  <a:moveTo>
                    <a:pt x="38100" y="1524152"/>
                  </a:moveTo>
                  <a:lnTo>
                    <a:pt x="0" y="1524152"/>
                  </a:lnTo>
                  <a:lnTo>
                    <a:pt x="0" y="1562265"/>
                  </a:lnTo>
                  <a:lnTo>
                    <a:pt x="38100" y="1562265"/>
                  </a:lnTo>
                  <a:lnTo>
                    <a:pt x="38100" y="1524152"/>
                  </a:lnTo>
                  <a:close/>
                </a:path>
                <a:path w="38100" h="2752725">
                  <a:moveTo>
                    <a:pt x="38100" y="1447952"/>
                  </a:moveTo>
                  <a:lnTo>
                    <a:pt x="0" y="1447952"/>
                  </a:lnTo>
                  <a:lnTo>
                    <a:pt x="0" y="1486052"/>
                  </a:lnTo>
                  <a:lnTo>
                    <a:pt x="38100" y="1486052"/>
                  </a:lnTo>
                  <a:lnTo>
                    <a:pt x="38100" y="1447952"/>
                  </a:lnTo>
                  <a:close/>
                </a:path>
                <a:path w="38100" h="2752725">
                  <a:moveTo>
                    <a:pt x="38100" y="1371739"/>
                  </a:moveTo>
                  <a:lnTo>
                    <a:pt x="0" y="1371739"/>
                  </a:lnTo>
                  <a:lnTo>
                    <a:pt x="0" y="1409839"/>
                  </a:lnTo>
                  <a:lnTo>
                    <a:pt x="38100" y="1409839"/>
                  </a:lnTo>
                  <a:lnTo>
                    <a:pt x="38100" y="1371739"/>
                  </a:lnTo>
                  <a:close/>
                </a:path>
                <a:path w="38100" h="2752725">
                  <a:moveTo>
                    <a:pt x="38100" y="1295527"/>
                  </a:moveTo>
                  <a:lnTo>
                    <a:pt x="0" y="1295527"/>
                  </a:lnTo>
                  <a:lnTo>
                    <a:pt x="0" y="1333639"/>
                  </a:lnTo>
                  <a:lnTo>
                    <a:pt x="38100" y="1333639"/>
                  </a:lnTo>
                  <a:lnTo>
                    <a:pt x="38100" y="1295527"/>
                  </a:lnTo>
                  <a:close/>
                </a:path>
                <a:path w="38100" h="2752725">
                  <a:moveTo>
                    <a:pt x="38100" y="1219327"/>
                  </a:moveTo>
                  <a:lnTo>
                    <a:pt x="0" y="1219327"/>
                  </a:lnTo>
                  <a:lnTo>
                    <a:pt x="0" y="1257427"/>
                  </a:lnTo>
                  <a:lnTo>
                    <a:pt x="38100" y="1257427"/>
                  </a:lnTo>
                  <a:lnTo>
                    <a:pt x="38100" y="1219327"/>
                  </a:lnTo>
                  <a:close/>
                </a:path>
                <a:path w="38100" h="2752725">
                  <a:moveTo>
                    <a:pt x="38100" y="1143114"/>
                  </a:moveTo>
                  <a:lnTo>
                    <a:pt x="0" y="1143114"/>
                  </a:lnTo>
                  <a:lnTo>
                    <a:pt x="0" y="1181227"/>
                  </a:lnTo>
                  <a:lnTo>
                    <a:pt x="38100" y="1181227"/>
                  </a:lnTo>
                  <a:lnTo>
                    <a:pt x="38100" y="1143114"/>
                  </a:lnTo>
                  <a:close/>
                </a:path>
                <a:path w="38100" h="2752725">
                  <a:moveTo>
                    <a:pt x="38100" y="1066914"/>
                  </a:moveTo>
                  <a:lnTo>
                    <a:pt x="0" y="1066914"/>
                  </a:lnTo>
                  <a:lnTo>
                    <a:pt x="0" y="1105014"/>
                  </a:lnTo>
                  <a:lnTo>
                    <a:pt x="38100" y="1105014"/>
                  </a:lnTo>
                  <a:lnTo>
                    <a:pt x="38100" y="1066914"/>
                  </a:lnTo>
                  <a:close/>
                </a:path>
                <a:path w="38100" h="2752725">
                  <a:moveTo>
                    <a:pt x="38100" y="990701"/>
                  </a:moveTo>
                  <a:lnTo>
                    <a:pt x="0" y="990701"/>
                  </a:lnTo>
                  <a:lnTo>
                    <a:pt x="0" y="1028801"/>
                  </a:lnTo>
                  <a:lnTo>
                    <a:pt x="38100" y="1028801"/>
                  </a:lnTo>
                  <a:lnTo>
                    <a:pt x="38100" y="990701"/>
                  </a:lnTo>
                  <a:close/>
                </a:path>
                <a:path w="38100" h="2752725">
                  <a:moveTo>
                    <a:pt x="38100" y="914488"/>
                  </a:moveTo>
                  <a:lnTo>
                    <a:pt x="0" y="914488"/>
                  </a:lnTo>
                  <a:lnTo>
                    <a:pt x="0" y="952601"/>
                  </a:lnTo>
                  <a:lnTo>
                    <a:pt x="38100" y="952601"/>
                  </a:lnTo>
                  <a:lnTo>
                    <a:pt x="38100" y="914488"/>
                  </a:lnTo>
                  <a:close/>
                </a:path>
                <a:path w="38100" h="2752725">
                  <a:moveTo>
                    <a:pt x="38100" y="838288"/>
                  </a:moveTo>
                  <a:lnTo>
                    <a:pt x="0" y="838288"/>
                  </a:lnTo>
                  <a:lnTo>
                    <a:pt x="0" y="876388"/>
                  </a:lnTo>
                  <a:lnTo>
                    <a:pt x="38100" y="876388"/>
                  </a:lnTo>
                  <a:lnTo>
                    <a:pt x="38100" y="838288"/>
                  </a:lnTo>
                  <a:close/>
                </a:path>
                <a:path w="38100" h="2752725">
                  <a:moveTo>
                    <a:pt x="38100" y="762076"/>
                  </a:moveTo>
                  <a:lnTo>
                    <a:pt x="0" y="762076"/>
                  </a:lnTo>
                  <a:lnTo>
                    <a:pt x="0" y="800176"/>
                  </a:lnTo>
                  <a:lnTo>
                    <a:pt x="38100" y="800176"/>
                  </a:lnTo>
                  <a:lnTo>
                    <a:pt x="38100" y="762076"/>
                  </a:lnTo>
                  <a:close/>
                </a:path>
                <a:path w="38100" h="2752725">
                  <a:moveTo>
                    <a:pt x="38100" y="685863"/>
                  </a:moveTo>
                  <a:lnTo>
                    <a:pt x="0" y="685863"/>
                  </a:lnTo>
                  <a:lnTo>
                    <a:pt x="0" y="723976"/>
                  </a:lnTo>
                  <a:lnTo>
                    <a:pt x="38100" y="723976"/>
                  </a:lnTo>
                  <a:lnTo>
                    <a:pt x="38100" y="685863"/>
                  </a:lnTo>
                  <a:close/>
                </a:path>
                <a:path w="38100" h="2752725">
                  <a:moveTo>
                    <a:pt x="38100" y="609663"/>
                  </a:moveTo>
                  <a:lnTo>
                    <a:pt x="0" y="609663"/>
                  </a:lnTo>
                  <a:lnTo>
                    <a:pt x="0" y="647763"/>
                  </a:lnTo>
                  <a:lnTo>
                    <a:pt x="38100" y="647763"/>
                  </a:lnTo>
                  <a:lnTo>
                    <a:pt x="38100" y="609663"/>
                  </a:lnTo>
                  <a:close/>
                </a:path>
                <a:path w="38100" h="2752725">
                  <a:moveTo>
                    <a:pt x="38100" y="533450"/>
                  </a:moveTo>
                  <a:lnTo>
                    <a:pt x="0" y="533450"/>
                  </a:lnTo>
                  <a:lnTo>
                    <a:pt x="0" y="571563"/>
                  </a:lnTo>
                  <a:lnTo>
                    <a:pt x="38100" y="571563"/>
                  </a:lnTo>
                  <a:lnTo>
                    <a:pt x="38100" y="533450"/>
                  </a:lnTo>
                  <a:close/>
                </a:path>
                <a:path w="38100" h="2752725">
                  <a:moveTo>
                    <a:pt x="38100" y="457250"/>
                  </a:moveTo>
                  <a:lnTo>
                    <a:pt x="0" y="457250"/>
                  </a:lnTo>
                  <a:lnTo>
                    <a:pt x="0" y="495350"/>
                  </a:lnTo>
                  <a:lnTo>
                    <a:pt x="38100" y="495350"/>
                  </a:lnTo>
                  <a:lnTo>
                    <a:pt x="38100" y="457250"/>
                  </a:lnTo>
                  <a:close/>
                </a:path>
                <a:path w="38100" h="2752725">
                  <a:moveTo>
                    <a:pt x="38100" y="381038"/>
                  </a:moveTo>
                  <a:lnTo>
                    <a:pt x="0" y="381038"/>
                  </a:lnTo>
                  <a:lnTo>
                    <a:pt x="0" y="419138"/>
                  </a:lnTo>
                  <a:lnTo>
                    <a:pt x="38100" y="419138"/>
                  </a:lnTo>
                  <a:lnTo>
                    <a:pt x="38100" y="381038"/>
                  </a:lnTo>
                  <a:close/>
                </a:path>
                <a:path w="38100" h="2752725">
                  <a:moveTo>
                    <a:pt x="38100" y="304825"/>
                  </a:moveTo>
                  <a:lnTo>
                    <a:pt x="0" y="304825"/>
                  </a:lnTo>
                  <a:lnTo>
                    <a:pt x="0" y="342938"/>
                  </a:lnTo>
                  <a:lnTo>
                    <a:pt x="38100" y="342938"/>
                  </a:lnTo>
                  <a:lnTo>
                    <a:pt x="38100" y="304825"/>
                  </a:lnTo>
                  <a:close/>
                </a:path>
                <a:path w="38100" h="2752725">
                  <a:moveTo>
                    <a:pt x="38100" y="228625"/>
                  </a:moveTo>
                  <a:lnTo>
                    <a:pt x="0" y="228625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25"/>
                  </a:lnTo>
                  <a:close/>
                </a:path>
                <a:path w="38100" h="2752725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2752725">
                  <a:moveTo>
                    <a:pt x="38100" y="76200"/>
                  </a:moveTo>
                  <a:lnTo>
                    <a:pt x="0" y="7620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00"/>
                  </a:lnTo>
                  <a:close/>
                </a:path>
                <a:path w="38100" h="2752725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3805579" y="1503075"/>
            <a:ext cx="3988435" cy="402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</a:t>
            </a:r>
            <a:r>
              <a:rPr kumimoji="0" sz="24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итогам</a:t>
            </a:r>
            <a:r>
              <a:rPr kumimoji="0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2022</a:t>
            </a:r>
            <a:r>
              <a:rPr kumimoji="0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r>
              <a:rPr kumimoji="0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среди</a:t>
            </a: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34290" y="1880265"/>
            <a:ext cx="4090035" cy="530722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640" marR="0" lvl="0" indent="0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государственных</a:t>
            </a:r>
            <a:r>
              <a:rPr kumimoji="0" sz="24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1615" marR="172720" lvl="0" indent="908685" algn="l" defTabSz="914400" rtl="0" eaLnBrk="1" fontAlgn="auto" latinLnBrk="0" hangingPunct="1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отмечается: 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достижение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индикаторов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38100" lvl="0" indent="0" algn="ctr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KPI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r>
              <a:rPr kumimoji="0" sz="24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МО,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9685" lvl="0" indent="0" algn="ctr" defTabSz="914400" rtl="0" eaLnBrk="1" fontAlgn="auto" latinLnBrk="0" hangingPunct="1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частичное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достижение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-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42, </a:t>
            </a:r>
            <a:r>
              <a:rPr kumimoji="0" sz="2450" b="1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</a:t>
            </a:r>
            <a:r>
              <a:rPr kumimoji="0" sz="24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достигли</a:t>
            </a:r>
            <a:r>
              <a:rPr kumimoji="0" sz="24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пороговых 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значений</a:t>
            </a:r>
            <a:r>
              <a:rPr kumimoji="0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МО,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05" marR="5080" lvl="0" algn="ctr">
              <a:lnSpc>
                <a:spcPct val="117300"/>
              </a:lnSpc>
              <a:spcBef>
                <a:spcPts val="5"/>
              </a:spcBef>
            </a:pPr>
            <a:r>
              <a:rPr kumimoji="0" sz="245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</a:t>
            </a:r>
            <a:r>
              <a:rPr kumimoji="0" sz="24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аттестации</a:t>
            </a:r>
            <a:r>
              <a:rPr kumimoji="0" sz="24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подлежал</a:t>
            </a:r>
            <a:r>
              <a:rPr kumimoji="0" lang="ru-RU" sz="2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24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 </a:t>
            </a:r>
            <a:r>
              <a:rPr kumimoji="0" sz="2450" b="1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руководителей</a:t>
            </a:r>
            <a:r>
              <a:rPr kumimoji="0" lang="ru-RU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</a:t>
            </a:r>
            <a:r>
              <a:rPr lang="ru-RU" sz="245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из</a:t>
            </a:r>
            <a:r>
              <a:rPr lang="ru-RU" sz="245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24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них</a:t>
            </a:r>
            <a:r>
              <a:rPr kumimoji="0" lang="ru-RU" sz="2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не аттестовано</a:t>
            </a:r>
            <a:r>
              <a:rPr kumimoji="0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24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 </a:t>
            </a:r>
            <a:r>
              <a:rPr lang="en-US" sz="24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I</a:t>
            </a:r>
            <a:r>
              <a:rPr lang="en-US" sz="245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245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этапе - </a:t>
            </a:r>
            <a:r>
              <a:rPr lang="ru-RU" sz="245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kumimoji="0" sz="24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руководителя, на </a:t>
            </a:r>
            <a:r>
              <a:rPr lang="en-US" sz="24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II</a:t>
            </a:r>
            <a:r>
              <a:rPr lang="en-US" sz="24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24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этапе -</a:t>
            </a:r>
            <a:r>
              <a:rPr lang="ru-RU" sz="2450" b="1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3</a:t>
            </a:r>
            <a:r>
              <a:rPr kumimoji="0" sz="24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104128" y="7655727"/>
            <a:ext cx="3423285" cy="1739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85725" algn="ctr" defTabSz="914400" rtl="0" eaLnBrk="1" fontAlgn="auto" latinLnBrk="0" hangingPunct="1">
              <a:lnSpc>
                <a:spcPct val="1172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Среди 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частных 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 </a:t>
            </a:r>
            <a:r>
              <a:rPr kumimoji="0" sz="24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частично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достигли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индикаторы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KPI 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 МО,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достигли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46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197457" y="5469488"/>
            <a:ext cx="17404743" cy="45719"/>
          </a:xfrm>
          <a:custGeom>
            <a:avLst/>
            <a:gdLst/>
            <a:ahLst/>
            <a:cxnLst/>
            <a:rect l="l" t="t" r="r" b="b"/>
            <a:pathLst>
              <a:path w="16049625" h="9525">
                <a:moveTo>
                  <a:pt x="16049623" y="9524"/>
                </a:moveTo>
                <a:lnTo>
                  <a:pt x="0" y="9524"/>
                </a:lnTo>
                <a:lnTo>
                  <a:pt x="0" y="0"/>
                </a:lnTo>
                <a:lnTo>
                  <a:pt x="16049623" y="0"/>
                </a:lnTo>
                <a:lnTo>
                  <a:pt x="16049623" y="9524"/>
                </a:lnTo>
                <a:close/>
              </a:path>
            </a:pathLst>
          </a:custGeom>
          <a:solidFill>
            <a:srgbClr val="000000">
              <a:alpha val="3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27" y="8039827"/>
            <a:ext cx="2122182" cy="2143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415" y="765289"/>
            <a:ext cx="7878440" cy="39361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2146" y="765289"/>
            <a:ext cx="7505699" cy="41967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519" y="5158889"/>
            <a:ext cx="8620124" cy="51434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1438" y="141825"/>
            <a:ext cx="823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highlight>
                  <a:srgbClr val="FFFF00"/>
                </a:highlight>
              </a:rPr>
              <a:t>СТРУКТУРА</a:t>
            </a:r>
            <a:r>
              <a:rPr sz="3600" spc="-35" dirty="0">
                <a:highlight>
                  <a:srgbClr val="FFFF00"/>
                </a:highlight>
              </a:rPr>
              <a:t> </a:t>
            </a:r>
            <a:r>
              <a:rPr sz="3600" dirty="0">
                <a:highlight>
                  <a:srgbClr val="FFFF00"/>
                </a:highlight>
              </a:rPr>
              <a:t>ЖАЛОБ</a:t>
            </a:r>
            <a:r>
              <a:rPr sz="3600" spc="-30" dirty="0">
                <a:highlight>
                  <a:srgbClr val="FFFF00"/>
                </a:highlight>
              </a:rPr>
              <a:t> </a:t>
            </a:r>
            <a:r>
              <a:rPr sz="3600" dirty="0">
                <a:highlight>
                  <a:srgbClr val="FFFF00"/>
                </a:highlight>
              </a:rPr>
              <a:t>И</a:t>
            </a:r>
            <a:r>
              <a:rPr sz="3600" spc="-35" dirty="0">
                <a:highlight>
                  <a:srgbClr val="FFFF00"/>
                </a:highlight>
              </a:rPr>
              <a:t> </a:t>
            </a:r>
            <a:r>
              <a:rPr sz="3600" dirty="0">
                <a:highlight>
                  <a:srgbClr val="FFFF00"/>
                </a:highlight>
              </a:rPr>
              <a:t>ОБРАЩЕНИЙ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7813" y="1302760"/>
            <a:ext cx="609600" cy="354774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74930" marR="5080" indent="-62865">
              <a:lnSpc>
                <a:spcPts val="2250"/>
              </a:lnSpc>
              <a:spcBef>
                <a:spcPts val="200"/>
              </a:spcBef>
            </a:pP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В</a:t>
            </a:r>
            <a:r>
              <a:rPr sz="2100" b="1" spc="-18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D10556"/>
                </a:solidFill>
                <a:latin typeface="Arial"/>
                <a:cs typeface="Arial"/>
              </a:rPr>
              <a:t>РАМКА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Х </a:t>
            </a:r>
            <a:r>
              <a:rPr sz="2100" b="1" spc="-28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D10556"/>
                </a:solidFill>
                <a:latin typeface="Arial"/>
                <a:cs typeface="Arial"/>
              </a:rPr>
              <a:t>ОФИЦИАЛЬНЫ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Х  </a:t>
            </a:r>
            <a:r>
              <a:rPr sz="2100" b="1" spc="-85" dirty="0">
                <a:solidFill>
                  <a:srgbClr val="D10556"/>
                </a:solidFill>
                <a:latin typeface="Arial"/>
                <a:cs typeface="Arial"/>
              </a:rPr>
              <a:t>ОБРАЩЕНИЙ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58" y="5900097"/>
            <a:ext cx="323850" cy="914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В</a:t>
            </a:r>
            <a:r>
              <a:rPr sz="2100" b="1" spc="21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D10556"/>
                </a:solidFill>
                <a:latin typeface="Arial"/>
                <a:cs typeface="Arial"/>
              </a:rPr>
              <a:t>СМИ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4006" y="6452547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4006" y="6738298"/>
            <a:ext cx="76200" cy="76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4006" y="7024048"/>
            <a:ext cx="76200" cy="761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4006" y="7309798"/>
            <a:ext cx="76200" cy="761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4006" y="7595548"/>
            <a:ext cx="76200" cy="761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287705" y="5611409"/>
            <a:ext cx="7602780" cy="3780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КОЛИЧЕСТВО</a:t>
            </a:r>
            <a:r>
              <a:rPr sz="2100" b="1" spc="-2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ОБОСНОВАННЫХ</a:t>
            </a:r>
            <a:r>
              <a:rPr sz="2100" b="1" spc="-2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ЖАЛОБ</a:t>
            </a:r>
            <a:r>
              <a:rPr sz="2100" b="1" spc="-2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</a:t>
            </a:r>
            <a:r>
              <a:rPr sz="2100" b="1" spc="-2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56:</a:t>
            </a:r>
            <a:endParaRPr sz="2100" dirty="0">
              <a:latin typeface="Arial"/>
              <a:cs typeface="Arial"/>
            </a:endParaRPr>
          </a:p>
          <a:p>
            <a:pPr marL="465455">
              <a:lnSpc>
                <a:spcPts val="2385"/>
              </a:lnSpc>
              <a:spcBef>
                <a:spcPts val="1980"/>
              </a:spcBef>
            </a:pPr>
            <a:r>
              <a:rPr sz="2100" b="1" dirty="0">
                <a:latin typeface="Arial"/>
                <a:cs typeface="Arial"/>
              </a:rPr>
              <a:t>СТАЦИОНАРЫ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</a:t>
            </a:r>
            <a:r>
              <a:rPr sz="2100" b="1" spc="-3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23;</a:t>
            </a:r>
            <a:endParaRPr sz="2100" dirty="0">
              <a:latin typeface="Arial"/>
              <a:cs typeface="Arial"/>
            </a:endParaRPr>
          </a:p>
          <a:p>
            <a:pPr marL="465455">
              <a:lnSpc>
                <a:spcPts val="2250"/>
              </a:lnSpc>
            </a:pPr>
            <a:r>
              <a:rPr sz="2100" b="1" dirty="0">
                <a:latin typeface="Arial"/>
                <a:cs typeface="Arial"/>
              </a:rPr>
              <a:t>ПМСП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</a:t>
            </a:r>
            <a:r>
              <a:rPr sz="2100" b="1" spc="-3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8;</a:t>
            </a:r>
            <a:endParaRPr sz="2100" dirty="0">
              <a:latin typeface="Arial"/>
              <a:cs typeface="Arial"/>
            </a:endParaRPr>
          </a:p>
          <a:p>
            <a:pPr marL="465455">
              <a:lnSpc>
                <a:spcPts val="2250"/>
              </a:lnSpc>
            </a:pPr>
            <a:r>
              <a:rPr sz="2100" b="1" dirty="0">
                <a:latin typeface="Arial"/>
                <a:cs typeface="Arial"/>
              </a:rPr>
              <a:t>ЧАСТНЫЕ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</a:t>
            </a:r>
            <a:r>
              <a:rPr sz="2100" b="1" spc="-3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19;</a:t>
            </a:r>
            <a:endParaRPr sz="2100" dirty="0">
              <a:latin typeface="Arial"/>
              <a:cs typeface="Arial"/>
            </a:endParaRPr>
          </a:p>
          <a:p>
            <a:pPr marL="465455">
              <a:lnSpc>
                <a:spcPts val="2250"/>
              </a:lnSpc>
            </a:pPr>
            <a:r>
              <a:rPr sz="2100" b="1" dirty="0">
                <a:latin typeface="Arial"/>
                <a:cs typeface="Arial"/>
              </a:rPr>
              <a:t>ССМП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</a:t>
            </a:r>
            <a:r>
              <a:rPr sz="2100" b="1" spc="-30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3;</a:t>
            </a:r>
            <a:endParaRPr sz="2100" dirty="0">
              <a:latin typeface="Arial"/>
              <a:cs typeface="Arial"/>
            </a:endParaRPr>
          </a:p>
          <a:p>
            <a:pPr marL="465455">
              <a:lnSpc>
                <a:spcPts val="2385"/>
              </a:lnSpc>
            </a:pPr>
            <a:r>
              <a:rPr sz="2100" b="1" dirty="0">
                <a:latin typeface="Arial"/>
                <a:cs typeface="Arial"/>
              </a:rPr>
              <a:t>ПРОЧИЕ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-3.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Arial"/>
              <a:cs typeface="Arial"/>
            </a:endParaRPr>
          </a:p>
          <a:p>
            <a:pPr marL="2927350" marR="5080" indent="40640">
              <a:lnSpc>
                <a:spcPct val="116100"/>
              </a:lnSpc>
            </a:pPr>
            <a:r>
              <a:rPr sz="2800" b="1" spc="-5" dirty="0">
                <a:solidFill>
                  <a:srgbClr val="183361"/>
                </a:solidFill>
                <a:latin typeface="Arial"/>
                <a:cs typeface="Arial"/>
              </a:rPr>
              <a:t>Открытие Ситуационно- </a:t>
            </a:r>
            <a:r>
              <a:rPr sz="2800" b="1" spc="-765" dirty="0">
                <a:solidFill>
                  <a:srgbClr val="18336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83361"/>
                </a:solidFill>
                <a:latin typeface="Arial"/>
                <a:cs typeface="Arial"/>
              </a:rPr>
              <a:t>Аналитического</a:t>
            </a:r>
            <a:r>
              <a:rPr sz="2800" b="1" spc="-40" dirty="0">
                <a:solidFill>
                  <a:srgbClr val="18336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83361"/>
                </a:solidFill>
                <a:latin typeface="Arial"/>
                <a:cs typeface="Arial"/>
              </a:rPr>
              <a:t>центра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27901" y="1057915"/>
            <a:ext cx="323850" cy="4196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20"/>
              </a:lnSpc>
            </a:pP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В</a:t>
            </a:r>
            <a:r>
              <a:rPr sz="2100" b="1" spc="-18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D10556"/>
                </a:solidFill>
                <a:latin typeface="Arial"/>
                <a:cs typeface="Arial"/>
              </a:rPr>
              <a:t>РАМКА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Х</a:t>
            </a:r>
            <a:r>
              <a:rPr sz="2100" b="1" spc="-18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D10556"/>
                </a:solidFill>
                <a:latin typeface="Arial"/>
                <a:cs typeface="Arial"/>
              </a:rPr>
              <a:t>ОБРАЩЕНИ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Й</a:t>
            </a:r>
            <a:r>
              <a:rPr sz="2100" b="1" spc="-18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В</a:t>
            </a:r>
            <a:r>
              <a:rPr sz="2100" b="1" spc="-185" dirty="0">
                <a:solidFill>
                  <a:srgbClr val="D10556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D10556"/>
                </a:solidFill>
                <a:latin typeface="Arial"/>
                <a:cs typeface="Arial"/>
              </a:rPr>
              <a:t>ФОМ</a:t>
            </a:r>
            <a:r>
              <a:rPr sz="2100" b="1" dirty="0">
                <a:solidFill>
                  <a:srgbClr val="D10556"/>
                </a:solidFill>
                <a:latin typeface="Arial"/>
                <a:cs typeface="Arial"/>
              </a:rPr>
              <a:t>С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A43CF0-D7A7-4DBA-A001-F163C171BCD9}"/>
              </a:ext>
            </a:extLst>
          </p:cNvPr>
          <p:cNvSpPr/>
          <p:nvPr/>
        </p:nvSpPr>
        <p:spPr>
          <a:xfrm>
            <a:off x="2438400" y="4958834"/>
            <a:ext cx="13184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удовлетворенностью населения качеством и доступностью мед услуг 73,1% (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k-KZ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2906</Words>
  <Application>Microsoft Office PowerPoint</Application>
  <PresentationFormat>Произвольный</PresentationFormat>
  <Paragraphs>659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Cambria</vt:lpstr>
      <vt:lpstr>Microsoft Sans Serif</vt:lpstr>
      <vt:lpstr>Tahoma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СИСТЕМЫ ЗДРАВООХРАНЕНИЯ</vt:lpstr>
      <vt:lpstr>Презентация PowerPoint</vt:lpstr>
      <vt:lpstr>ДОСТИЖЕНИЕ  ИНДИКАТОРОВ МЕДИЦИНСКИХ ОРГАНИЗАЦИЙ</vt:lpstr>
      <vt:lpstr>СТРУКТУРА ЖАЛОБ И ОБРАЩЕНИЙ</vt:lpstr>
      <vt:lpstr>ДИНАМИКА И СТРУКТУРА МАТЕРИНСКОЙ и МЛАДЕНЧЕСКОЙ СМЕРТНОСТИ</vt:lpstr>
      <vt:lpstr>СТРУКТУРА РОДОВ</vt:lpstr>
      <vt:lpstr>СТРУКТУРА МЛАДЕНЧЕСКОЙ СМЕРТНОСТИ ОТ 0 ДО 1 ГОДА</vt:lpstr>
      <vt:lpstr>СТРУКТУРА РОДОВ</vt:lpstr>
      <vt:lpstr>ОСНОВНЫЕ ПОКАЗАТЕЛИ ПО БОЛЕЗНЯМ СИСТЕМЫ КРОВООБРАЩЕНИЯ</vt:lpstr>
      <vt:lpstr>Презентация PowerPoint</vt:lpstr>
      <vt:lpstr>Целевые индикаторы Стратегического плана МЗ РК и Комплексного плана по борьбе с</vt:lpstr>
      <vt:lpstr>ЦЕЛЕВЫЕ ПОКАЗАТЕЛИ СТРАТЕГИИ "END TB" НА 2025 ГОД</vt:lpstr>
      <vt:lpstr>2022г. - 9,3 2021г. - 4,6</vt:lpstr>
      <vt:lpstr>СУИЦИДАЛЬНЫЕ ПОПЫТКИ И ЗАВЕРШЕННЫЕ СУИЦИДЫ</vt:lpstr>
      <vt:lpstr>АНАЛИЗ ОКАЗЫВАЕМЫХ СТАЦИОНАРНЫХ УСЛУГ</vt:lpstr>
      <vt:lpstr>ОСНОВНЫЕ ЗАДАЧИ УПРАВЛЕНИЯ ЗДРАВООХРАНЕНИЯ В 2023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НА КОЛЛЕГИЮ</dc:title>
  <dc:creator>Самал Кульжаханова</dc:creator>
  <cp:keywords>DAFanaV1qrs,BAEKvVV28cs</cp:keywords>
  <cp:lastModifiedBy>Алтын Шаханова Нурбулатовна</cp:lastModifiedBy>
  <cp:revision>73</cp:revision>
  <cp:lastPrinted>2023-03-13T10:16:09Z</cp:lastPrinted>
  <dcterms:created xsi:type="dcterms:W3CDTF">2023-03-06T09:10:48Z</dcterms:created>
  <dcterms:modified xsi:type="dcterms:W3CDTF">2023-06-30T11:00:12Z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Canva</vt:lpwstr>
  </property>
  <property fmtid="{D5CDD505-2E9C-101B-9397-08002B2CF9AE}" pid="4" name="LastSaved">
    <vt:filetime>2023-03-06T00:00:00Z</vt:filetime>
  </property>
</Properties>
</file>