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48" r:id="rId1"/>
  </p:sldMasterIdLst>
  <p:notesMasterIdLst>
    <p:notesMasterId r:id="rId6"/>
  </p:notesMasterIdLst>
  <p:handoutMasterIdLst>
    <p:handoutMasterId r:id="rId7"/>
  </p:handoutMasterIdLst>
  <p:sldIdLst>
    <p:sldId id="793" r:id="rId2"/>
    <p:sldId id="784" r:id="rId3"/>
    <p:sldId id="794" r:id="rId4"/>
    <p:sldId id="795" r:id="rId5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C64A714-6622-4027-BEDF-7919C2C980CC}">
          <p14:sldIdLst>
            <p14:sldId id="793"/>
            <p14:sldId id="784"/>
            <p14:sldId id="794"/>
            <p14:sldId id="795"/>
          </p14:sldIdLst>
        </p14:section>
      </p14:sectionLst>
    </p:ext>
    <p:ext uri="{EFAFB233-063F-42B5-8137-9DF3F51BA10A}">
      <p15:sldGuideLst xmlns="" xmlns:p15="http://schemas.microsoft.com/office/powerpoint/2012/main">
        <p15:guide id="2" pos="3840" userDrawn="1">
          <p15:clr>
            <a:srgbClr val="A4A3A4"/>
          </p15:clr>
        </p15:guide>
        <p15:guide id="3" orient="horz" pos="300" userDrawn="1">
          <p15:clr>
            <a:srgbClr val="A4A3A4"/>
          </p15:clr>
        </p15:guide>
        <p15:guide id="4" orient="horz" pos="4020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pos="4725" userDrawn="1">
          <p15:clr>
            <a:srgbClr val="A4A3A4"/>
          </p15:clr>
        </p15:guide>
        <p15:guide id="7" orient="horz" pos="3906" userDrawn="1">
          <p15:clr>
            <a:srgbClr val="A4A3A4"/>
          </p15:clr>
        </p15:guide>
        <p15:guide id="8" pos="3613" userDrawn="1">
          <p15:clr>
            <a:srgbClr val="A4A3A4"/>
          </p15:clr>
        </p15:guide>
        <p15:guide id="9" pos="7287" userDrawn="1">
          <p15:clr>
            <a:srgbClr val="A4A3A4"/>
          </p15:clr>
        </p15:guide>
        <p15:guide id="10" pos="6924" userDrawn="1">
          <p15:clr>
            <a:srgbClr val="A4A3A4"/>
          </p15:clr>
        </p15:guide>
        <p15:guide id="11" pos="756" userDrawn="1">
          <p15:clr>
            <a:srgbClr val="A4A3A4"/>
          </p15:clr>
        </p15:guide>
        <p15:guide id="12" orient="horz" pos="4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/>
  <p:cmAuthor id="2" name="Алуа Жунусова" initials="АЖ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727"/>
    <a:srgbClr val="333F50"/>
    <a:srgbClr val="00A278"/>
    <a:srgbClr val="34CB73"/>
    <a:srgbClr val="00B586"/>
    <a:srgbClr val="AFBEDB"/>
    <a:srgbClr val="4D81B1"/>
    <a:srgbClr val="203864"/>
    <a:srgbClr val="EAEFF7"/>
    <a:srgbClr val="8D5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46" autoAdjust="0"/>
    <p:restoredTop sz="92663" autoAdjust="0"/>
  </p:normalViewPr>
  <p:slideViewPr>
    <p:cSldViewPr snapToGrid="0">
      <p:cViewPr>
        <p:scale>
          <a:sx n="100" d="100"/>
          <a:sy n="100" d="100"/>
        </p:scale>
        <p:origin x="-984" y="-378"/>
      </p:cViewPr>
      <p:guideLst>
        <p:guide orient="horz" pos="3624"/>
        <p:guide orient="horz" pos="2820"/>
        <p:guide orient="horz" pos="2070"/>
        <p:guide orient="horz" pos="1438"/>
        <p:guide pos="3996"/>
        <p:guide pos="717"/>
        <p:guide pos="4353"/>
        <p:guide pos="3085"/>
        <p:guide pos="7287"/>
        <p:guide pos="6498"/>
        <p:guide pos="19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534208"/>
        <c:axId val="201337088"/>
      </c:lineChart>
      <c:catAx>
        <c:axId val="141534208"/>
        <c:scaling>
          <c:orientation val="minMax"/>
        </c:scaling>
        <c:delete val="1"/>
        <c:axPos val="b"/>
        <c:majorTickMark val="out"/>
        <c:minorTickMark val="none"/>
        <c:tickLblPos val="nextTo"/>
        <c:crossAx val="201337088"/>
        <c:crosses val="autoZero"/>
        <c:auto val="1"/>
        <c:lblAlgn val="ctr"/>
        <c:lblOffset val="100"/>
        <c:noMultiLvlLbl val="0"/>
      </c:catAx>
      <c:valAx>
        <c:axId val="2013370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1534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12" cy="4977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375" y="0"/>
            <a:ext cx="2945712" cy="4977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666C6-2BB5-44DF-BACA-3311AA27625A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7282"/>
            <a:ext cx="2945712" cy="4977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375" y="9427282"/>
            <a:ext cx="2945712" cy="4977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F7B2A-B9E8-46E4-88D9-0DE01FA202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400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976"/>
          </a:xfrm>
          <a:prstGeom prst="rect">
            <a:avLst/>
          </a:prstGeom>
        </p:spPr>
        <p:txBody>
          <a:bodyPr vert="horz" lIns="90324" tIns="45162" rIns="90324" bIns="4516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7976"/>
          </a:xfrm>
          <a:prstGeom prst="rect">
            <a:avLst/>
          </a:prstGeom>
        </p:spPr>
        <p:txBody>
          <a:bodyPr vert="horz" lIns="90324" tIns="45162" rIns="90324" bIns="45162" rtlCol="0"/>
          <a:lstStyle>
            <a:lvl1pPr algn="r">
              <a:defRPr sz="1200"/>
            </a:lvl1pPr>
          </a:lstStyle>
          <a:p>
            <a:fld id="{6D5F4E36-5AC4-425A-BC03-13933842EA1F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24" tIns="45162" rIns="90324" bIns="4516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2"/>
            <a:ext cx="5438140" cy="3907988"/>
          </a:xfrm>
          <a:prstGeom prst="rect">
            <a:avLst/>
          </a:prstGeom>
        </p:spPr>
        <p:txBody>
          <a:bodyPr vert="horz" lIns="90324" tIns="45162" rIns="90324" bIns="4516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7975"/>
          </a:xfrm>
          <a:prstGeom prst="rect">
            <a:avLst/>
          </a:prstGeom>
        </p:spPr>
        <p:txBody>
          <a:bodyPr vert="horz" lIns="90324" tIns="45162" rIns="90324" bIns="4516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7975"/>
          </a:xfrm>
          <a:prstGeom prst="rect">
            <a:avLst/>
          </a:prstGeom>
        </p:spPr>
        <p:txBody>
          <a:bodyPr vert="horz" lIns="90324" tIns="45162" rIns="90324" bIns="45162" rtlCol="0" anchor="b"/>
          <a:lstStyle>
            <a:lvl1pPr algn="r">
              <a:defRPr sz="1200"/>
            </a:lvl1pPr>
          </a:lstStyle>
          <a:p>
            <a:fld id="{3C8A481C-FE36-4E26-AC37-F8EC1D85B1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7093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A481C-FE36-4E26-AC37-F8EC1D85B1A0}" type="slidenum">
              <a:rPr lang="ru-RU" smtClean="0"/>
              <a:pPr/>
              <a:t>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625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2BFE-5685-4657-A3DF-F61562F742D3}" type="datetime1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1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3DE5-0DD3-435A-9FD0-FEBCAA5B1917}" type="datetime1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45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D27F-0401-4A25-9409-2C212B335F34}" type="datetime1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14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2CA1-0435-4D59-84FB-D10E200521F0}" type="datetime1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3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CBA1-4330-4A47-A5A4-89C63F8DCCF1}" type="datetime1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82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3632-550E-4FE2-9335-D4AB728BB795}" type="datetime1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4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5DF2-7C20-49E0-9F2E-207F3C4FC8BE}" type="datetime1">
              <a:rPr lang="ru-RU" smtClean="0"/>
              <a:t>09.09.2021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15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D81D-FEE0-40B5-B39C-FC9481265FAB}" type="datetime1">
              <a:rPr lang="ru-RU" smtClean="0"/>
              <a:t>09.09.2021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23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C43D-A233-455D-A662-0C61F61019DC}" type="datetime1">
              <a:rPr lang="ru-RU" smtClean="0"/>
              <a:t>09.09.2021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63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581D-BB11-4286-8B8A-BDE072E42E5C}" type="datetime1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63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905E-7C74-43D6-B155-6B805457EBEE}" type="datetime1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5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A5717-E030-40FE-9790-F65EF3E9698B}" type="datetime1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0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05C31-481E-4C63-9A39-72633C6D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16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13" Type="http://schemas.openxmlformats.org/officeDocument/2006/relationships/image" Target="../media/image8.png"/><Relationship Id="rId18" Type="http://schemas.openxmlformats.org/officeDocument/2006/relationships/image" Target="../media/image11.png"/><Relationship Id="rId3" Type="http://schemas.openxmlformats.org/officeDocument/2006/relationships/image" Target="../media/image3.png"/><Relationship Id="rId12" Type="http://schemas.openxmlformats.org/officeDocument/2006/relationships/image" Target="../media/image7.png"/><Relationship Id="rId1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6" Type="http://schemas.microsoft.com/office/2007/relationships/hdphoto" Target="../media/hdphoto2.wdp"/><Relationship Id="rId1" Type="http://schemas.openxmlformats.org/officeDocument/2006/relationships/themeOverride" Target="../theme/themeOverride1.xml"/><Relationship Id="rId11" Type="http://schemas.openxmlformats.org/officeDocument/2006/relationships/image" Target="../media/image6.png"/><Relationship Id="rId15" Type="http://schemas.openxmlformats.org/officeDocument/2006/relationships/image" Target="../media/image9.png"/><Relationship Id="rId10" Type="http://schemas.openxmlformats.org/officeDocument/2006/relationships/image" Target="../media/image5.png"/><Relationship Id="rId19" Type="http://schemas.openxmlformats.org/officeDocument/2006/relationships/chart" Target="../charts/chart1.xml"/><Relationship Id="rId9" Type="http://schemas.openxmlformats.org/officeDocument/2006/relationships/image" Target="../media/image4.png"/><Relationship Id="rId1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70430"/>
            <a:ext cx="12191999" cy="4587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2601804"/>
            <a:ext cx="12192001" cy="1774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49195">
              <a:lnSpc>
                <a:spcPct val="130000"/>
              </a:lnSpc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КРАТКИЕ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ФИНАНСОВО-ЭКОНОМИЧЕСКОГО БЛОКА АКИМАТА ГОРОДА </a:t>
            </a:r>
            <a:r>
              <a:rPr lang="kk-KZ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</a:t>
            </a:r>
          </a:p>
          <a:p>
            <a:pPr algn="ctr" defTabSz="1249195">
              <a:lnSpc>
                <a:spcPct val="130000"/>
              </a:lnSpc>
              <a:defRPr/>
            </a:pPr>
            <a:r>
              <a:rPr lang="kk-K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январь-июль </a:t>
            </a: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года</a:t>
            </a:r>
            <a:endParaRPr lang="kk-KZ" sz="3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249195">
              <a:defRPr/>
            </a:pPr>
            <a:endParaRPr lang="ru-RU" sz="105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661" y="537405"/>
            <a:ext cx="1698678" cy="1733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759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809" y="1797794"/>
            <a:ext cx="3343737" cy="4585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400" b="1" cap="small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КЭИ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109,1%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(РК -</a:t>
            </a:r>
            <a:r>
              <a:rPr lang="ru-RU" sz="140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103,7%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8266" y="46392"/>
            <a:ext cx="12192000" cy="618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7220">
              <a:defRPr/>
            </a:pPr>
            <a:r>
              <a:rPr lang="ru-RU" sz="2800" b="1" cap="small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Основные экономические показатели</a:t>
            </a:r>
          </a:p>
        </p:txBody>
      </p:sp>
      <p:sp>
        <p:nvSpPr>
          <p:cNvPr id="675" name="TextBox 674">
            <a:extLst>
              <a:ext uri="{FF2B5EF4-FFF2-40B4-BE49-F238E27FC236}">
                <a16:creationId xmlns="" xmlns:a16="http://schemas.microsoft.com/office/drawing/2014/main" id="{CA759C95-FDFE-419F-9841-99C94EE44278}"/>
              </a:ext>
            </a:extLst>
          </p:cNvPr>
          <p:cNvSpPr txBox="1"/>
          <p:nvPr/>
        </p:nvSpPr>
        <p:spPr>
          <a:xfrm>
            <a:off x="4786585" y="2329408"/>
            <a:ext cx="2139350" cy="66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anose="020B0604020202020204" pitchFamily="34" charset="0"/>
              </a:rPr>
              <a:t>Инвестиции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119,7</a:t>
            </a:r>
            <a:r>
              <a:rPr lang="ru-RU" sz="2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676" name="TextBox 675">
            <a:extLst>
              <a:ext uri="{FF2B5EF4-FFF2-40B4-BE49-F238E27FC236}">
                <a16:creationId xmlns="" xmlns:a16="http://schemas.microsoft.com/office/drawing/2014/main" id="{CA759C95-FDFE-419F-9841-99C94EE44278}"/>
              </a:ext>
            </a:extLst>
          </p:cNvPr>
          <p:cNvSpPr txBox="1"/>
          <p:nvPr/>
        </p:nvSpPr>
        <p:spPr>
          <a:xfrm>
            <a:off x="4782500" y="3318691"/>
            <a:ext cx="1750583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anose="020B0604020202020204" pitchFamily="34" charset="0"/>
              </a:rPr>
              <a:t>Ввод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жилья</a:t>
            </a: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104,7</a:t>
            </a:r>
            <a:r>
              <a:rPr lang="ru-RU" sz="2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677" name="TextBox 676">
            <a:extLst>
              <a:ext uri="{FF2B5EF4-FFF2-40B4-BE49-F238E27FC236}">
                <a16:creationId xmlns="" xmlns:a16="http://schemas.microsoft.com/office/drawing/2014/main" id="{CA759C95-FDFE-419F-9841-99C94EE44278}"/>
              </a:ext>
            </a:extLst>
          </p:cNvPr>
          <p:cNvSpPr txBox="1"/>
          <p:nvPr/>
        </p:nvSpPr>
        <p:spPr>
          <a:xfrm>
            <a:off x="865416" y="4379274"/>
            <a:ext cx="2220672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anose="020B0604020202020204" pitchFamily="34" charset="0"/>
              </a:rPr>
              <a:t>Связь</a:t>
            </a: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113,8%</a:t>
            </a:r>
            <a:endParaRPr lang="ru-RU" sz="28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0" name="TextBox 679">
            <a:extLst>
              <a:ext uri="{FF2B5EF4-FFF2-40B4-BE49-F238E27FC236}">
                <a16:creationId xmlns="" xmlns:a16="http://schemas.microsoft.com/office/drawing/2014/main" id="{CA759C95-FDFE-419F-9841-99C94EE44278}"/>
              </a:ext>
            </a:extLst>
          </p:cNvPr>
          <p:cNvSpPr txBox="1"/>
          <p:nvPr/>
        </p:nvSpPr>
        <p:spPr>
          <a:xfrm>
            <a:off x="855592" y="2299558"/>
            <a:ext cx="2958463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anose="020B0604020202020204" pitchFamily="34" charset="0"/>
              </a:rPr>
              <a:t>Промышленность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122%</a:t>
            </a:r>
            <a:endParaRPr lang="ru-RU" sz="3600" b="1" dirty="0" smtClean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81" name="Рисунок 680" descr="Производство контур">
            <a:extLst>
              <a:ext uri="{FF2B5EF4-FFF2-40B4-BE49-F238E27FC236}">
                <a16:creationId xmlns="" xmlns:a16="http://schemas.microsoft.com/office/drawing/2014/main" id="{D3853444-76BA-4E2C-8B0A-F63A47C367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2740" y="2336178"/>
            <a:ext cx="609378" cy="609378"/>
          </a:xfrm>
          <a:prstGeom prst="rect">
            <a:avLst/>
          </a:prstGeom>
        </p:spPr>
      </p:pic>
      <p:sp>
        <p:nvSpPr>
          <p:cNvPr id="682" name="object 6"/>
          <p:cNvSpPr txBox="1"/>
          <p:nvPr/>
        </p:nvSpPr>
        <p:spPr>
          <a:xfrm>
            <a:off x="953768" y="3353435"/>
            <a:ext cx="2450728" cy="6222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anose="020B0604020202020204" pitchFamily="34" charset="0"/>
              </a:rPr>
              <a:t>Строительство</a:t>
            </a:r>
          </a:p>
          <a:p>
            <a:pPr>
              <a:lnSpc>
                <a:spcPct val="90000"/>
              </a:lnSpc>
            </a:pPr>
            <a:r>
              <a:rPr lang="ru-RU" sz="2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122,1%</a:t>
            </a:r>
          </a:p>
        </p:txBody>
      </p:sp>
      <p:pic>
        <p:nvPicPr>
          <p:cNvPr id="684" name="Picture 10" descr="3г, сотовый, связь, мобильные, башня значок">
            <a:extLst>
              <a:ext uri="{FF2B5EF4-FFF2-40B4-BE49-F238E27FC236}">
                <a16:creationId xmlns:a16="http://schemas.microsoft.com/office/drawing/2014/main" xmlns="" id="{73AA55EB-AFB2-40AA-A12F-DD7955EF3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64" y="4426344"/>
            <a:ext cx="547565" cy="52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8" name="Picture 8" descr="Бизнес идея: строительство многоквартирного дома"/>
          <p:cNvPicPr>
            <a:picLocks noChangeAspect="1" noChangeArrowheads="1"/>
          </p:cNvPicPr>
          <p:nvPr/>
        </p:nvPicPr>
        <p:blipFill>
          <a:blip r:embed="rId10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195" y="3429939"/>
            <a:ext cx="594303" cy="45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5" name="object 13"/>
          <p:cNvSpPr/>
          <p:nvPr/>
        </p:nvSpPr>
        <p:spPr>
          <a:xfrm>
            <a:off x="4232378" y="2451238"/>
            <a:ext cx="538575" cy="41057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01" name="Picture 4" descr="building, construction Icon"/>
          <p:cNvPicPr>
            <a:picLocks noChangeAspect="1" noChangeArrowheads="1"/>
          </p:cNvPicPr>
          <p:nvPr/>
        </p:nvPicPr>
        <p:blipFill>
          <a:blip r:embed="rId1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76" y="3315587"/>
            <a:ext cx="505081" cy="6067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3" name="Прямоугольник 702"/>
          <p:cNvSpPr/>
          <p:nvPr/>
        </p:nvSpPr>
        <p:spPr>
          <a:xfrm>
            <a:off x="1783916" y="2507483"/>
            <a:ext cx="271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A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4" name="Прямоугольник 703"/>
          <p:cNvSpPr/>
          <p:nvPr/>
        </p:nvSpPr>
        <p:spPr>
          <a:xfrm>
            <a:off x="2088716" y="3526658"/>
            <a:ext cx="271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A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5" name="Прямоугольник 704"/>
          <p:cNvSpPr/>
          <p:nvPr/>
        </p:nvSpPr>
        <p:spPr>
          <a:xfrm>
            <a:off x="2060141" y="4593458"/>
            <a:ext cx="271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A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7" name="Прямоугольник 706"/>
          <p:cNvSpPr/>
          <p:nvPr/>
        </p:nvSpPr>
        <p:spPr>
          <a:xfrm>
            <a:off x="1915681" y="2545103"/>
            <a:ext cx="15840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i="1" dirty="0" smtClean="0">
                <a:latin typeface="Arial" pitchFamily="34" charset="0"/>
                <a:cs typeface="Arial" panose="020B0604020202020204" pitchFamily="34" charset="0"/>
              </a:rPr>
              <a:t>782,9 </a:t>
            </a:r>
            <a:r>
              <a:rPr lang="ru-RU" sz="11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млрд.тг</a:t>
            </a:r>
            <a:r>
              <a:rPr lang="ru-RU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ИФО РК – 102,5%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8" name="Прямоугольник 707"/>
          <p:cNvSpPr/>
          <p:nvPr/>
        </p:nvSpPr>
        <p:spPr>
          <a:xfrm>
            <a:off x="2201431" y="3573803"/>
            <a:ext cx="16166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95,5 </a:t>
            </a:r>
            <a:r>
              <a:rPr lang="ru-RU" sz="11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млрд.тг</a:t>
            </a:r>
            <a:r>
              <a:rPr lang="ru-RU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ИФО РК – 111,1%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9" name="Прямоугольник 708"/>
          <p:cNvSpPr/>
          <p:nvPr/>
        </p:nvSpPr>
        <p:spPr>
          <a:xfrm>
            <a:off x="2153806" y="4640603"/>
            <a:ext cx="148017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i="1" dirty="0" smtClean="0">
                <a:latin typeface="Arial" pitchFamily="34" charset="0"/>
                <a:cs typeface="Arial" panose="020B0604020202020204" pitchFamily="34" charset="0"/>
              </a:rPr>
              <a:t>335,4 </a:t>
            </a:r>
            <a:r>
              <a:rPr lang="ru-RU" sz="11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млрд.тг</a:t>
            </a:r>
            <a:r>
              <a:rPr lang="ru-RU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ИФО РК – 112,5%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8" name="Рисунок 8">
            <a:extLst>
              <a:ext uri="{FF2B5EF4-FFF2-40B4-BE49-F238E27FC236}">
                <a16:creationId xmlns="" xmlns:a16="http://schemas.microsoft.com/office/drawing/2014/main" id="{3F14B046-CB66-484D-983A-B6BF55CDA983}"/>
              </a:ext>
            </a:extLst>
          </p:cNvPr>
          <p:cNvGrpSpPr/>
          <p:nvPr/>
        </p:nvGrpSpPr>
        <p:grpSpPr>
          <a:xfrm>
            <a:off x="3600981" y="5937911"/>
            <a:ext cx="4990038" cy="917914"/>
            <a:chOff x="382912" y="3556658"/>
            <a:chExt cx="11551286" cy="2124847"/>
          </a:xfr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chemeClr val="bg1">
                <a:lumMod val="75000"/>
                <a:alpha val="40000"/>
              </a:schemeClr>
            </a:outerShdw>
          </a:effectLst>
        </p:grpSpPr>
        <p:sp>
          <p:nvSpPr>
            <p:cNvPr id="719" name="Полилиния: фигура 48">
              <a:extLst>
                <a:ext uri="{FF2B5EF4-FFF2-40B4-BE49-F238E27FC236}">
                  <a16:creationId xmlns="" xmlns:a16="http://schemas.microsoft.com/office/drawing/2014/main" id="{03B6CC41-0A55-44DA-AC8A-B5A05049CE81}"/>
                </a:ext>
              </a:extLst>
            </p:cNvPr>
            <p:cNvSpPr/>
            <p:nvPr/>
          </p:nvSpPr>
          <p:spPr>
            <a:xfrm>
              <a:off x="382914" y="5236419"/>
              <a:ext cx="2107686" cy="445084"/>
            </a:xfrm>
            <a:custGeom>
              <a:avLst/>
              <a:gdLst>
                <a:gd name="connsiteX0" fmla="*/ 2064546 w 2107687"/>
                <a:gd name="connsiteY0" fmla="*/ 445086 h 445085"/>
                <a:gd name="connsiteX1" fmla="*/ 2038615 w 2107687"/>
                <a:gd name="connsiteY1" fmla="*/ 445086 h 445085"/>
                <a:gd name="connsiteX2" fmla="*/ 2038615 w 2107687"/>
                <a:gd name="connsiteY2" fmla="*/ 270172 h 445085"/>
                <a:gd name="connsiteX3" fmla="*/ 2081768 w 2107687"/>
                <a:gd name="connsiteY3" fmla="*/ 223923 h 445085"/>
                <a:gd name="connsiteX4" fmla="*/ 2081768 w 2107687"/>
                <a:gd name="connsiteY4" fmla="*/ 25938 h 445085"/>
                <a:gd name="connsiteX5" fmla="*/ 25931 w 2107687"/>
                <a:gd name="connsiteY5" fmla="*/ 25938 h 445085"/>
                <a:gd name="connsiteX6" fmla="*/ 25931 w 2107687"/>
                <a:gd name="connsiteY6" fmla="*/ 445086 h 445085"/>
                <a:gd name="connsiteX7" fmla="*/ 0 w 2107687"/>
                <a:gd name="connsiteY7" fmla="*/ 445086 h 445085"/>
                <a:gd name="connsiteX8" fmla="*/ 0 w 2107687"/>
                <a:gd name="connsiteY8" fmla="*/ 0 h 445085"/>
                <a:gd name="connsiteX9" fmla="*/ 2107688 w 2107687"/>
                <a:gd name="connsiteY9" fmla="*/ 0 h 445085"/>
                <a:gd name="connsiteX10" fmla="*/ 2107688 w 2107687"/>
                <a:gd name="connsiteY10" fmla="*/ 234138 h 445085"/>
                <a:gd name="connsiteX11" fmla="*/ 2064546 w 2107687"/>
                <a:gd name="connsiteY11" fmla="*/ 280378 h 445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07687" h="445085">
                  <a:moveTo>
                    <a:pt x="2064546" y="445086"/>
                  </a:moveTo>
                  <a:lnTo>
                    <a:pt x="2038615" y="445086"/>
                  </a:lnTo>
                  <a:lnTo>
                    <a:pt x="2038615" y="270172"/>
                  </a:lnTo>
                  <a:lnTo>
                    <a:pt x="2081768" y="223923"/>
                  </a:lnTo>
                  <a:lnTo>
                    <a:pt x="2081768" y="25938"/>
                  </a:lnTo>
                  <a:lnTo>
                    <a:pt x="25931" y="25938"/>
                  </a:lnTo>
                  <a:lnTo>
                    <a:pt x="25931" y="445086"/>
                  </a:lnTo>
                  <a:lnTo>
                    <a:pt x="0" y="445086"/>
                  </a:lnTo>
                  <a:lnTo>
                    <a:pt x="0" y="0"/>
                  </a:lnTo>
                  <a:lnTo>
                    <a:pt x="2107688" y="0"/>
                  </a:lnTo>
                  <a:lnTo>
                    <a:pt x="2107688" y="234138"/>
                  </a:lnTo>
                  <a:lnTo>
                    <a:pt x="2064546" y="28037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0" name="Полилиния: фигура 49">
              <a:extLst>
                <a:ext uri="{FF2B5EF4-FFF2-40B4-BE49-F238E27FC236}">
                  <a16:creationId xmlns="" xmlns:a16="http://schemas.microsoft.com/office/drawing/2014/main" id="{CE4C5EF3-1DF8-4C92-BE0E-6ED4DD808757}"/>
                </a:ext>
              </a:extLst>
            </p:cNvPr>
            <p:cNvSpPr/>
            <p:nvPr/>
          </p:nvSpPr>
          <p:spPr>
            <a:xfrm>
              <a:off x="726279" y="5053961"/>
              <a:ext cx="369280" cy="627541"/>
            </a:xfrm>
            <a:custGeom>
              <a:avLst/>
              <a:gdLst>
                <a:gd name="connsiteX0" fmla="*/ 64342 w 369279"/>
                <a:gd name="connsiteY0" fmla="*/ 627543 h 627543"/>
                <a:gd name="connsiteX1" fmla="*/ 38411 w 369279"/>
                <a:gd name="connsiteY1" fmla="*/ 627543 h 627543"/>
                <a:gd name="connsiteX2" fmla="*/ 38411 w 369279"/>
                <a:gd name="connsiteY2" fmla="*/ 436056 h 627543"/>
                <a:gd name="connsiteX3" fmla="*/ 0 w 369279"/>
                <a:gd name="connsiteY3" fmla="*/ 397653 h 627543"/>
                <a:gd name="connsiteX4" fmla="*/ 0 w 369279"/>
                <a:gd name="connsiteY4" fmla="*/ 0 h 627543"/>
                <a:gd name="connsiteX5" fmla="*/ 369280 w 369279"/>
                <a:gd name="connsiteY5" fmla="*/ 0 h 627543"/>
                <a:gd name="connsiteX6" fmla="*/ 369280 w 369279"/>
                <a:gd name="connsiteY6" fmla="*/ 195419 h 627543"/>
                <a:gd name="connsiteX7" fmla="*/ 343349 w 369279"/>
                <a:gd name="connsiteY7" fmla="*/ 195419 h 627543"/>
                <a:gd name="connsiteX8" fmla="*/ 343349 w 369279"/>
                <a:gd name="connsiteY8" fmla="*/ 25950 h 627543"/>
                <a:gd name="connsiteX9" fmla="*/ 25920 w 369279"/>
                <a:gd name="connsiteY9" fmla="*/ 25950 h 627543"/>
                <a:gd name="connsiteX10" fmla="*/ 25920 w 369279"/>
                <a:gd name="connsiteY10" fmla="*/ 386907 h 627543"/>
                <a:gd name="connsiteX11" fmla="*/ 64342 w 369279"/>
                <a:gd name="connsiteY11" fmla="*/ 425310 h 627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9279" h="627543">
                  <a:moveTo>
                    <a:pt x="64342" y="627543"/>
                  </a:moveTo>
                  <a:lnTo>
                    <a:pt x="38411" y="627543"/>
                  </a:lnTo>
                  <a:lnTo>
                    <a:pt x="38411" y="436056"/>
                  </a:lnTo>
                  <a:lnTo>
                    <a:pt x="0" y="397653"/>
                  </a:lnTo>
                  <a:lnTo>
                    <a:pt x="0" y="0"/>
                  </a:lnTo>
                  <a:lnTo>
                    <a:pt x="369280" y="0"/>
                  </a:lnTo>
                  <a:lnTo>
                    <a:pt x="369280" y="195419"/>
                  </a:lnTo>
                  <a:lnTo>
                    <a:pt x="343349" y="195419"/>
                  </a:lnTo>
                  <a:lnTo>
                    <a:pt x="343349" y="25950"/>
                  </a:lnTo>
                  <a:lnTo>
                    <a:pt x="25920" y="25950"/>
                  </a:lnTo>
                  <a:lnTo>
                    <a:pt x="25920" y="386907"/>
                  </a:lnTo>
                  <a:lnTo>
                    <a:pt x="64342" y="42531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2" name="Полилиния: фигура 50">
              <a:extLst>
                <a:ext uri="{FF2B5EF4-FFF2-40B4-BE49-F238E27FC236}">
                  <a16:creationId xmlns="" xmlns:a16="http://schemas.microsoft.com/office/drawing/2014/main" id="{688E525E-45C3-4037-A147-1F4BF84E7850}"/>
                </a:ext>
              </a:extLst>
            </p:cNvPr>
            <p:cNvSpPr/>
            <p:nvPr/>
          </p:nvSpPr>
          <p:spPr>
            <a:xfrm>
              <a:off x="937573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3" name="Полилиния: фигура 51">
              <a:extLst>
                <a:ext uri="{FF2B5EF4-FFF2-40B4-BE49-F238E27FC236}">
                  <a16:creationId xmlns="" xmlns:a16="http://schemas.microsoft.com/office/drawing/2014/main" id="{7AB57FBD-340E-454E-B689-9D75A64998C3}"/>
                </a:ext>
              </a:extLst>
            </p:cNvPr>
            <p:cNvSpPr/>
            <p:nvPr/>
          </p:nvSpPr>
          <p:spPr>
            <a:xfrm>
              <a:off x="1024008" y="5452475"/>
              <a:ext cx="117176" cy="229028"/>
            </a:xfrm>
            <a:custGeom>
              <a:avLst/>
              <a:gdLst>
                <a:gd name="connsiteX0" fmla="*/ 117177 w 117177"/>
                <a:gd name="connsiteY0" fmla="*/ 229028 h 229028"/>
                <a:gd name="connsiteX1" fmla="*/ 91246 w 117177"/>
                <a:gd name="connsiteY1" fmla="*/ 229028 h 229028"/>
                <a:gd name="connsiteX2" fmla="*/ 91246 w 117177"/>
                <a:gd name="connsiteY2" fmla="*/ 25935 h 229028"/>
                <a:gd name="connsiteX3" fmla="*/ 25931 w 117177"/>
                <a:gd name="connsiteY3" fmla="*/ 25935 h 229028"/>
                <a:gd name="connsiteX4" fmla="*/ 25931 w 117177"/>
                <a:gd name="connsiteY4" fmla="*/ 229028 h 229028"/>
                <a:gd name="connsiteX5" fmla="*/ 0 w 117177"/>
                <a:gd name="connsiteY5" fmla="*/ 229028 h 229028"/>
                <a:gd name="connsiteX6" fmla="*/ 0 w 117177"/>
                <a:gd name="connsiteY6" fmla="*/ 0 h 229028"/>
                <a:gd name="connsiteX7" fmla="*/ 117177 w 117177"/>
                <a:gd name="connsiteY7" fmla="*/ 0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177" h="229028">
                  <a:moveTo>
                    <a:pt x="117177" y="229028"/>
                  </a:moveTo>
                  <a:lnTo>
                    <a:pt x="91246" y="229028"/>
                  </a:lnTo>
                  <a:lnTo>
                    <a:pt x="91246" y="25935"/>
                  </a:lnTo>
                  <a:lnTo>
                    <a:pt x="25931" y="25935"/>
                  </a:lnTo>
                  <a:lnTo>
                    <a:pt x="25931" y="229028"/>
                  </a:lnTo>
                  <a:lnTo>
                    <a:pt x="0" y="229028"/>
                  </a:lnTo>
                  <a:lnTo>
                    <a:pt x="0" y="0"/>
                  </a:lnTo>
                  <a:lnTo>
                    <a:pt x="11717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4" name="Полилиния: фигура 52">
              <a:extLst>
                <a:ext uri="{FF2B5EF4-FFF2-40B4-BE49-F238E27FC236}">
                  <a16:creationId xmlns="" xmlns:a16="http://schemas.microsoft.com/office/drawing/2014/main" id="{F351B7B8-6B8F-4C1C-B035-FCDDC559C6A5}"/>
                </a:ext>
              </a:extLst>
            </p:cNvPr>
            <p:cNvSpPr/>
            <p:nvPr/>
          </p:nvSpPr>
          <p:spPr>
            <a:xfrm>
              <a:off x="1240106" y="5452475"/>
              <a:ext cx="549381" cy="229028"/>
            </a:xfrm>
            <a:custGeom>
              <a:avLst/>
              <a:gdLst>
                <a:gd name="connsiteX0" fmla="*/ 549382 w 549382"/>
                <a:gd name="connsiteY0" fmla="*/ 229028 h 229028"/>
                <a:gd name="connsiteX1" fmla="*/ 523454 w 549382"/>
                <a:gd name="connsiteY1" fmla="*/ 229028 h 229028"/>
                <a:gd name="connsiteX2" fmla="*/ 523454 w 549382"/>
                <a:gd name="connsiteY2" fmla="*/ 25935 h 229028"/>
                <a:gd name="connsiteX3" fmla="*/ 25943 w 549382"/>
                <a:gd name="connsiteY3" fmla="*/ 25935 h 229028"/>
                <a:gd name="connsiteX4" fmla="*/ 25943 w 549382"/>
                <a:gd name="connsiteY4" fmla="*/ 229028 h 229028"/>
                <a:gd name="connsiteX5" fmla="*/ 0 w 549382"/>
                <a:gd name="connsiteY5" fmla="*/ 229028 h 229028"/>
                <a:gd name="connsiteX6" fmla="*/ 0 w 549382"/>
                <a:gd name="connsiteY6" fmla="*/ 0 h 229028"/>
                <a:gd name="connsiteX7" fmla="*/ 549382 w 549382"/>
                <a:gd name="connsiteY7" fmla="*/ 0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9382" h="229028">
                  <a:moveTo>
                    <a:pt x="549382" y="229028"/>
                  </a:moveTo>
                  <a:lnTo>
                    <a:pt x="523454" y="229028"/>
                  </a:lnTo>
                  <a:lnTo>
                    <a:pt x="523454" y="25935"/>
                  </a:lnTo>
                  <a:lnTo>
                    <a:pt x="25943" y="25935"/>
                  </a:lnTo>
                  <a:lnTo>
                    <a:pt x="25943" y="229028"/>
                  </a:lnTo>
                  <a:lnTo>
                    <a:pt x="0" y="229028"/>
                  </a:lnTo>
                  <a:lnTo>
                    <a:pt x="0" y="0"/>
                  </a:lnTo>
                  <a:lnTo>
                    <a:pt x="5493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5" name="Полилиния: фигура 53">
              <a:extLst>
                <a:ext uri="{FF2B5EF4-FFF2-40B4-BE49-F238E27FC236}">
                  <a16:creationId xmlns="" xmlns:a16="http://schemas.microsoft.com/office/drawing/2014/main" id="{C9CF53AE-6D46-4907-B619-018FC1A642E6}"/>
                </a:ext>
              </a:extLst>
            </p:cNvPr>
            <p:cNvSpPr/>
            <p:nvPr/>
          </p:nvSpPr>
          <p:spPr>
            <a:xfrm>
              <a:off x="1326555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" name="Полилиния: фигура 57">
              <a:extLst>
                <a:ext uri="{FF2B5EF4-FFF2-40B4-BE49-F238E27FC236}">
                  <a16:creationId xmlns="" xmlns:a16="http://schemas.microsoft.com/office/drawing/2014/main" id="{4922AF4E-D90C-481E-A82A-AA3D24672D5A}"/>
                </a:ext>
              </a:extLst>
            </p:cNvPr>
            <p:cNvSpPr/>
            <p:nvPr/>
          </p:nvSpPr>
          <p:spPr>
            <a:xfrm>
              <a:off x="1423793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" name="Полилиния: фигура 58">
              <a:extLst>
                <a:ext uri="{FF2B5EF4-FFF2-40B4-BE49-F238E27FC236}">
                  <a16:creationId xmlns="" xmlns:a16="http://schemas.microsoft.com/office/drawing/2014/main" id="{B9A72D5E-B26D-4ED4-933C-16299C0E75C7}"/>
                </a:ext>
              </a:extLst>
            </p:cNvPr>
            <p:cNvSpPr/>
            <p:nvPr/>
          </p:nvSpPr>
          <p:spPr>
            <a:xfrm>
              <a:off x="1521043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8" name="Полилиния: фигура 59">
              <a:extLst>
                <a:ext uri="{FF2B5EF4-FFF2-40B4-BE49-F238E27FC236}">
                  <a16:creationId xmlns="" xmlns:a16="http://schemas.microsoft.com/office/drawing/2014/main" id="{7D221AAA-474E-4A80-8D77-CD644DB10A5F}"/>
                </a:ext>
              </a:extLst>
            </p:cNvPr>
            <p:cNvSpPr/>
            <p:nvPr/>
          </p:nvSpPr>
          <p:spPr>
            <a:xfrm>
              <a:off x="1618288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9" name="Полилиния: фигура 60">
              <a:extLst>
                <a:ext uri="{FF2B5EF4-FFF2-40B4-BE49-F238E27FC236}">
                  <a16:creationId xmlns="" xmlns:a16="http://schemas.microsoft.com/office/drawing/2014/main" id="{E5A8F890-8F94-4C54-B9E7-330E0478B1C5}"/>
                </a:ext>
              </a:extLst>
            </p:cNvPr>
            <p:cNvSpPr/>
            <p:nvPr/>
          </p:nvSpPr>
          <p:spPr>
            <a:xfrm>
              <a:off x="1912416" y="5452475"/>
              <a:ext cx="242033" cy="229028"/>
            </a:xfrm>
            <a:custGeom>
              <a:avLst/>
              <a:gdLst>
                <a:gd name="connsiteX0" fmla="*/ 242034 w 242033"/>
                <a:gd name="connsiteY0" fmla="*/ 229028 h 229028"/>
                <a:gd name="connsiteX1" fmla="*/ 216102 w 242033"/>
                <a:gd name="connsiteY1" fmla="*/ 229028 h 229028"/>
                <a:gd name="connsiteX2" fmla="*/ 216102 w 242033"/>
                <a:gd name="connsiteY2" fmla="*/ 25935 h 229028"/>
                <a:gd name="connsiteX3" fmla="*/ 25931 w 242033"/>
                <a:gd name="connsiteY3" fmla="*/ 25935 h 229028"/>
                <a:gd name="connsiteX4" fmla="*/ 25931 w 242033"/>
                <a:gd name="connsiteY4" fmla="*/ 229028 h 229028"/>
                <a:gd name="connsiteX5" fmla="*/ 0 w 242033"/>
                <a:gd name="connsiteY5" fmla="*/ 229028 h 229028"/>
                <a:gd name="connsiteX6" fmla="*/ 0 w 242033"/>
                <a:gd name="connsiteY6" fmla="*/ 0 h 229028"/>
                <a:gd name="connsiteX7" fmla="*/ 242034 w 242033"/>
                <a:gd name="connsiteY7" fmla="*/ 0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2033" h="229028">
                  <a:moveTo>
                    <a:pt x="242034" y="229028"/>
                  </a:moveTo>
                  <a:lnTo>
                    <a:pt x="216102" y="229028"/>
                  </a:lnTo>
                  <a:lnTo>
                    <a:pt x="216102" y="25935"/>
                  </a:lnTo>
                  <a:lnTo>
                    <a:pt x="25931" y="25935"/>
                  </a:lnTo>
                  <a:lnTo>
                    <a:pt x="25931" y="229028"/>
                  </a:lnTo>
                  <a:lnTo>
                    <a:pt x="0" y="229028"/>
                  </a:lnTo>
                  <a:lnTo>
                    <a:pt x="0" y="0"/>
                  </a:lnTo>
                  <a:lnTo>
                    <a:pt x="2420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0" name="Полилиния: фигура 61">
              <a:extLst>
                <a:ext uri="{FF2B5EF4-FFF2-40B4-BE49-F238E27FC236}">
                  <a16:creationId xmlns="" xmlns:a16="http://schemas.microsoft.com/office/drawing/2014/main" id="{2E7B5915-E376-444C-906B-43A960DF3AE9}"/>
                </a:ext>
              </a:extLst>
            </p:cNvPr>
            <p:cNvSpPr/>
            <p:nvPr/>
          </p:nvSpPr>
          <p:spPr>
            <a:xfrm>
              <a:off x="1998860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1" name="Полилиния: фигура 62">
              <a:extLst>
                <a:ext uri="{FF2B5EF4-FFF2-40B4-BE49-F238E27FC236}">
                  <a16:creationId xmlns="" xmlns:a16="http://schemas.microsoft.com/office/drawing/2014/main" id="{C80D56E8-E909-4383-A66B-3B67DDA65D03}"/>
                </a:ext>
              </a:extLst>
            </p:cNvPr>
            <p:cNvSpPr/>
            <p:nvPr/>
          </p:nvSpPr>
          <p:spPr>
            <a:xfrm>
              <a:off x="2262982" y="5249380"/>
              <a:ext cx="64351" cy="432123"/>
            </a:xfrm>
            <a:custGeom>
              <a:avLst/>
              <a:gdLst>
                <a:gd name="connsiteX0" fmla="*/ 64351 w 64350"/>
                <a:gd name="connsiteY0" fmla="*/ 432124 h 432123"/>
                <a:gd name="connsiteX1" fmla="*/ 38422 w 64350"/>
                <a:gd name="connsiteY1" fmla="*/ 432124 h 432123"/>
                <a:gd name="connsiteX2" fmla="*/ 38422 w 64350"/>
                <a:gd name="connsiteY2" fmla="*/ 176212 h 432123"/>
                <a:gd name="connsiteX3" fmla="*/ 0 w 64350"/>
                <a:gd name="connsiteY3" fmla="*/ 176212 h 432123"/>
                <a:gd name="connsiteX4" fmla="*/ 0 w 64350"/>
                <a:gd name="connsiteY4" fmla="*/ 0 h 432123"/>
                <a:gd name="connsiteX5" fmla="*/ 25931 w 64350"/>
                <a:gd name="connsiteY5" fmla="*/ 0 h 432123"/>
                <a:gd name="connsiteX6" fmla="*/ 25931 w 64350"/>
                <a:gd name="connsiteY6" fmla="*/ 150271 h 432123"/>
                <a:gd name="connsiteX7" fmla="*/ 64351 w 64350"/>
                <a:gd name="connsiteY7" fmla="*/ 150271 h 432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350" h="432123">
                  <a:moveTo>
                    <a:pt x="64351" y="432124"/>
                  </a:moveTo>
                  <a:lnTo>
                    <a:pt x="38422" y="432124"/>
                  </a:lnTo>
                  <a:lnTo>
                    <a:pt x="38422" y="176212"/>
                  </a:lnTo>
                  <a:lnTo>
                    <a:pt x="0" y="176212"/>
                  </a:lnTo>
                  <a:lnTo>
                    <a:pt x="0" y="0"/>
                  </a:lnTo>
                  <a:lnTo>
                    <a:pt x="25931" y="0"/>
                  </a:lnTo>
                  <a:lnTo>
                    <a:pt x="25931" y="150271"/>
                  </a:lnTo>
                  <a:lnTo>
                    <a:pt x="64351" y="15027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2" name="Полилиния: фигура 63">
              <a:extLst>
                <a:ext uri="{FF2B5EF4-FFF2-40B4-BE49-F238E27FC236}">
                  <a16:creationId xmlns="" xmlns:a16="http://schemas.microsoft.com/office/drawing/2014/main" id="{817736D1-3E54-46E1-86F4-6F4F489B894A}"/>
                </a:ext>
              </a:extLst>
            </p:cNvPr>
            <p:cNvSpPr/>
            <p:nvPr/>
          </p:nvSpPr>
          <p:spPr>
            <a:xfrm>
              <a:off x="2368642" y="5249380"/>
              <a:ext cx="25931" cy="168055"/>
            </a:xfrm>
            <a:custGeom>
              <a:avLst/>
              <a:gdLst>
                <a:gd name="connsiteX0" fmla="*/ 25931 w 25931"/>
                <a:gd name="connsiteY0" fmla="*/ 168056 h 168055"/>
                <a:gd name="connsiteX1" fmla="*/ 0 w 25931"/>
                <a:gd name="connsiteY1" fmla="*/ 168056 h 168055"/>
                <a:gd name="connsiteX2" fmla="*/ 0 w 25931"/>
                <a:gd name="connsiteY2" fmla="*/ 0 h 168055"/>
                <a:gd name="connsiteX3" fmla="*/ 25931 w 25931"/>
                <a:gd name="connsiteY3" fmla="*/ 0 h 168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68055">
                  <a:moveTo>
                    <a:pt x="25931" y="168056"/>
                  </a:moveTo>
                  <a:lnTo>
                    <a:pt x="0" y="168056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3" name="Полилиния: фигура 64">
              <a:extLst>
                <a:ext uri="{FF2B5EF4-FFF2-40B4-BE49-F238E27FC236}">
                  <a16:creationId xmlns="" xmlns:a16="http://schemas.microsoft.com/office/drawing/2014/main" id="{80086A6C-3915-40AA-B344-758DD946AA3D}"/>
                </a:ext>
              </a:extLst>
            </p:cNvPr>
            <p:cNvSpPr/>
            <p:nvPr/>
          </p:nvSpPr>
          <p:spPr>
            <a:xfrm>
              <a:off x="395885" y="5356440"/>
              <a:ext cx="223295" cy="25933"/>
            </a:xfrm>
            <a:custGeom>
              <a:avLst/>
              <a:gdLst>
                <a:gd name="connsiteX0" fmla="*/ 223296 w 223295"/>
                <a:gd name="connsiteY0" fmla="*/ 25935 h 25934"/>
                <a:gd name="connsiteX1" fmla="*/ 0 w 223295"/>
                <a:gd name="connsiteY1" fmla="*/ 25935 h 25934"/>
                <a:gd name="connsiteX2" fmla="*/ 0 w 223295"/>
                <a:gd name="connsiteY2" fmla="*/ 0 h 25934"/>
                <a:gd name="connsiteX3" fmla="*/ 223296 w 22329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95" h="25934">
                  <a:moveTo>
                    <a:pt x="22329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2329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4" name="Полилиния: фигура 66">
              <a:extLst>
                <a:ext uri="{FF2B5EF4-FFF2-40B4-BE49-F238E27FC236}">
                  <a16:creationId xmlns="" xmlns:a16="http://schemas.microsoft.com/office/drawing/2014/main" id="{2B5C9710-4C70-470F-B649-671243D9EEE4}"/>
                </a:ext>
              </a:extLst>
            </p:cNvPr>
            <p:cNvSpPr/>
            <p:nvPr/>
          </p:nvSpPr>
          <p:spPr>
            <a:xfrm>
              <a:off x="950536" y="5320442"/>
              <a:ext cx="1325420" cy="25933"/>
            </a:xfrm>
            <a:custGeom>
              <a:avLst/>
              <a:gdLst>
                <a:gd name="connsiteX0" fmla="*/ 1325420 w 1325420"/>
                <a:gd name="connsiteY0" fmla="*/ 25934 h 25934"/>
                <a:gd name="connsiteX1" fmla="*/ 0 w 1325420"/>
                <a:gd name="connsiteY1" fmla="*/ 25934 h 25934"/>
                <a:gd name="connsiteX2" fmla="*/ 0 w 1325420"/>
                <a:gd name="connsiteY2" fmla="*/ 0 h 25934"/>
                <a:gd name="connsiteX3" fmla="*/ 1325420 w 132542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5420" h="25934">
                  <a:moveTo>
                    <a:pt x="1325420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13254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5" name="Полилиния: фигура 67">
              <a:extLst>
                <a:ext uri="{FF2B5EF4-FFF2-40B4-BE49-F238E27FC236}">
                  <a16:creationId xmlns="" xmlns:a16="http://schemas.microsoft.com/office/drawing/2014/main" id="{320E9DFC-84CE-4B41-8030-8D1E47CFFDCE}"/>
                </a:ext>
              </a:extLst>
            </p:cNvPr>
            <p:cNvSpPr/>
            <p:nvPr/>
          </p:nvSpPr>
          <p:spPr>
            <a:xfrm>
              <a:off x="630223" y="5560500"/>
              <a:ext cx="83560" cy="121003"/>
            </a:xfrm>
            <a:custGeom>
              <a:avLst/>
              <a:gdLst>
                <a:gd name="connsiteX0" fmla="*/ 83562 w 83561"/>
                <a:gd name="connsiteY0" fmla="*/ 121003 h 121003"/>
                <a:gd name="connsiteX1" fmla="*/ 57630 w 83561"/>
                <a:gd name="connsiteY1" fmla="*/ 121003 h 121003"/>
                <a:gd name="connsiteX2" fmla="*/ 57630 w 83561"/>
                <a:gd name="connsiteY2" fmla="*/ 25940 h 121003"/>
                <a:gd name="connsiteX3" fmla="*/ 25931 w 83561"/>
                <a:gd name="connsiteY3" fmla="*/ 25940 h 121003"/>
                <a:gd name="connsiteX4" fmla="*/ 25931 w 83561"/>
                <a:gd name="connsiteY4" fmla="*/ 121003 h 121003"/>
                <a:gd name="connsiteX5" fmla="*/ 0 w 83561"/>
                <a:gd name="connsiteY5" fmla="*/ 121003 h 121003"/>
                <a:gd name="connsiteX6" fmla="*/ 0 w 83561"/>
                <a:gd name="connsiteY6" fmla="*/ 0 h 121003"/>
                <a:gd name="connsiteX7" fmla="*/ 83562 w 83561"/>
                <a:gd name="connsiteY7" fmla="*/ 0 h 121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561" h="121003">
                  <a:moveTo>
                    <a:pt x="83562" y="121003"/>
                  </a:moveTo>
                  <a:lnTo>
                    <a:pt x="57630" y="121003"/>
                  </a:lnTo>
                  <a:lnTo>
                    <a:pt x="57630" y="25940"/>
                  </a:lnTo>
                  <a:lnTo>
                    <a:pt x="25931" y="25940"/>
                  </a:lnTo>
                  <a:lnTo>
                    <a:pt x="25931" y="121003"/>
                  </a:lnTo>
                  <a:lnTo>
                    <a:pt x="0" y="121003"/>
                  </a:lnTo>
                  <a:lnTo>
                    <a:pt x="0" y="0"/>
                  </a:lnTo>
                  <a:lnTo>
                    <a:pt x="8356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6" name="Полилиния: фигура 68">
              <a:extLst>
                <a:ext uri="{FF2B5EF4-FFF2-40B4-BE49-F238E27FC236}">
                  <a16:creationId xmlns="" xmlns:a16="http://schemas.microsoft.com/office/drawing/2014/main" id="{8DCFA272-8512-4C5D-A1BE-9627F4D3B873}"/>
                </a:ext>
              </a:extLst>
            </p:cNvPr>
            <p:cNvSpPr/>
            <p:nvPr/>
          </p:nvSpPr>
          <p:spPr>
            <a:xfrm>
              <a:off x="507526" y="5489452"/>
              <a:ext cx="51022" cy="51013"/>
            </a:xfrm>
            <a:custGeom>
              <a:avLst/>
              <a:gdLst>
                <a:gd name="connsiteX0" fmla="*/ 51023 w 51023"/>
                <a:gd name="connsiteY0" fmla="*/ 51013 h 51013"/>
                <a:gd name="connsiteX1" fmla="*/ 0 w 51023"/>
                <a:gd name="connsiteY1" fmla="*/ 51013 h 51013"/>
                <a:gd name="connsiteX2" fmla="*/ 0 w 51023"/>
                <a:gd name="connsiteY2" fmla="*/ 0 h 51013"/>
                <a:gd name="connsiteX3" fmla="*/ 51023 w 51023"/>
                <a:gd name="connsiteY3" fmla="*/ 0 h 51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023" h="51013">
                  <a:moveTo>
                    <a:pt x="51023" y="51013"/>
                  </a:moveTo>
                  <a:lnTo>
                    <a:pt x="0" y="51013"/>
                  </a:lnTo>
                  <a:lnTo>
                    <a:pt x="0" y="0"/>
                  </a:lnTo>
                  <a:lnTo>
                    <a:pt x="5102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" name="Полилиния: фигура 71">
              <a:extLst>
                <a:ext uri="{FF2B5EF4-FFF2-40B4-BE49-F238E27FC236}">
                  <a16:creationId xmlns="" xmlns:a16="http://schemas.microsoft.com/office/drawing/2014/main" id="{C128384E-C742-4D1A-8CDD-91DF540AB559}"/>
                </a:ext>
              </a:extLst>
            </p:cNvPr>
            <p:cNvSpPr/>
            <p:nvPr/>
          </p:nvSpPr>
          <p:spPr>
            <a:xfrm>
              <a:off x="507526" y="5585471"/>
              <a:ext cx="51022" cy="51013"/>
            </a:xfrm>
            <a:custGeom>
              <a:avLst/>
              <a:gdLst>
                <a:gd name="connsiteX0" fmla="*/ 51023 w 51023"/>
                <a:gd name="connsiteY0" fmla="*/ 51013 h 51012"/>
                <a:gd name="connsiteX1" fmla="*/ 0 w 51023"/>
                <a:gd name="connsiteY1" fmla="*/ 51013 h 51012"/>
                <a:gd name="connsiteX2" fmla="*/ 0 w 51023"/>
                <a:gd name="connsiteY2" fmla="*/ 0 h 51012"/>
                <a:gd name="connsiteX3" fmla="*/ 51023 w 51023"/>
                <a:gd name="connsiteY3" fmla="*/ 0 h 5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023" h="51012">
                  <a:moveTo>
                    <a:pt x="51023" y="51013"/>
                  </a:moveTo>
                  <a:lnTo>
                    <a:pt x="0" y="51013"/>
                  </a:lnTo>
                  <a:lnTo>
                    <a:pt x="0" y="0"/>
                  </a:lnTo>
                  <a:lnTo>
                    <a:pt x="5102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8" name="Полилиния: фигура 72">
              <a:extLst>
                <a:ext uri="{FF2B5EF4-FFF2-40B4-BE49-F238E27FC236}">
                  <a16:creationId xmlns="" xmlns:a16="http://schemas.microsoft.com/office/drawing/2014/main" id="{12014684-3775-4A29-93B4-90FE0BE25C11}"/>
                </a:ext>
              </a:extLst>
            </p:cNvPr>
            <p:cNvSpPr/>
            <p:nvPr/>
          </p:nvSpPr>
          <p:spPr>
            <a:xfrm>
              <a:off x="457347" y="4981948"/>
              <a:ext cx="198808" cy="267443"/>
            </a:xfrm>
            <a:custGeom>
              <a:avLst/>
              <a:gdLst>
                <a:gd name="connsiteX0" fmla="*/ 198808 w 198807"/>
                <a:gd name="connsiteY0" fmla="*/ 267445 h 267444"/>
                <a:gd name="connsiteX1" fmla="*/ 172877 w 198807"/>
                <a:gd name="connsiteY1" fmla="*/ 267445 h 267444"/>
                <a:gd name="connsiteX2" fmla="*/ 172877 w 198807"/>
                <a:gd name="connsiteY2" fmla="*/ 25935 h 267444"/>
                <a:gd name="connsiteX3" fmla="*/ 88661 w 198807"/>
                <a:gd name="connsiteY3" fmla="*/ 25935 h 267444"/>
                <a:gd name="connsiteX4" fmla="*/ 88661 w 198807"/>
                <a:gd name="connsiteY4" fmla="*/ 54744 h 267444"/>
                <a:gd name="connsiteX5" fmla="*/ 63151 w 198807"/>
                <a:gd name="connsiteY5" fmla="*/ 54744 h 267444"/>
                <a:gd name="connsiteX6" fmla="*/ 63151 w 198807"/>
                <a:gd name="connsiteY6" fmla="*/ 102775 h 267444"/>
                <a:gd name="connsiteX7" fmla="*/ 25928 w 198807"/>
                <a:gd name="connsiteY7" fmla="*/ 102775 h 267444"/>
                <a:gd name="connsiteX8" fmla="*/ 25928 w 198807"/>
                <a:gd name="connsiteY8" fmla="*/ 267445 h 267444"/>
                <a:gd name="connsiteX9" fmla="*/ 0 w 198807"/>
                <a:gd name="connsiteY9" fmla="*/ 267445 h 267444"/>
                <a:gd name="connsiteX10" fmla="*/ 0 w 198807"/>
                <a:gd name="connsiteY10" fmla="*/ 76840 h 267444"/>
                <a:gd name="connsiteX11" fmla="*/ 37220 w 198807"/>
                <a:gd name="connsiteY11" fmla="*/ 76840 h 267444"/>
                <a:gd name="connsiteX12" fmla="*/ 37220 w 198807"/>
                <a:gd name="connsiteY12" fmla="*/ 28809 h 267444"/>
                <a:gd name="connsiteX13" fmla="*/ 62730 w 198807"/>
                <a:gd name="connsiteY13" fmla="*/ 28809 h 267444"/>
                <a:gd name="connsiteX14" fmla="*/ 62730 w 198807"/>
                <a:gd name="connsiteY14" fmla="*/ 0 h 267444"/>
                <a:gd name="connsiteX15" fmla="*/ 198808 w 198807"/>
                <a:gd name="connsiteY15" fmla="*/ 0 h 267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8807" h="267444">
                  <a:moveTo>
                    <a:pt x="198808" y="267445"/>
                  </a:moveTo>
                  <a:lnTo>
                    <a:pt x="172877" y="267445"/>
                  </a:lnTo>
                  <a:lnTo>
                    <a:pt x="172877" y="25935"/>
                  </a:lnTo>
                  <a:lnTo>
                    <a:pt x="88661" y="25935"/>
                  </a:lnTo>
                  <a:lnTo>
                    <a:pt x="88661" y="54744"/>
                  </a:lnTo>
                  <a:lnTo>
                    <a:pt x="63151" y="54744"/>
                  </a:lnTo>
                  <a:lnTo>
                    <a:pt x="63151" y="102775"/>
                  </a:lnTo>
                  <a:lnTo>
                    <a:pt x="25928" y="102775"/>
                  </a:lnTo>
                  <a:lnTo>
                    <a:pt x="25928" y="267445"/>
                  </a:lnTo>
                  <a:lnTo>
                    <a:pt x="0" y="267445"/>
                  </a:lnTo>
                  <a:lnTo>
                    <a:pt x="0" y="76840"/>
                  </a:lnTo>
                  <a:lnTo>
                    <a:pt x="37220" y="76840"/>
                  </a:lnTo>
                  <a:lnTo>
                    <a:pt x="37220" y="28809"/>
                  </a:lnTo>
                  <a:lnTo>
                    <a:pt x="62730" y="28809"/>
                  </a:lnTo>
                  <a:lnTo>
                    <a:pt x="62730" y="0"/>
                  </a:lnTo>
                  <a:lnTo>
                    <a:pt x="1988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9" name="Полилиния: фигура 73">
              <a:extLst>
                <a:ext uri="{FF2B5EF4-FFF2-40B4-BE49-F238E27FC236}">
                  <a16:creationId xmlns="" xmlns:a16="http://schemas.microsoft.com/office/drawing/2014/main" id="{13A46A36-C1BB-41AC-952C-149AF6FDFEEE}"/>
                </a:ext>
              </a:extLst>
            </p:cNvPr>
            <p:cNvSpPr/>
            <p:nvPr/>
          </p:nvSpPr>
          <p:spPr>
            <a:xfrm>
              <a:off x="643196" y="4981948"/>
              <a:ext cx="166638" cy="84986"/>
            </a:xfrm>
            <a:custGeom>
              <a:avLst/>
              <a:gdLst>
                <a:gd name="connsiteX0" fmla="*/ 166638 w 166638"/>
                <a:gd name="connsiteY0" fmla="*/ 84987 h 84987"/>
                <a:gd name="connsiteX1" fmla="*/ 140707 w 166638"/>
                <a:gd name="connsiteY1" fmla="*/ 84987 h 84987"/>
                <a:gd name="connsiteX2" fmla="*/ 140707 w 166638"/>
                <a:gd name="connsiteY2" fmla="*/ 25935 h 84987"/>
                <a:gd name="connsiteX3" fmla="*/ 0 w 166638"/>
                <a:gd name="connsiteY3" fmla="*/ 25935 h 84987"/>
                <a:gd name="connsiteX4" fmla="*/ 0 w 166638"/>
                <a:gd name="connsiteY4" fmla="*/ 0 h 84987"/>
                <a:gd name="connsiteX5" fmla="*/ 166638 w 166638"/>
                <a:gd name="connsiteY5" fmla="*/ 0 h 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6638" h="84987">
                  <a:moveTo>
                    <a:pt x="166638" y="84987"/>
                  </a:moveTo>
                  <a:lnTo>
                    <a:pt x="140707" y="84987"/>
                  </a:lnTo>
                  <a:lnTo>
                    <a:pt x="140707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1666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0" name="Полилиния: фигура 74">
              <a:extLst>
                <a:ext uri="{FF2B5EF4-FFF2-40B4-BE49-F238E27FC236}">
                  <a16:creationId xmlns="" xmlns:a16="http://schemas.microsoft.com/office/drawing/2014/main" id="{5C51F6E3-5F32-4EC2-AE93-8A30E9995594}"/>
                </a:ext>
              </a:extLst>
            </p:cNvPr>
            <p:cNvSpPr/>
            <p:nvPr/>
          </p:nvSpPr>
          <p:spPr>
            <a:xfrm>
              <a:off x="382912" y="4822313"/>
              <a:ext cx="137584" cy="362256"/>
            </a:xfrm>
            <a:custGeom>
              <a:avLst/>
              <a:gdLst>
                <a:gd name="connsiteX0" fmla="*/ 25931 w 137585"/>
                <a:gd name="connsiteY0" fmla="*/ 362258 h 362257"/>
                <a:gd name="connsiteX1" fmla="*/ 0 w 137585"/>
                <a:gd name="connsiteY1" fmla="*/ 362258 h 362257"/>
                <a:gd name="connsiteX2" fmla="*/ 0 w 137585"/>
                <a:gd name="connsiteY2" fmla="*/ 43214 h 362257"/>
                <a:gd name="connsiteX3" fmla="*/ 21619 w 137585"/>
                <a:gd name="connsiteY3" fmla="*/ 43214 h 362257"/>
                <a:gd name="connsiteX4" fmla="*/ 21619 w 137585"/>
                <a:gd name="connsiteY4" fmla="*/ 0 h 362257"/>
                <a:gd name="connsiteX5" fmla="*/ 100362 w 137585"/>
                <a:gd name="connsiteY5" fmla="*/ 0 h 362257"/>
                <a:gd name="connsiteX6" fmla="*/ 100362 w 137585"/>
                <a:gd name="connsiteY6" fmla="*/ 43214 h 362257"/>
                <a:gd name="connsiteX7" fmla="*/ 137585 w 137585"/>
                <a:gd name="connsiteY7" fmla="*/ 43214 h 362257"/>
                <a:gd name="connsiteX8" fmla="*/ 137585 w 137585"/>
                <a:gd name="connsiteY8" fmla="*/ 120997 h 362257"/>
                <a:gd name="connsiteX9" fmla="*/ 111654 w 137585"/>
                <a:gd name="connsiteY9" fmla="*/ 120997 h 362257"/>
                <a:gd name="connsiteX10" fmla="*/ 111654 w 137585"/>
                <a:gd name="connsiteY10" fmla="*/ 69148 h 362257"/>
                <a:gd name="connsiteX11" fmla="*/ 74431 w 137585"/>
                <a:gd name="connsiteY11" fmla="*/ 69148 h 362257"/>
                <a:gd name="connsiteX12" fmla="*/ 74431 w 137585"/>
                <a:gd name="connsiteY12" fmla="*/ 25934 h 362257"/>
                <a:gd name="connsiteX13" fmla="*/ 47538 w 137585"/>
                <a:gd name="connsiteY13" fmla="*/ 25934 h 362257"/>
                <a:gd name="connsiteX14" fmla="*/ 47538 w 137585"/>
                <a:gd name="connsiteY14" fmla="*/ 69148 h 362257"/>
                <a:gd name="connsiteX15" fmla="*/ 25931 w 137585"/>
                <a:gd name="connsiteY15" fmla="*/ 69148 h 362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7585" h="362257">
                  <a:moveTo>
                    <a:pt x="25931" y="362258"/>
                  </a:moveTo>
                  <a:lnTo>
                    <a:pt x="0" y="362258"/>
                  </a:lnTo>
                  <a:lnTo>
                    <a:pt x="0" y="43214"/>
                  </a:lnTo>
                  <a:lnTo>
                    <a:pt x="21619" y="43214"/>
                  </a:lnTo>
                  <a:lnTo>
                    <a:pt x="21619" y="0"/>
                  </a:lnTo>
                  <a:lnTo>
                    <a:pt x="100362" y="0"/>
                  </a:lnTo>
                  <a:lnTo>
                    <a:pt x="100362" y="43214"/>
                  </a:lnTo>
                  <a:lnTo>
                    <a:pt x="137585" y="43214"/>
                  </a:lnTo>
                  <a:lnTo>
                    <a:pt x="137585" y="120997"/>
                  </a:lnTo>
                  <a:lnTo>
                    <a:pt x="111654" y="120997"/>
                  </a:lnTo>
                  <a:lnTo>
                    <a:pt x="111654" y="69148"/>
                  </a:lnTo>
                  <a:lnTo>
                    <a:pt x="74431" y="69148"/>
                  </a:lnTo>
                  <a:lnTo>
                    <a:pt x="74431" y="25934"/>
                  </a:lnTo>
                  <a:lnTo>
                    <a:pt x="47538" y="25934"/>
                  </a:lnTo>
                  <a:lnTo>
                    <a:pt x="47538" y="69148"/>
                  </a:lnTo>
                  <a:lnTo>
                    <a:pt x="25931" y="6914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1" name="Полилиния: фигура 75">
              <a:extLst>
                <a:ext uri="{FF2B5EF4-FFF2-40B4-BE49-F238E27FC236}">
                  <a16:creationId xmlns="" xmlns:a16="http://schemas.microsoft.com/office/drawing/2014/main" id="{D2D4B8F4-040C-4C37-B843-F8516DDBD3DD}"/>
                </a:ext>
              </a:extLst>
            </p:cNvPr>
            <p:cNvSpPr/>
            <p:nvPr/>
          </p:nvSpPr>
          <p:spPr>
            <a:xfrm>
              <a:off x="507526" y="4779113"/>
              <a:ext cx="99051" cy="69133"/>
            </a:xfrm>
            <a:custGeom>
              <a:avLst/>
              <a:gdLst>
                <a:gd name="connsiteX0" fmla="*/ 99053 w 99052"/>
                <a:gd name="connsiteY0" fmla="*/ 69134 h 69133"/>
                <a:gd name="connsiteX1" fmla="*/ 46464 w 99052"/>
                <a:gd name="connsiteY1" fmla="*/ 69134 h 69133"/>
                <a:gd name="connsiteX2" fmla="*/ 46464 w 99052"/>
                <a:gd name="connsiteY2" fmla="*/ 25935 h 69133"/>
                <a:gd name="connsiteX3" fmla="*/ 0 w 99052"/>
                <a:gd name="connsiteY3" fmla="*/ 25935 h 69133"/>
                <a:gd name="connsiteX4" fmla="*/ 0 w 99052"/>
                <a:gd name="connsiteY4" fmla="*/ 0 h 69133"/>
                <a:gd name="connsiteX5" fmla="*/ 72395 w 99052"/>
                <a:gd name="connsiteY5" fmla="*/ 0 h 69133"/>
                <a:gd name="connsiteX6" fmla="*/ 72395 w 99052"/>
                <a:gd name="connsiteY6" fmla="*/ 43200 h 69133"/>
                <a:gd name="connsiteX7" fmla="*/ 99053 w 99052"/>
                <a:gd name="connsiteY7" fmla="*/ 43200 h 6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052" h="69133">
                  <a:moveTo>
                    <a:pt x="99053" y="69134"/>
                  </a:moveTo>
                  <a:lnTo>
                    <a:pt x="46464" y="69134"/>
                  </a:lnTo>
                  <a:lnTo>
                    <a:pt x="46464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72395" y="0"/>
                  </a:lnTo>
                  <a:lnTo>
                    <a:pt x="72395" y="43200"/>
                  </a:lnTo>
                  <a:lnTo>
                    <a:pt x="99053" y="4320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2" name="Полилиния: фигура 76">
              <a:extLst>
                <a:ext uri="{FF2B5EF4-FFF2-40B4-BE49-F238E27FC236}">
                  <a16:creationId xmlns="" xmlns:a16="http://schemas.microsoft.com/office/drawing/2014/main" id="{E567A794-DEF9-423F-A524-60B2B36729C0}"/>
                </a:ext>
              </a:extLst>
            </p:cNvPr>
            <p:cNvSpPr/>
            <p:nvPr/>
          </p:nvSpPr>
          <p:spPr>
            <a:xfrm>
              <a:off x="643195" y="4779099"/>
              <a:ext cx="166638" cy="171413"/>
            </a:xfrm>
            <a:custGeom>
              <a:avLst/>
              <a:gdLst>
                <a:gd name="connsiteX0" fmla="*/ 166638 w 166638"/>
                <a:gd name="connsiteY0" fmla="*/ 171415 h 171415"/>
                <a:gd name="connsiteX1" fmla="*/ 140707 w 166638"/>
                <a:gd name="connsiteY1" fmla="*/ 171415 h 171415"/>
                <a:gd name="connsiteX2" fmla="*/ 140707 w 166638"/>
                <a:gd name="connsiteY2" fmla="*/ 112362 h 171415"/>
                <a:gd name="connsiteX3" fmla="*/ 103487 w 166638"/>
                <a:gd name="connsiteY3" fmla="*/ 112362 h 171415"/>
                <a:gd name="connsiteX4" fmla="*/ 103487 w 166638"/>
                <a:gd name="connsiteY4" fmla="*/ 85356 h 171415"/>
                <a:gd name="connsiteX5" fmla="*/ 76478 w 166638"/>
                <a:gd name="connsiteY5" fmla="*/ 85356 h 171415"/>
                <a:gd name="connsiteX6" fmla="*/ 76478 w 166638"/>
                <a:gd name="connsiteY6" fmla="*/ 47546 h 171415"/>
                <a:gd name="connsiteX7" fmla="*/ 44657 w 166638"/>
                <a:gd name="connsiteY7" fmla="*/ 47546 h 171415"/>
                <a:gd name="connsiteX8" fmla="*/ 44657 w 166638"/>
                <a:gd name="connsiteY8" fmla="*/ 25934 h 171415"/>
                <a:gd name="connsiteX9" fmla="*/ 0 w 166638"/>
                <a:gd name="connsiteY9" fmla="*/ 25934 h 171415"/>
                <a:gd name="connsiteX10" fmla="*/ 0 w 166638"/>
                <a:gd name="connsiteY10" fmla="*/ 0 h 171415"/>
                <a:gd name="connsiteX11" fmla="*/ 70589 w 166638"/>
                <a:gd name="connsiteY11" fmla="*/ 0 h 171415"/>
                <a:gd name="connsiteX12" fmla="*/ 70589 w 166638"/>
                <a:gd name="connsiteY12" fmla="*/ 21608 h 171415"/>
                <a:gd name="connsiteX13" fmla="*/ 102401 w 166638"/>
                <a:gd name="connsiteY13" fmla="*/ 21608 h 171415"/>
                <a:gd name="connsiteX14" fmla="*/ 102401 w 166638"/>
                <a:gd name="connsiteY14" fmla="*/ 59415 h 171415"/>
                <a:gd name="connsiteX15" fmla="*/ 129416 w 166638"/>
                <a:gd name="connsiteY15" fmla="*/ 59415 h 171415"/>
                <a:gd name="connsiteX16" fmla="*/ 129416 w 166638"/>
                <a:gd name="connsiteY16" fmla="*/ 86428 h 171415"/>
                <a:gd name="connsiteX17" fmla="*/ 166638 w 166638"/>
                <a:gd name="connsiteY17" fmla="*/ 86428 h 171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66638" h="171415">
                  <a:moveTo>
                    <a:pt x="166638" y="171415"/>
                  </a:moveTo>
                  <a:lnTo>
                    <a:pt x="140707" y="171415"/>
                  </a:lnTo>
                  <a:lnTo>
                    <a:pt x="140707" y="112362"/>
                  </a:lnTo>
                  <a:lnTo>
                    <a:pt x="103487" y="112362"/>
                  </a:lnTo>
                  <a:lnTo>
                    <a:pt x="103487" y="85356"/>
                  </a:lnTo>
                  <a:lnTo>
                    <a:pt x="76478" y="85356"/>
                  </a:lnTo>
                  <a:lnTo>
                    <a:pt x="76478" y="47546"/>
                  </a:lnTo>
                  <a:lnTo>
                    <a:pt x="44657" y="47546"/>
                  </a:lnTo>
                  <a:lnTo>
                    <a:pt x="44657" y="25934"/>
                  </a:lnTo>
                  <a:lnTo>
                    <a:pt x="0" y="25934"/>
                  </a:lnTo>
                  <a:lnTo>
                    <a:pt x="0" y="0"/>
                  </a:lnTo>
                  <a:lnTo>
                    <a:pt x="70589" y="0"/>
                  </a:lnTo>
                  <a:lnTo>
                    <a:pt x="70589" y="21608"/>
                  </a:lnTo>
                  <a:lnTo>
                    <a:pt x="102401" y="21608"/>
                  </a:lnTo>
                  <a:lnTo>
                    <a:pt x="102401" y="59415"/>
                  </a:lnTo>
                  <a:lnTo>
                    <a:pt x="129416" y="59415"/>
                  </a:lnTo>
                  <a:lnTo>
                    <a:pt x="129416" y="86428"/>
                  </a:lnTo>
                  <a:lnTo>
                    <a:pt x="166638" y="8642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3" name="Полилиния: фигура 77">
              <a:extLst>
                <a:ext uri="{FF2B5EF4-FFF2-40B4-BE49-F238E27FC236}">
                  <a16:creationId xmlns="" xmlns:a16="http://schemas.microsoft.com/office/drawing/2014/main" id="{B6A59278-A47C-4C34-849F-BDABB45E8D54}"/>
                </a:ext>
              </a:extLst>
            </p:cNvPr>
            <p:cNvSpPr/>
            <p:nvPr/>
          </p:nvSpPr>
          <p:spPr>
            <a:xfrm>
              <a:off x="651240" y="4853286"/>
              <a:ext cx="25929" cy="97224"/>
            </a:xfrm>
            <a:custGeom>
              <a:avLst/>
              <a:gdLst>
                <a:gd name="connsiteX0" fmla="*/ 25928 w 25928"/>
                <a:gd name="connsiteY0" fmla="*/ 97226 h 97225"/>
                <a:gd name="connsiteX1" fmla="*/ 0 w 25928"/>
                <a:gd name="connsiteY1" fmla="*/ 97226 h 97225"/>
                <a:gd name="connsiteX2" fmla="*/ 0 w 25928"/>
                <a:gd name="connsiteY2" fmla="*/ 0 h 97225"/>
                <a:gd name="connsiteX3" fmla="*/ 25928 w 25928"/>
                <a:gd name="connsiteY3" fmla="*/ 0 h 9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97225">
                  <a:moveTo>
                    <a:pt x="25928" y="97226"/>
                  </a:moveTo>
                  <a:lnTo>
                    <a:pt x="0" y="97226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4" name="Полилиния: фигура 78">
              <a:extLst>
                <a:ext uri="{FF2B5EF4-FFF2-40B4-BE49-F238E27FC236}">
                  <a16:creationId xmlns="" xmlns:a16="http://schemas.microsoft.com/office/drawing/2014/main" id="{795EDF71-80AD-4C14-9A8D-1BFA1BC04F0C}"/>
                </a:ext>
              </a:extLst>
            </p:cNvPr>
            <p:cNvSpPr/>
            <p:nvPr/>
          </p:nvSpPr>
          <p:spPr>
            <a:xfrm>
              <a:off x="811871" y="4800710"/>
              <a:ext cx="754914" cy="448681"/>
            </a:xfrm>
            <a:custGeom>
              <a:avLst/>
              <a:gdLst>
                <a:gd name="connsiteX0" fmla="*/ 754913 w 754913"/>
                <a:gd name="connsiteY0" fmla="*/ 448683 h 448682"/>
                <a:gd name="connsiteX1" fmla="*/ 728982 w 754913"/>
                <a:gd name="connsiteY1" fmla="*/ 448683 h 448682"/>
                <a:gd name="connsiteX2" fmla="*/ 728982 w 754913"/>
                <a:gd name="connsiteY2" fmla="*/ 222184 h 448682"/>
                <a:gd name="connsiteX3" fmla="*/ 599319 w 754913"/>
                <a:gd name="connsiteY3" fmla="*/ 222184 h 448682"/>
                <a:gd name="connsiteX4" fmla="*/ 599319 w 754913"/>
                <a:gd name="connsiteY4" fmla="*/ 189786 h 448682"/>
                <a:gd name="connsiteX5" fmla="*/ 325595 w 754913"/>
                <a:gd name="connsiteY5" fmla="*/ 189786 h 448682"/>
                <a:gd name="connsiteX6" fmla="*/ 325595 w 754913"/>
                <a:gd name="connsiteY6" fmla="*/ 104763 h 448682"/>
                <a:gd name="connsiteX7" fmla="*/ 304377 w 754913"/>
                <a:gd name="connsiteY7" fmla="*/ 83553 h 448682"/>
                <a:gd name="connsiteX8" fmla="*/ 248161 w 754913"/>
                <a:gd name="connsiteY8" fmla="*/ 83553 h 448682"/>
                <a:gd name="connsiteX9" fmla="*/ 248161 w 754913"/>
                <a:gd name="connsiteY9" fmla="*/ 47537 h 448682"/>
                <a:gd name="connsiteX10" fmla="*/ 197733 w 754913"/>
                <a:gd name="connsiteY10" fmla="*/ 47537 h 448682"/>
                <a:gd name="connsiteX11" fmla="*/ 197733 w 754913"/>
                <a:gd name="connsiteY11" fmla="*/ 25938 h 448682"/>
                <a:gd name="connsiteX12" fmla="*/ 158832 w 754913"/>
                <a:gd name="connsiteY12" fmla="*/ 25938 h 448682"/>
                <a:gd name="connsiteX13" fmla="*/ 158832 w 754913"/>
                <a:gd name="connsiteY13" fmla="*/ 51137 h 448682"/>
                <a:gd name="connsiteX14" fmla="*/ 118824 w 754913"/>
                <a:gd name="connsiteY14" fmla="*/ 51137 h 448682"/>
                <a:gd name="connsiteX15" fmla="*/ 104419 w 754913"/>
                <a:gd name="connsiteY15" fmla="*/ 65548 h 448682"/>
                <a:gd name="connsiteX16" fmla="*/ 24857 w 754913"/>
                <a:gd name="connsiteY16" fmla="*/ 65548 h 448682"/>
                <a:gd name="connsiteX17" fmla="*/ 24857 w 754913"/>
                <a:gd name="connsiteY17" fmla="*/ 25938 h 448682"/>
                <a:gd name="connsiteX18" fmla="*/ 0 w 754913"/>
                <a:gd name="connsiteY18" fmla="*/ 25938 h 448682"/>
                <a:gd name="connsiteX19" fmla="*/ 0 w 754913"/>
                <a:gd name="connsiteY19" fmla="*/ 0 h 448682"/>
                <a:gd name="connsiteX20" fmla="*/ 50785 w 754913"/>
                <a:gd name="connsiteY20" fmla="*/ 0 h 448682"/>
                <a:gd name="connsiteX21" fmla="*/ 50785 w 754913"/>
                <a:gd name="connsiteY21" fmla="*/ 39610 h 448682"/>
                <a:gd name="connsiteX22" fmla="*/ 93683 w 754913"/>
                <a:gd name="connsiteY22" fmla="*/ 39610 h 448682"/>
                <a:gd name="connsiteX23" fmla="*/ 108087 w 754913"/>
                <a:gd name="connsiteY23" fmla="*/ 25203 h 448682"/>
                <a:gd name="connsiteX24" fmla="*/ 132904 w 754913"/>
                <a:gd name="connsiteY24" fmla="*/ 25203 h 448682"/>
                <a:gd name="connsiteX25" fmla="*/ 132904 w 754913"/>
                <a:gd name="connsiteY25" fmla="*/ 0 h 448682"/>
                <a:gd name="connsiteX26" fmla="*/ 223665 w 754913"/>
                <a:gd name="connsiteY26" fmla="*/ 0 h 448682"/>
                <a:gd name="connsiteX27" fmla="*/ 223665 w 754913"/>
                <a:gd name="connsiteY27" fmla="*/ 21603 h 448682"/>
                <a:gd name="connsiteX28" fmla="*/ 274081 w 754913"/>
                <a:gd name="connsiteY28" fmla="*/ 21603 h 448682"/>
                <a:gd name="connsiteX29" fmla="*/ 274081 w 754913"/>
                <a:gd name="connsiteY29" fmla="*/ 57615 h 448682"/>
                <a:gd name="connsiteX30" fmla="*/ 315114 w 754913"/>
                <a:gd name="connsiteY30" fmla="*/ 57615 h 448682"/>
                <a:gd name="connsiteX31" fmla="*/ 351527 w 754913"/>
                <a:gd name="connsiteY31" fmla="*/ 94012 h 448682"/>
                <a:gd name="connsiteX32" fmla="*/ 351527 w 754913"/>
                <a:gd name="connsiteY32" fmla="*/ 163834 h 448682"/>
                <a:gd name="connsiteX33" fmla="*/ 625248 w 754913"/>
                <a:gd name="connsiteY33" fmla="*/ 163834 h 448682"/>
                <a:gd name="connsiteX34" fmla="*/ 625248 w 754913"/>
                <a:gd name="connsiteY34" fmla="*/ 196249 h 448682"/>
                <a:gd name="connsiteX35" fmla="*/ 754913 w 754913"/>
                <a:gd name="connsiteY35" fmla="*/ 196249 h 448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754913" h="448682">
                  <a:moveTo>
                    <a:pt x="754913" y="448683"/>
                  </a:moveTo>
                  <a:lnTo>
                    <a:pt x="728982" y="448683"/>
                  </a:lnTo>
                  <a:lnTo>
                    <a:pt x="728982" y="222184"/>
                  </a:lnTo>
                  <a:lnTo>
                    <a:pt x="599319" y="222184"/>
                  </a:lnTo>
                  <a:lnTo>
                    <a:pt x="599319" y="189786"/>
                  </a:lnTo>
                  <a:lnTo>
                    <a:pt x="325595" y="189786"/>
                  </a:lnTo>
                  <a:lnTo>
                    <a:pt x="325595" y="104763"/>
                  </a:lnTo>
                  <a:lnTo>
                    <a:pt x="304377" y="83553"/>
                  </a:lnTo>
                  <a:lnTo>
                    <a:pt x="248161" y="83553"/>
                  </a:lnTo>
                  <a:lnTo>
                    <a:pt x="248161" y="47537"/>
                  </a:lnTo>
                  <a:lnTo>
                    <a:pt x="197733" y="47537"/>
                  </a:lnTo>
                  <a:lnTo>
                    <a:pt x="197733" y="25938"/>
                  </a:lnTo>
                  <a:lnTo>
                    <a:pt x="158832" y="25938"/>
                  </a:lnTo>
                  <a:lnTo>
                    <a:pt x="158832" y="51137"/>
                  </a:lnTo>
                  <a:lnTo>
                    <a:pt x="118824" y="51137"/>
                  </a:lnTo>
                  <a:lnTo>
                    <a:pt x="104419" y="65548"/>
                  </a:lnTo>
                  <a:lnTo>
                    <a:pt x="24857" y="65548"/>
                  </a:lnTo>
                  <a:lnTo>
                    <a:pt x="24857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50785" y="0"/>
                  </a:lnTo>
                  <a:lnTo>
                    <a:pt x="50785" y="39610"/>
                  </a:lnTo>
                  <a:lnTo>
                    <a:pt x="93683" y="39610"/>
                  </a:lnTo>
                  <a:lnTo>
                    <a:pt x="108087" y="25203"/>
                  </a:lnTo>
                  <a:lnTo>
                    <a:pt x="132904" y="25203"/>
                  </a:lnTo>
                  <a:lnTo>
                    <a:pt x="132904" y="0"/>
                  </a:lnTo>
                  <a:lnTo>
                    <a:pt x="223665" y="0"/>
                  </a:lnTo>
                  <a:lnTo>
                    <a:pt x="223665" y="21603"/>
                  </a:lnTo>
                  <a:lnTo>
                    <a:pt x="274081" y="21603"/>
                  </a:lnTo>
                  <a:lnTo>
                    <a:pt x="274081" y="57615"/>
                  </a:lnTo>
                  <a:lnTo>
                    <a:pt x="315114" y="57615"/>
                  </a:lnTo>
                  <a:lnTo>
                    <a:pt x="351527" y="94012"/>
                  </a:lnTo>
                  <a:lnTo>
                    <a:pt x="351527" y="163834"/>
                  </a:lnTo>
                  <a:lnTo>
                    <a:pt x="625248" y="163834"/>
                  </a:lnTo>
                  <a:lnTo>
                    <a:pt x="625248" y="196249"/>
                  </a:lnTo>
                  <a:lnTo>
                    <a:pt x="754913" y="19624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5" name="Полилиния: фигура 79">
              <a:extLst>
                <a:ext uri="{FF2B5EF4-FFF2-40B4-BE49-F238E27FC236}">
                  <a16:creationId xmlns="" xmlns:a16="http://schemas.microsoft.com/office/drawing/2014/main" id="{FA0B209F-E905-4B1C-BDA5-87CACADC0A18}"/>
                </a:ext>
              </a:extLst>
            </p:cNvPr>
            <p:cNvSpPr/>
            <p:nvPr/>
          </p:nvSpPr>
          <p:spPr>
            <a:xfrm>
              <a:off x="915957" y="4895599"/>
              <a:ext cx="25931" cy="54911"/>
            </a:xfrm>
            <a:custGeom>
              <a:avLst/>
              <a:gdLst>
                <a:gd name="connsiteX0" fmla="*/ 25931 w 25931"/>
                <a:gd name="connsiteY0" fmla="*/ 54913 h 54912"/>
                <a:gd name="connsiteX1" fmla="*/ 0 w 25931"/>
                <a:gd name="connsiteY1" fmla="*/ 54913 h 54912"/>
                <a:gd name="connsiteX2" fmla="*/ 0 w 25931"/>
                <a:gd name="connsiteY2" fmla="*/ 0 h 54912"/>
                <a:gd name="connsiteX3" fmla="*/ 25931 w 25931"/>
                <a:gd name="connsiteY3" fmla="*/ 0 h 54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54912">
                  <a:moveTo>
                    <a:pt x="25931" y="54913"/>
                  </a:moveTo>
                  <a:lnTo>
                    <a:pt x="0" y="54913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6" name="Полилиния: фигура 80">
              <a:extLst>
                <a:ext uri="{FF2B5EF4-FFF2-40B4-BE49-F238E27FC236}">
                  <a16:creationId xmlns="" xmlns:a16="http://schemas.microsoft.com/office/drawing/2014/main" id="{7B1E8B91-AEC6-4B13-8ACD-9939CBBC3A8F}"/>
                </a:ext>
              </a:extLst>
            </p:cNvPr>
            <p:cNvSpPr/>
            <p:nvPr/>
          </p:nvSpPr>
          <p:spPr>
            <a:xfrm>
              <a:off x="1060025" y="4871284"/>
              <a:ext cx="25931" cy="106238"/>
            </a:xfrm>
            <a:custGeom>
              <a:avLst/>
              <a:gdLst>
                <a:gd name="connsiteX0" fmla="*/ 25931 w 25931"/>
                <a:gd name="connsiteY0" fmla="*/ 106239 h 106238"/>
                <a:gd name="connsiteX1" fmla="*/ 0 w 25931"/>
                <a:gd name="connsiteY1" fmla="*/ 106239 h 106238"/>
                <a:gd name="connsiteX2" fmla="*/ 0 w 25931"/>
                <a:gd name="connsiteY2" fmla="*/ 0 h 106238"/>
                <a:gd name="connsiteX3" fmla="*/ 25931 w 25931"/>
                <a:gd name="connsiteY3" fmla="*/ 0 h 106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06238">
                  <a:moveTo>
                    <a:pt x="25931" y="106239"/>
                  </a:moveTo>
                  <a:lnTo>
                    <a:pt x="0" y="106239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7" name="Полилиния: фигура 81">
              <a:extLst>
                <a:ext uri="{FF2B5EF4-FFF2-40B4-BE49-F238E27FC236}">
                  <a16:creationId xmlns="" xmlns:a16="http://schemas.microsoft.com/office/drawing/2014/main" id="{82A6D026-18E9-4349-B9D6-5365128E2E40}"/>
                </a:ext>
              </a:extLst>
            </p:cNvPr>
            <p:cNvSpPr/>
            <p:nvPr/>
          </p:nvSpPr>
          <p:spPr>
            <a:xfrm>
              <a:off x="849684" y="4964543"/>
              <a:ext cx="178289" cy="59858"/>
            </a:xfrm>
            <a:custGeom>
              <a:avLst/>
              <a:gdLst>
                <a:gd name="connsiteX0" fmla="*/ 144427 w 178289"/>
                <a:gd name="connsiteY0" fmla="*/ 59857 h 59857"/>
                <a:gd name="connsiteX1" fmla="*/ 72372 w 178289"/>
                <a:gd name="connsiteY1" fmla="*/ 59857 h 59857"/>
                <a:gd name="connsiteX2" fmla="*/ 55859 w 178289"/>
                <a:gd name="connsiteY2" fmla="*/ 43339 h 59857"/>
                <a:gd name="connsiteX3" fmla="*/ 0 w 178289"/>
                <a:gd name="connsiteY3" fmla="*/ 43339 h 59857"/>
                <a:gd name="connsiteX4" fmla="*/ 0 w 178289"/>
                <a:gd name="connsiteY4" fmla="*/ 17404 h 59857"/>
                <a:gd name="connsiteX5" fmla="*/ 66604 w 178289"/>
                <a:gd name="connsiteY5" fmla="*/ 17404 h 59857"/>
                <a:gd name="connsiteX6" fmla="*/ 83120 w 178289"/>
                <a:gd name="connsiteY6" fmla="*/ 33922 h 59857"/>
                <a:gd name="connsiteX7" fmla="*/ 118496 w 178289"/>
                <a:gd name="connsiteY7" fmla="*/ 33922 h 59857"/>
                <a:gd name="connsiteX8" fmla="*/ 118496 w 178289"/>
                <a:gd name="connsiteY8" fmla="*/ 0 h 59857"/>
                <a:gd name="connsiteX9" fmla="*/ 178290 w 178289"/>
                <a:gd name="connsiteY9" fmla="*/ 0 h 59857"/>
                <a:gd name="connsiteX10" fmla="*/ 178290 w 178289"/>
                <a:gd name="connsiteY10" fmla="*/ 25938 h 59857"/>
                <a:gd name="connsiteX11" fmla="*/ 144427 w 178289"/>
                <a:gd name="connsiteY11" fmla="*/ 25938 h 59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289" h="59857">
                  <a:moveTo>
                    <a:pt x="144427" y="59857"/>
                  </a:moveTo>
                  <a:lnTo>
                    <a:pt x="72372" y="59857"/>
                  </a:lnTo>
                  <a:lnTo>
                    <a:pt x="55859" y="43339"/>
                  </a:lnTo>
                  <a:lnTo>
                    <a:pt x="0" y="43339"/>
                  </a:lnTo>
                  <a:lnTo>
                    <a:pt x="0" y="17404"/>
                  </a:lnTo>
                  <a:lnTo>
                    <a:pt x="66604" y="17404"/>
                  </a:lnTo>
                  <a:lnTo>
                    <a:pt x="83120" y="33922"/>
                  </a:lnTo>
                  <a:lnTo>
                    <a:pt x="118496" y="33922"/>
                  </a:lnTo>
                  <a:lnTo>
                    <a:pt x="118496" y="0"/>
                  </a:lnTo>
                  <a:lnTo>
                    <a:pt x="178290" y="0"/>
                  </a:lnTo>
                  <a:lnTo>
                    <a:pt x="178290" y="25938"/>
                  </a:lnTo>
                  <a:lnTo>
                    <a:pt x="144427" y="2593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" name="Полилиния: фигура 82">
              <a:extLst>
                <a:ext uri="{FF2B5EF4-FFF2-40B4-BE49-F238E27FC236}">
                  <a16:creationId xmlns="" xmlns:a16="http://schemas.microsoft.com/office/drawing/2014/main" id="{FE5A3C04-B2CB-408B-9AA6-CA32D1EF561C}"/>
                </a:ext>
              </a:extLst>
            </p:cNvPr>
            <p:cNvSpPr/>
            <p:nvPr/>
          </p:nvSpPr>
          <p:spPr>
            <a:xfrm>
              <a:off x="1553814" y="5157207"/>
              <a:ext cx="176486" cy="25938"/>
            </a:xfrm>
            <a:custGeom>
              <a:avLst/>
              <a:gdLst>
                <a:gd name="connsiteX0" fmla="*/ 176487 w 176486"/>
                <a:gd name="connsiteY0" fmla="*/ 25938 h 25937"/>
                <a:gd name="connsiteX1" fmla="*/ 0 w 176486"/>
                <a:gd name="connsiteY1" fmla="*/ 25938 h 25937"/>
                <a:gd name="connsiteX2" fmla="*/ 0 w 176486"/>
                <a:gd name="connsiteY2" fmla="*/ 0 h 25937"/>
                <a:gd name="connsiteX3" fmla="*/ 176487 w 176486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6486" h="25937">
                  <a:moveTo>
                    <a:pt x="176487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7648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9" name="Полилиния: фигура 83">
              <a:extLst>
                <a:ext uri="{FF2B5EF4-FFF2-40B4-BE49-F238E27FC236}">
                  <a16:creationId xmlns="" xmlns:a16="http://schemas.microsoft.com/office/drawing/2014/main" id="{A7C13BDF-5D96-4A2A-B447-2D4530E82926}"/>
                </a:ext>
              </a:extLst>
            </p:cNvPr>
            <p:cNvSpPr/>
            <p:nvPr/>
          </p:nvSpPr>
          <p:spPr>
            <a:xfrm>
              <a:off x="1763558" y="4791706"/>
              <a:ext cx="345274" cy="457686"/>
            </a:xfrm>
            <a:custGeom>
              <a:avLst/>
              <a:gdLst>
                <a:gd name="connsiteX0" fmla="*/ 25929 w 345274"/>
                <a:gd name="connsiteY0" fmla="*/ 457687 h 457686"/>
                <a:gd name="connsiteX1" fmla="*/ 0 w 345274"/>
                <a:gd name="connsiteY1" fmla="*/ 457687 h 457686"/>
                <a:gd name="connsiteX2" fmla="*/ 0 w 345274"/>
                <a:gd name="connsiteY2" fmla="*/ 43214 h 457686"/>
                <a:gd name="connsiteX3" fmla="*/ 110452 w 345274"/>
                <a:gd name="connsiteY3" fmla="*/ 43214 h 457686"/>
                <a:gd name="connsiteX4" fmla="*/ 110452 w 345274"/>
                <a:gd name="connsiteY4" fmla="*/ 0 h 457686"/>
                <a:gd name="connsiteX5" fmla="*/ 222814 w 345274"/>
                <a:gd name="connsiteY5" fmla="*/ 0 h 457686"/>
                <a:gd name="connsiteX6" fmla="*/ 222814 w 345274"/>
                <a:gd name="connsiteY6" fmla="*/ 32409 h 457686"/>
                <a:gd name="connsiteX7" fmla="*/ 261233 w 345274"/>
                <a:gd name="connsiteY7" fmla="*/ 32409 h 457686"/>
                <a:gd name="connsiteX8" fmla="*/ 261233 w 345274"/>
                <a:gd name="connsiteY8" fmla="*/ 57613 h 457686"/>
                <a:gd name="connsiteX9" fmla="*/ 345274 w 345274"/>
                <a:gd name="connsiteY9" fmla="*/ 57613 h 457686"/>
                <a:gd name="connsiteX10" fmla="*/ 345274 w 345274"/>
                <a:gd name="connsiteY10" fmla="*/ 295650 h 457686"/>
                <a:gd name="connsiteX11" fmla="*/ 319343 w 345274"/>
                <a:gd name="connsiteY11" fmla="*/ 295650 h 457686"/>
                <a:gd name="connsiteX12" fmla="*/ 319343 w 345274"/>
                <a:gd name="connsiteY12" fmla="*/ 83547 h 457686"/>
                <a:gd name="connsiteX13" fmla="*/ 235302 w 345274"/>
                <a:gd name="connsiteY13" fmla="*/ 83547 h 457686"/>
                <a:gd name="connsiteX14" fmla="*/ 235302 w 345274"/>
                <a:gd name="connsiteY14" fmla="*/ 58347 h 457686"/>
                <a:gd name="connsiteX15" fmla="*/ 196891 w 345274"/>
                <a:gd name="connsiteY15" fmla="*/ 58347 h 457686"/>
                <a:gd name="connsiteX16" fmla="*/ 196891 w 345274"/>
                <a:gd name="connsiteY16" fmla="*/ 25934 h 457686"/>
                <a:gd name="connsiteX17" fmla="*/ 136374 w 345274"/>
                <a:gd name="connsiteY17" fmla="*/ 25934 h 457686"/>
                <a:gd name="connsiteX18" fmla="*/ 136374 w 345274"/>
                <a:gd name="connsiteY18" fmla="*/ 69148 h 457686"/>
                <a:gd name="connsiteX19" fmla="*/ 25929 w 345274"/>
                <a:gd name="connsiteY19" fmla="*/ 69148 h 457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45274" h="457686">
                  <a:moveTo>
                    <a:pt x="25929" y="457687"/>
                  </a:moveTo>
                  <a:lnTo>
                    <a:pt x="0" y="457687"/>
                  </a:lnTo>
                  <a:lnTo>
                    <a:pt x="0" y="43214"/>
                  </a:lnTo>
                  <a:lnTo>
                    <a:pt x="110452" y="43214"/>
                  </a:lnTo>
                  <a:lnTo>
                    <a:pt x="110452" y="0"/>
                  </a:lnTo>
                  <a:lnTo>
                    <a:pt x="222814" y="0"/>
                  </a:lnTo>
                  <a:lnTo>
                    <a:pt x="222814" y="32409"/>
                  </a:lnTo>
                  <a:lnTo>
                    <a:pt x="261233" y="32409"/>
                  </a:lnTo>
                  <a:lnTo>
                    <a:pt x="261233" y="57613"/>
                  </a:lnTo>
                  <a:lnTo>
                    <a:pt x="345274" y="57613"/>
                  </a:lnTo>
                  <a:lnTo>
                    <a:pt x="345274" y="295650"/>
                  </a:lnTo>
                  <a:lnTo>
                    <a:pt x="319343" y="295650"/>
                  </a:lnTo>
                  <a:lnTo>
                    <a:pt x="319343" y="83547"/>
                  </a:lnTo>
                  <a:lnTo>
                    <a:pt x="235302" y="83547"/>
                  </a:lnTo>
                  <a:lnTo>
                    <a:pt x="235302" y="58347"/>
                  </a:lnTo>
                  <a:lnTo>
                    <a:pt x="196891" y="58347"/>
                  </a:lnTo>
                  <a:lnTo>
                    <a:pt x="196891" y="25934"/>
                  </a:lnTo>
                  <a:lnTo>
                    <a:pt x="136374" y="25934"/>
                  </a:lnTo>
                  <a:lnTo>
                    <a:pt x="136374" y="69148"/>
                  </a:lnTo>
                  <a:lnTo>
                    <a:pt x="25929" y="6914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0" name="Полилиния: фигура 84">
              <a:extLst>
                <a:ext uri="{FF2B5EF4-FFF2-40B4-BE49-F238E27FC236}">
                  <a16:creationId xmlns="" xmlns:a16="http://schemas.microsoft.com/office/drawing/2014/main" id="{036A7B3A-64CC-43C8-98F8-6EEFDF8CBB31}"/>
                </a:ext>
              </a:extLst>
            </p:cNvPr>
            <p:cNvSpPr/>
            <p:nvPr/>
          </p:nvSpPr>
          <p:spPr>
            <a:xfrm>
              <a:off x="1823584" y="4847878"/>
              <a:ext cx="25931" cy="401502"/>
            </a:xfrm>
            <a:custGeom>
              <a:avLst/>
              <a:gdLst>
                <a:gd name="connsiteX0" fmla="*/ 25931 w 25931"/>
                <a:gd name="connsiteY0" fmla="*/ 401503 h 401503"/>
                <a:gd name="connsiteX1" fmla="*/ 0 w 25931"/>
                <a:gd name="connsiteY1" fmla="*/ 401503 h 401503"/>
                <a:gd name="connsiteX2" fmla="*/ 0 w 25931"/>
                <a:gd name="connsiteY2" fmla="*/ 0 h 401503"/>
                <a:gd name="connsiteX3" fmla="*/ 25931 w 25931"/>
                <a:gd name="connsiteY3" fmla="*/ 0 h 401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401503">
                  <a:moveTo>
                    <a:pt x="25931" y="401503"/>
                  </a:moveTo>
                  <a:lnTo>
                    <a:pt x="0" y="401503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1" name="Полилиния: фигура 85">
              <a:extLst>
                <a:ext uri="{FF2B5EF4-FFF2-40B4-BE49-F238E27FC236}">
                  <a16:creationId xmlns="" xmlns:a16="http://schemas.microsoft.com/office/drawing/2014/main" id="{4263D6CA-4F61-4E87-8BD2-F5A8FDDA95FB}"/>
                </a:ext>
              </a:extLst>
            </p:cNvPr>
            <p:cNvSpPr/>
            <p:nvPr/>
          </p:nvSpPr>
          <p:spPr>
            <a:xfrm>
              <a:off x="1836545" y="4897935"/>
              <a:ext cx="209854" cy="218218"/>
            </a:xfrm>
            <a:custGeom>
              <a:avLst/>
              <a:gdLst>
                <a:gd name="connsiteX0" fmla="*/ 209855 w 209855"/>
                <a:gd name="connsiteY0" fmla="*/ 218218 h 218218"/>
                <a:gd name="connsiteX1" fmla="*/ 183924 w 209855"/>
                <a:gd name="connsiteY1" fmla="*/ 218218 h 218218"/>
                <a:gd name="connsiteX2" fmla="*/ 183924 w 209855"/>
                <a:gd name="connsiteY2" fmla="*/ 25935 h 218218"/>
                <a:gd name="connsiteX3" fmla="*/ 0 w 209855"/>
                <a:gd name="connsiteY3" fmla="*/ 25935 h 218218"/>
                <a:gd name="connsiteX4" fmla="*/ 0 w 209855"/>
                <a:gd name="connsiteY4" fmla="*/ 0 h 218218"/>
                <a:gd name="connsiteX5" fmla="*/ 209855 w 209855"/>
                <a:gd name="connsiteY5" fmla="*/ 0 h 218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9855" h="218218">
                  <a:moveTo>
                    <a:pt x="209855" y="218218"/>
                  </a:moveTo>
                  <a:lnTo>
                    <a:pt x="183924" y="218218"/>
                  </a:lnTo>
                  <a:lnTo>
                    <a:pt x="183924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098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2" name="Полилиния: фигура 86">
              <a:extLst>
                <a:ext uri="{FF2B5EF4-FFF2-40B4-BE49-F238E27FC236}">
                  <a16:creationId xmlns="" xmlns:a16="http://schemas.microsoft.com/office/drawing/2014/main" id="{878FF7D4-0817-4B52-BCD3-0FD555E1C6A1}"/>
                </a:ext>
              </a:extLst>
            </p:cNvPr>
            <p:cNvSpPr/>
            <p:nvPr/>
          </p:nvSpPr>
          <p:spPr>
            <a:xfrm>
              <a:off x="1953240" y="5103192"/>
              <a:ext cx="494151" cy="146200"/>
            </a:xfrm>
            <a:custGeom>
              <a:avLst/>
              <a:gdLst>
                <a:gd name="connsiteX0" fmla="*/ 494151 w 494150"/>
                <a:gd name="connsiteY0" fmla="*/ 146200 h 146200"/>
                <a:gd name="connsiteX1" fmla="*/ 468219 w 494150"/>
                <a:gd name="connsiteY1" fmla="*/ 146200 h 146200"/>
                <a:gd name="connsiteX2" fmla="*/ 468219 w 494150"/>
                <a:gd name="connsiteY2" fmla="*/ 63742 h 146200"/>
                <a:gd name="connsiteX3" fmla="*/ 274122 w 494150"/>
                <a:gd name="connsiteY3" fmla="*/ 63742 h 146200"/>
                <a:gd name="connsiteX4" fmla="*/ 236307 w 494150"/>
                <a:gd name="connsiteY4" fmla="*/ 25935 h 146200"/>
                <a:gd name="connsiteX5" fmla="*/ 61943 w 494150"/>
                <a:gd name="connsiteY5" fmla="*/ 25935 h 146200"/>
                <a:gd name="connsiteX6" fmla="*/ 61943 w 494150"/>
                <a:gd name="connsiteY6" fmla="*/ 70943 h 146200"/>
                <a:gd name="connsiteX7" fmla="*/ 25931 w 494150"/>
                <a:gd name="connsiteY7" fmla="*/ 70943 h 146200"/>
                <a:gd name="connsiteX8" fmla="*/ 25931 w 494150"/>
                <a:gd name="connsiteY8" fmla="*/ 146200 h 146200"/>
                <a:gd name="connsiteX9" fmla="*/ 0 w 494150"/>
                <a:gd name="connsiteY9" fmla="*/ 146200 h 146200"/>
                <a:gd name="connsiteX10" fmla="*/ 0 w 494150"/>
                <a:gd name="connsiteY10" fmla="*/ 45008 h 146200"/>
                <a:gd name="connsiteX11" fmla="*/ 36023 w 494150"/>
                <a:gd name="connsiteY11" fmla="*/ 45008 h 146200"/>
                <a:gd name="connsiteX12" fmla="*/ 36023 w 494150"/>
                <a:gd name="connsiteY12" fmla="*/ 0 h 146200"/>
                <a:gd name="connsiteX13" fmla="*/ 247046 w 494150"/>
                <a:gd name="connsiteY13" fmla="*/ 0 h 146200"/>
                <a:gd name="connsiteX14" fmla="*/ 284861 w 494150"/>
                <a:gd name="connsiteY14" fmla="*/ 37807 h 146200"/>
                <a:gd name="connsiteX15" fmla="*/ 494151 w 494150"/>
                <a:gd name="connsiteY15" fmla="*/ 37807 h 14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94150" h="146200">
                  <a:moveTo>
                    <a:pt x="494151" y="146200"/>
                  </a:moveTo>
                  <a:lnTo>
                    <a:pt x="468219" y="146200"/>
                  </a:lnTo>
                  <a:lnTo>
                    <a:pt x="468219" y="63742"/>
                  </a:lnTo>
                  <a:lnTo>
                    <a:pt x="274122" y="63742"/>
                  </a:lnTo>
                  <a:lnTo>
                    <a:pt x="236307" y="25935"/>
                  </a:lnTo>
                  <a:lnTo>
                    <a:pt x="61943" y="25935"/>
                  </a:lnTo>
                  <a:lnTo>
                    <a:pt x="61943" y="70943"/>
                  </a:lnTo>
                  <a:lnTo>
                    <a:pt x="25931" y="70943"/>
                  </a:lnTo>
                  <a:lnTo>
                    <a:pt x="25931" y="146200"/>
                  </a:lnTo>
                  <a:lnTo>
                    <a:pt x="0" y="146200"/>
                  </a:lnTo>
                  <a:lnTo>
                    <a:pt x="0" y="45008"/>
                  </a:lnTo>
                  <a:lnTo>
                    <a:pt x="36023" y="45008"/>
                  </a:lnTo>
                  <a:lnTo>
                    <a:pt x="36023" y="0"/>
                  </a:lnTo>
                  <a:lnTo>
                    <a:pt x="247046" y="0"/>
                  </a:lnTo>
                  <a:lnTo>
                    <a:pt x="284861" y="37807"/>
                  </a:lnTo>
                  <a:lnTo>
                    <a:pt x="494151" y="3780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3" name="Полилиния: фигура 87">
              <a:extLst>
                <a:ext uri="{FF2B5EF4-FFF2-40B4-BE49-F238E27FC236}">
                  <a16:creationId xmlns="" xmlns:a16="http://schemas.microsoft.com/office/drawing/2014/main" id="{93F50532-F863-4419-91B8-A22114AD1A92}"/>
                </a:ext>
              </a:extLst>
            </p:cNvPr>
            <p:cNvSpPr/>
            <p:nvPr/>
          </p:nvSpPr>
          <p:spPr>
            <a:xfrm>
              <a:off x="2103068" y="4964543"/>
              <a:ext cx="121017" cy="102391"/>
            </a:xfrm>
            <a:custGeom>
              <a:avLst/>
              <a:gdLst>
                <a:gd name="connsiteX0" fmla="*/ 121017 w 121016"/>
                <a:gd name="connsiteY0" fmla="*/ 102391 h 102391"/>
                <a:gd name="connsiteX1" fmla="*/ 95086 w 121016"/>
                <a:gd name="connsiteY1" fmla="*/ 102391 h 102391"/>
                <a:gd name="connsiteX2" fmla="*/ 95086 w 121016"/>
                <a:gd name="connsiteY2" fmla="*/ 55205 h 102391"/>
                <a:gd name="connsiteX3" fmla="*/ 62321 w 121016"/>
                <a:gd name="connsiteY3" fmla="*/ 55205 h 102391"/>
                <a:gd name="connsiteX4" fmla="*/ 33049 w 121016"/>
                <a:gd name="connsiteY4" fmla="*/ 25952 h 102391"/>
                <a:gd name="connsiteX5" fmla="*/ 0 w 121016"/>
                <a:gd name="connsiteY5" fmla="*/ 25952 h 102391"/>
                <a:gd name="connsiteX6" fmla="*/ 0 w 121016"/>
                <a:gd name="connsiteY6" fmla="*/ 0 h 102391"/>
                <a:gd name="connsiteX7" fmla="*/ 43786 w 121016"/>
                <a:gd name="connsiteY7" fmla="*/ 0 h 102391"/>
                <a:gd name="connsiteX8" fmla="*/ 73049 w 121016"/>
                <a:gd name="connsiteY8" fmla="*/ 29270 h 102391"/>
                <a:gd name="connsiteX9" fmla="*/ 121017 w 121016"/>
                <a:gd name="connsiteY9" fmla="*/ 29270 h 102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1016" h="102391">
                  <a:moveTo>
                    <a:pt x="121017" y="102391"/>
                  </a:moveTo>
                  <a:lnTo>
                    <a:pt x="95086" y="102391"/>
                  </a:lnTo>
                  <a:lnTo>
                    <a:pt x="95086" y="55205"/>
                  </a:lnTo>
                  <a:lnTo>
                    <a:pt x="62321" y="55205"/>
                  </a:lnTo>
                  <a:lnTo>
                    <a:pt x="33049" y="25952"/>
                  </a:lnTo>
                  <a:lnTo>
                    <a:pt x="0" y="25952"/>
                  </a:lnTo>
                  <a:lnTo>
                    <a:pt x="0" y="0"/>
                  </a:lnTo>
                  <a:lnTo>
                    <a:pt x="43786" y="0"/>
                  </a:lnTo>
                  <a:lnTo>
                    <a:pt x="73049" y="29270"/>
                  </a:lnTo>
                  <a:lnTo>
                    <a:pt x="121017" y="2927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4" name="Полилиния: фигура 88">
              <a:extLst>
                <a:ext uri="{FF2B5EF4-FFF2-40B4-BE49-F238E27FC236}">
                  <a16:creationId xmlns="" xmlns:a16="http://schemas.microsoft.com/office/drawing/2014/main" id="{34DE1022-3A45-48DF-8AFF-4F05DEEA0BD8}"/>
                </a:ext>
              </a:extLst>
            </p:cNvPr>
            <p:cNvSpPr/>
            <p:nvPr/>
          </p:nvSpPr>
          <p:spPr>
            <a:xfrm>
              <a:off x="2211126" y="4993816"/>
              <a:ext cx="70592" cy="109727"/>
            </a:xfrm>
            <a:custGeom>
              <a:avLst/>
              <a:gdLst>
                <a:gd name="connsiteX0" fmla="*/ 70592 w 70591"/>
                <a:gd name="connsiteY0" fmla="*/ 109729 h 109728"/>
                <a:gd name="connsiteX1" fmla="*/ 44660 w 70591"/>
                <a:gd name="connsiteY1" fmla="*/ 109729 h 109728"/>
                <a:gd name="connsiteX2" fmla="*/ 44660 w 70591"/>
                <a:gd name="connsiteY2" fmla="*/ 25917 h 109728"/>
                <a:gd name="connsiteX3" fmla="*/ 0 w 70591"/>
                <a:gd name="connsiteY3" fmla="*/ 25917 h 109728"/>
                <a:gd name="connsiteX4" fmla="*/ 0 w 70591"/>
                <a:gd name="connsiteY4" fmla="*/ 0 h 109728"/>
                <a:gd name="connsiteX5" fmla="*/ 70592 w 70591"/>
                <a:gd name="connsiteY5" fmla="*/ 0 h 10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591" h="109728">
                  <a:moveTo>
                    <a:pt x="70592" y="109729"/>
                  </a:moveTo>
                  <a:lnTo>
                    <a:pt x="44660" y="109729"/>
                  </a:lnTo>
                  <a:lnTo>
                    <a:pt x="44660" y="25917"/>
                  </a:lnTo>
                  <a:lnTo>
                    <a:pt x="0" y="25917"/>
                  </a:lnTo>
                  <a:lnTo>
                    <a:pt x="0" y="0"/>
                  </a:lnTo>
                  <a:lnTo>
                    <a:pt x="7059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5" name="Полилиния: фигура 89">
              <a:extLst>
                <a:ext uri="{FF2B5EF4-FFF2-40B4-BE49-F238E27FC236}">
                  <a16:creationId xmlns="" xmlns:a16="http://schemas.microsoft.com/office/drawing/2014/main" id="{60FDBA90-53F6-4B3A-A897-FD420BD8D763}"/>
                </a:ext>
              </a:extLst>
            </p:cNvPr>
            <p:cNvSpPr/>
            <p:nvPr/>
          </p:nvSpPr>
          <p:spPr>
            <a:xfrm>
              <a:off x="2314362" y="5014060"/>
              <a:ext cx="230274" cy="102092"/>
            </a:xfrm>
            <a:custGeom>
              <a:avLst/>
              <a:gdLst>
                <a:gd name="connsiteX0" fmla="*/ 230275 w 230274"/>
                <a:gd name="connsiteY0" fmla="*/ 102093 h 102092"/>
                <a:gd name="connsiteX1" fmla="*/ 204343 w 230274"/>
                <a:gd name="connsiteY1" fmla="*/ 102093 h 102092"/>
                <a:gd name="connsiteX2" fmla="*/ 204343 w 230274"/>
                <a:gd name="connsiteY2" fmla="*/ 71855 h 102092"/>
                <a:gd name="connsiteX3" fmla="*/ 150320 w 230274"/>
                <a:gd name="connsiteY3" fmla="*/ 71855 h 102092"/>
                <a:gd name="connsiteX4" fmla="*/ 150320 w 230274"/>
                <a:gd name="connsiteY4" fmla="*/ 54068 h 102092"/>
                <a:gd name="connsiteX5" fmla="*/ 125106 w 230274"/>
                <a:gd name="connsiteY5" fmla="*/ 54068 h 102092"/>
                <a:gd name="connsiteX6" fmla="*/ 125106 w 230274"/>
                <a:gd name="connsiteY6" fmla="*/ 25935 h 102092"/>
                <a:gd name="connsiteX7" fmla="*/ 88008 w 230274"/>
                <a:gd name="connsiteY7" fmla="*/ 25935 h 102092"/>
                <a:gd name="connsiteX8" fmla="*/ 88008 w 230274"/>
                <a:gd name="connsiteY8" fmla="*/ 79055 h 102092"/>
                <a:gd name="connsiteX9" fmla="*/ 0 w 230274"/>
                <a:gd name="connsiteY9" fmla="*/ 79055 h 102092"/>
                <a:gd name="connsiteX10" fmla="*/ 0 w 230274"/>
                <a:gd name="connsiteY10" fmla="*/ 53121 h 102092"/>
                <a:gd name="connsiteX11" fmla="*/ 62077 w 230274"/>
                <a:gd name="connsiteY11" fmla="*/ 53121 h 102092"/>
                <a:gd name="connsiteX12" fmla="*/ 62077 w 230274"/>
                <a:gd name="connsiteY12" fmla="*/ 0 h 102092"/>
                <a:gd name="connsiteX13" fmla="*/ 151037 w 230274"/>
                <a:gd name="connsiteY13" fmla="*/ 0 h 102092"/>
                <a:gd name="connsiteX14" fmla="*/ 151037 w 230274"/>
                <a:gd name="connsiteY14" fmla="*/ 28133 h 102092"/>
                <a:gd name="connsiteX15" fmla="*/ 176251 w 230274"/>
                <a:gd name="connsiteY15" fmla="*/ 28133 h 102092"/>
                <a:gd name="connsiteX16" fmla="*/ 176251 w 230274"/>
                <a:gd name="connsiteY16" fmla="*/ 45920 h 102092"/>
                <a:gd name="connsiteX17" fmla="*/ 230275 w 230274"/>
                <a:gd name="connsiteY17" fmla="*/ 45920 h 102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0274" h="102092">
                  <a:moveTo>
                    <a:pt x="230275" y="102093"/>
                  </a:moveTo>
                  <a:lnTo>
                    <a:pt x="204343" y="102093"/>
                  </a:lnTo>
                  <a:lnTo>
                    <a:pt x="204343" y="71855"/>
                  </a:lnTo>
                  <a:lnTo>
                    <a:pt x="150320" y="71855"/>
                  </a:lnTo>
                  <a:lnTo>
                    <a:pt x="150320" y="54068"/>
                  </a:lnTo>
                  <a:lnTo>
                    <a:pt x="125106" y="54068"/>
                  </a:lnTo>
                  <a:lnTo>
                    <a:pt x="125106" y="25935"/>
                  </a:lnTo>
                  <a:lnTo>
                    <a:pt x="88008" y="25935"/>
                  </a:lnTo>
                  <a:lnTo>
                    <a:pt x="88008" y="79055"/>
                  </a:lnTo>
                  <a:lnTo>
                    <a:pt x="0" y="79055"/>
                  </a:lnTo>
                  <a:lnTo>
                    <a:pt x="0" y="53121"/>
                  </a:lnTo>
                  <a:lnTo>
                    <a:pt x="62077" y="53121"/>
                  </a:lnTo>
                  <a:lnTo>
                    <a:pt x="62077" y="0"/>
                  </a:lnTo>
                  <a:lnTo>
                    <a:pt x="151037" y="0"/>
                  </a:lnTo>
                  <a:lnTo>
                    <a:pt x="151037" y="28133"/>
                  </a:lnTo>
                  <a:lnTo>
                    <a:pt x="176251" y="28133"/>
                  </a:lnTo>
                  <a:lnTo>
                    <a:pt x="176251" y="45920"/>
                  </a:lnTo>
                  <a:lnTo>
                    <a:pt x="230275" y="4592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6" name="Полилиния: фигура 90">
              <a:extLst>
                <a:ext uri="{FF2B5EF4-FFF2-40B4-BE49-F238E27FC236}">
                  <a16:creationId xmlns="" xmlns:a16="http://schemas.microsoft.com/office/drawing/2014/main" id="{CC80C5FF-3F76-4ECA-BB6D-B02632040837}"/>
                </a:ext>
              </a:extLst>
            </p:cNvPr>
            <p:cNvSpPr/>
            <p:nvPr/>
          </p:nvSpPr>
          <p:spPr>
            <a:xfrm>
              <a:off x="2484848" y="5103178"/>
              <a:ext cx="198093" cy="79965"/>
            </a:xfrm>
            <a:custGeom>
              <a:avLst/>
              <a:gdLst>
                <a:gd name="connsiteX0" fmla="*/ 198093 w 198093"/>
                <a:gd name="connsiteY0" fmla="*/ 79964 h 79964"/>
                <a:gd name="connsiteX1" fmla="*/ 91481 w 198093"/>
                <a:gd name="connsiteY1" fmla="*/ 79964 h 79964"/>
                <a:gd name="connsiteX2" fmla="*/ 91481 w 198093"/>
                <a:gd name="connsiteY2" fmla="*/ 25952 h 79964"/>
                <a:gd name="connsiteX3" fmla="*/ 0 w 198093"/>
                <a:gd name="connsiteY3" fmla="*/ 25952 h 79964"/>
                <a:gd name="connsiteX4" fmla="*/ 0 w 198093"/>
                <a:gd name="connsiteY4" fmla="*/ 0 h 79964"/>
                <a:gd name="connsiteX5" fmla="*/ 117413 w 198093"/>
                <a:gd name="connsiteY5" fmla="*/ 0 h 79964"/>
                <a:gd name="connsiteX6" fmla="*/ 117413 w 198093"/>
                <a:gd name="connsiteY6" fmla="*/ 54027 h 79964"/>
                <a:gd name="connsiteX7" fmla="*/ 198093 w 198093"/>
                <a:gd name="connsiteY7" fmla="*/ 54027 h 79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093" h="79964">
                  <a:moveTo>
                    <a:pt x="198093" y="79964"/>
                  </a:moveTo>
                  <a:lnTo>
                    <a:pt x="91481" y="79964"/>
                  </a:lnTo>
                  <a:lnTo>
                    <a:pt x="91481" y="25952"/>
                  </a:lnTo>
                  <a:lnTo>
                    <a:pt x="0" y="25952"/>
                  </a:lnTo>
                  <a:lnTo>
                    <a:pt x="0" y="0"/>
                  </a:lnTo>
                  <a:lnTo>
                    <a:pt x="117413" y="0"/>
                  </a:lnTo>
                  <a:lnTo>
                    <a:pt x="117413" y="54027"/>
                  </a:lnTo>
                  <a:lnTo>
                    <a:pt x="198093" y="5402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7" name="Полилиния: фигура 91">
              <a:extLst>
                <a:ext uri="{FF2B5EF4-FFF2-40B4-BE49-F238E27FC236}">
                  <a16:creationId xmlns="" xmlns:a16="http://schemas.microsoft.com/office/drawing/2014/main" id="{4A70EB02-29B3-4C40-9D44-F079B7BEDE7D}"/>
                </a:ext>
              </a:extLst>
            </p:cNvPr>
            <p:cNvSpPr/>
            <p:nvPr/>
          </p:nvSpPr>
          <p:spPr>
            <a:xfrm>
              <a:off x="2623504" y="5035672"/>
              <a:ext cx="180092" cy="25938"/>
            </a:xfrm>
            <a:custGeom>
              <a:avLst/>
              <a:gdLst>
                <a:gd name="connsiteX0" fmla="*/ 180093 w 180093"/>
                <a:gd name="connsiteY0" fmla="*/ 25938 h 25937"/>
                <a:gd name="connsiteX1" fmla="*/ 0 w 180093"/>
                <a:gd name="connsiteY1" fmla="*/ 25938 h 25937"/>
                <a:gd name="connsiteX2" fmla="*/ 0 w 180093"/>
                <a:gd name="connsiteY2" fmla="*/ 0 h 25937"/>
                <a:gd name="connsiteX3" fmla="*/ 180093 w 180093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093" h="25937">
                  <a:moveTo>
                    <a:pt x="180093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8009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8" name="Полилиния: фигура 92">
              <a:extLst>
                <a:ext uri="{FF2B5EF4-FFF2-40B4-BE49-F238E27FC236}">
                  <a16:creationId xmlns="" xmlns:a16="http://schemas.microsoft.com/office/drawing/2014/main" id="{E5CB60DD-4D31-4C37-83FC-A38D357D3C19}"/>
                </a:ext>
              </a:extLst>
            </p:cNvPr>
            <p:cNvSpPr/>
            <p:nvPr/>
          </p:nvSpPr>
          <p:spPr>
            <a:xfrm>
              <a:off x="2790628" y="5000560"/>
              <a:ext cx="229422" cy="328051"/>
            </a:xfrm>
            <a:custGeom>
              <a:avLst/>
              <a:gdLst>
                <a:gd name="connsiteX0" fmla="*/ 25931 w 229423"/>
                <a:gd name="connsiteY0" fmla="*/ 328051 h 328051"/>
                <a:gd name="connsiteX1" fmla="*/ 0 w 229423"/>
                <a:gd name="connsiteY1" fmla="*/ 328051 h 328051"/>
                <a:gd name="connsiteX2" fmla="*/ 0 w 229423"/>
                <a:gd name="connsiteY2" fmla="*/ 0 h 328051"/>
                <a:gd name="connsiteX3" fmla="*/ 229424 w 229423"/>
                <a:gd name="connsiteY3" fmla="*/ 0 h 328051"/>
                <a:gd name="connsiteX4" fmla="*/ 229424 w 229423"/>
                <a:gd name="connsiteY4" fmla="*/ 277901 h 328051"/>
                <a:gd name="connsiteX5" fmla="*/ 203504 w 229423"/>
                <a:gd name="connsiteY5" fmla="*/ 277901 h 328051"/>
                <a:gd name="connsiteX6" fmla="*/ 203504 w 229423"/>
                <a:gd name="connsiteY6" fmla="*/ 25935 h 328051"/>
                <a:gd name="connsiteX7" fmla="*/ 25931 w 229423"/>
                <a:gd name="connsiteY7" fmla="*/ 25935 h 328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9423" h="328051">
                  <a:moveTo>
                    <a:pt x="25931" y="328051"/>
                  </a:moveTo>
                  <a:lnTo>
                    <a:pt x="0" y="328051"/>
                  </a:lnTo>
                  <a:lnTo>
                    <a:pt x="0" y="0"/>
                  </a:lnTo>
                  <a:lnTo>
                    <a:pt x="229424" y="0"/>
                  </a:lnTo>
                  <a:lnTo>
                    <a:pt x="229424" y="277901"/>
                  </a:lnTo>
                  <a:lnTo>
                    <a:pt x="203504" y="277901"/>
                  </a:lnTo>
                  <a:lnTo>
                    <a:pt x="203504" y="25935"/>
                  </a:lnTo>
                  <a:lnTo>
                    <a:pt x="25931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9" name="Полилиния: фигура 93">
              <a:extLst>
                <a:ext uri="{FF2B5EF4-FFF2-40B4-BE49-F238E27FC236}">
                  <a16:creationId xmlns="" xmlns:a16="http://schemas.microsoft.com/office/drawing/2014/main" id="{B64BEC62-38C8-47D6-B4FF-1CE3F8EAC40C}"/>
                </a:ext>
              </a:extLst>
            </p:cNvPr>
            <p:cNvSpPr/>
            <p:nvPr/>
          </p:nvSpPr>
          <p:spPr>
            <a:xfrm>
              <a:off x="2610550" y="4245180"/>
              <a:ext cx="63742" cy="761595"/>
            </a:xfrm>
            <a:custGeom>
              <a:avLst/>
              <a:gdLst>
                <a:gd name="connsiteX0" fmla="*/ 49339 w 63743"/>
                <a:gd name="connsiteY0" fmla="*/ 761598 h 761597"/>
                <a:gd name="connsiteX1" fmla="*/ 23410 w 63743"/>
                <a:gd name="connsiteY1" fmla="*/ 761598 h 761597"/>
                <a:gd name="connsiteX2" fmla="*/ 23410 w 63743"/>
                <a:gd name="connsiteY2" fmla="*/ 252436 h 761597"/>
                <a:gd name="connsiteX3" fmla="*/ 0 w 63743"/>
                <a:gd name="connsiteY3" fmla="*/ 252436 h 761597"/>
                <a:gd name="connsiteX4" fmla="*/ 0 w 63743"/>
                <a:gd name="connsiteY4" fmla="*/ 170680 h 761597"/>
                <a:gd name="connsiteX5" fmla="*/ 37815 w 63743"/>
                <a:gd name="connsiteY5" fmla="*/ 170680 h 761597"/>
                <a:gd name="connsiteX6" fmla="*/ 37815 w 63743"/>
                <a:gd name="connsiteY6" fmla="*/ 0 h 761597"/>
                <a:gd name="connsiteX7" fmla="*/ 63743 w 63743"/>
                <a:gd name="connsiteY7" fmla="*/ 0 h 761597"/>
                <a:gd name="connsiteX8" fmla="*/ 63743 w 63743"/>
                <a:gd name="connsiteY8" fmla="*/ 196615 h 761597"/>
                <a:gd name="connsiteX9" fmla="*/ 25928 w 63743"/>
                <a:gd name="connsiteY9" fmla="*/ 196615 h 761597"/>
                <a:gd name="connsiteX10" fmla="*/ 25928 w 63743"/>
                <a:gd name="connsiteY10" fmla="*/ 226501 h 761597"/>
                <a:gd name="connsiteX11" fmla="*/ 49339 w 63743"/>
                <a:gd name="connsiteY11" fmla="*/ 226501 h 761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3743" h="761597">
                  <a:moveTo>
                    <a:pt x="49339" y="761598"/>
                  </a:moveTo>
                  <a:lnTo>
                    <a:pt x="23410" y="761598"/>
                  </a:lnTo>
                  <a:lnTo>
                    <a:pt x="23410" y="252436"/>
                  </a:lnTo>
                  <a:lnTo>
                    <a:pt x="0" y="252436"/>
                  </a:lnTo>
                  <a:lnTo>
                    <a:pt x="0" y="170680"/>
                  </a:lnTo>
                  <a:lnTo>
                    <a:pt x="37815" y="170680"/>
                  </a:lnTo>
                  <a:lnTo>
                    <a:pt x="37815" y="0"/>
                  </a:lnTo>
                  <a:lnTo>
                    <a:pt x="63743" y="0"/>
                  </a:lnTo>
                  <a:lnTo>
                    <a:pt x="63743" y="196615"/>
                  </a:lnTo>
                  <a:lnTo>
                    <a:pt x="25928" y="196615"/>
                  </a:lnTo>
                  <a:lnTo>
                    <a:pt x="25928" y="226501"/>
                  </a:lnTo>
                  <a:lnTo>
                    <a:pt x="49339" y="22650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0" name="Полилиния: фигура 94">
              <a:extLst>
                <a:ext uri="{FF2B5EF4-FFF2-40B4-BE49-F238E27FC236}">
                  <a16:creationId xmlns="" xmlns:a16="http://schemas.microsoft.com/office/drawing/2014/main" id="{BC46D66D-B6B2-4276-956E-B225D3F60B40}"/>
                </a:ext>
              </a:extLst>
            </p:cNvPr>
            <p:cNvSpPr/>
            <p:nvPr/>
          </p:nvSpPr>
          <p:spPr>
            <a:xfrm>
              <a:off x="2667579" y="4245180"/>
              <a:ext cx="63747" cy="761595"/>
            </a:xfrm>
            <a:custGeom>
              <a:avLst/>
              <a:gdLst>
                <a:gd name="connsiteX0" fmla="*/ 40336 w 63746"/>
                <a:gd name="connsiteY0" fmla="*/ 761598 h 761597"/>
                <a:gd name="connsiteX1" fmla="*/ 14405 w 63746"/>
                <a:gd name="connsiteY1" fmla="*/ 761598 h 761597"/>
                <a:gd name="connsiteX2" fmla="*/ 14405 w 63746"/>
                <a:gd name="connsiteY2" fmla="*/ 226501 h 761597"/>
                <a:gd name="connsiteX3" fmla="*/ 37815 w 63746"/>
                <a:gd name="connsiteY3" fmla="*/ 226501 h 761597"/>
                <a:gd name="connsiteX4" fmla="*/ 37815 w 63746"/>
                <a:gd name="connsiteY4" fmla="*/ 196615 h 761597"/>
                <a:gd name="connsiteX5" fmla="*/ 0 w 63746"/>
                <a:gd name="connsiteY5" fmla="*/ 196615 h 761597"/>
                <a:gd name="connsiteX6" fmla="*/ 0 w 63746"/>
                <a:gd name="connsiteY6" fmla="*/ 0 h 761597"/>
                <a:gd name="connsiteX7" fmla="*/ 25931 w 63746"/>
                <a:gd name="connsiteY7" fmla="*/ 0 h 761597"/>
                <a:gd name="connsiteX8" fmla="*/ 25931 w 63746"/>
                <a:gd name="connsiteY8" fmla="*/ 170680 h 761597"/>
                <a:gd name="connsiteX9" fmla="*/ 63747 w 63746"/>
                <a:gd name="connsiteY9" fmla="*/ 170680 h 761597"/>
                <a:gd name="connsiteX10" fmla="*/ 63747 w 63746"/>
                <a:gd name="connsiteY10" fmla="*/ 252436 h 761597"/>
                <a:gd name="connsiteX11" fmla="*/ 40336 w 63746"/>
                <a:gd name="connsiteY11" fmla="*/ 252436 h 761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3746" h="761597">
                  <a:moveTo>
                    <a:pt x="40336" y="761598"/>
                  </a:moveTo>
                  <a:lnTo>
                    <a:pt x="14405" y="761598"/>
                  </a:lnTo>
                  <a:lnTo>
                    <a:pt x="14405" y="226501"/>
                  </a:lnTo>
                  <a:lnTo>
                    <a:pt x="37815" y="226501"/>
                  </a:lnTo>
                  <a:lnTo>
                    <a:pt x="37815" y="196615"/>
                  </a:lnTo>
                  <a:lnTo>
                    <a:pt x="0" y="196615"/>
                  </a:lnTo>
                  <a:lnTo>
                    <a:pt x="0" y="0"/>
                  </a:lnTo>
                  <a:lnTo>
                    <a:pt x="25931" y="0"/>
                  </a:lnTo>
                  <a:lnTo>
                    <a:pt x="25931" y="170680"/>
                  </a:lnTo>
                  <a:lnTo>
                    <a:pt x="63747" y="170680"/>
                  </a:lnTo>
                  <a:lnTo>
                    <a:pt x="63747" y="252436"/>
                  </a:lnTo>
                  <a:lnTo>
                    <a:pt x="40336" y="25243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1" name="Полилиния: фигура 95">
              <a:extLst>
                <a:ext uri="{FF2B5EF4-FFF2-40B4-BE49-F238E27FC236}">
                  <a16:creationId xmlns="" xmlns:a16="http://schemas.microsoft.com/office/drawing/2014/main" id="{CC8A6920-A7D3-4DD7-B3B2-6A3D72C76A76}"/>
                </a:ext>
              </a:extLst>
            </p:cNvPr>
            <p:cNvSpPr/>
            <p:nvPr/>
          </p:nvSpPr>
          <p:spPr>
            <a:xfrm>
              <a:off x="2625326" y="4172796"/>
              <a:ext cx="91213" cy="91201"/>
            </a:xfrm>
            <a:custGeom>
              <a:avLst/>
              <a:gdLst>
                <a:gd name="connsiteX0" fmla="*/ 25931 w 91214"/>
                <a:gd name="connsiteY0" fmla="*/ 65270 h 91201"/>
                <a:gd name="connsiteX1" fmla="*/ 65283 w 91214"/>
                <a:gd name="connsiteY1" fmla="*/ 65270 h 91201"/>
                <a:gd name="connsiteX2" fmla="*/ 65283 w 91214"/>
                <a:gd name="connsiteY2" fmla="*/ 25932 h 91201"/>
                <a:gd name="connsiteX3" fmla="*/ 25931 w 91214"/>
                <a:gd name="connsiteY3" fmla="*/ 25932 h 91201"/>
                <a:gd name="connsiteX4" fmla="*/ 25931 w 91214"/>
                <a:gd name="connsiteY4" fmla="*/ 65270 h 91201"/>
                <a:gd name="connsiteX5" fmla="*/ 91214 w 91214"/>
                <a:gd name="connsiteY5" fmla="*/ 91201 h 91201"/>
                <a:gd name="connsiteX6" fmla="*/ 0 w 91214"/>
                <a:gd name="connsiteY6" fmla="*/ 91201 h 91201"/>
                <a:gd name="connsiteX7" fmla="*/ 0 w 91214"/>
                <a:gd name="connsiteY7" fmla="*/ 0 h 91201"/>
                <a:gd name="connsiteX8" fmla="*/ 91214 w 91214"/>
                <a:gd name="connsiteY8" fmla="*/ 0 h 91201"/>
                <a:gd name="connsiteX9" fmla="*/ 91214 w 91214"/>
                <a:gd name="connsiteY9" fmla="*/ 91201 h 91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214" h="91201">
                  <a:moveTo>
                    <a:pt x="25931" y="65270"/>
                  </a:moveTo>
                  <a:lnTo>
                    <a:pt x="65283" y="65270"/>
                  </a:lnTo>
                  <a:lnTo>
                    <a:pt x="65283" y="25932"/>
                  </a:lnTo>
                  <a:lnTo>
                    <a:pt x="25931" y="25932"/>
                  </a:lnTo>
                  <a:lnTo>
                    <a:pt x="25931" y="65270"/>
                  </a:lnTo>
                  <a:close/>
                  <a:moveTo>
                    <a:pt x="91214" y="91201"/>
                  </a:moveTo>
                  <a:lnTo>
                    <a:pt x="0" y="91201"/>
                  </a:lnTo>
                  <a:lnTo>
                    <a:pt x="0" y="0"/>
                  </a:lnTo>
                  <a:lnTo>
                    <a:pt x="91214" y="0"/>
                  </a:lnTo>
                  <a:lnTo>
                    <a:pt x="91214" y="9120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2" name="Полилиния: фигура 96">
              <a:extLst>
                <a:ext uri="{FF2B5EF4-FFF2-40B4-BE49-F238E27FC236}">
                  <a16:creationId xmlns="" xmlns:a16="http://schemas.microsoft.com/office/drawing/2014/main" id="{12E1B2A8-B64F-41D8-83ED-A5E61E274B68}"/>
                </a:ext>
              </a:extLst>
            </p:cNvPr>
            <p:cNvSpPr/>
            <p:nvPr/>
          </p:nvSpPr>
          <p:spPr>
            <a:xfrm>
              <a:off x="2656162" y="3762656"/>
              <a:ext cx="29547" cy="415914"/>
            </a:xfrm>
            <a:custGeom>
              <a:avLst/>
              <a:gdLst>
                <a:gd name="connsiteX0" fmla="*/ 14774 w 29547"/>
                <a:gd name="connsiteY0" fmla="*/ 0 h 415916"/>
                <a:gd name="connsiteX1" fmla="*/ 0 w 29547"/>
                <a:gd name="connsiteY1" fmla="*/ 415916 h 415916"/>
                <a:gd name="connsiteX2" fmla="*/ 29547 w 29547"/>
                <a:gd name="connsiteY2" fmla="*/ 415916 h 415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547" h="415916">
                  <a:moveTo>
                    <a:pt x="14774" y="0"/>
                  </a:moveTo>
                  <a:lnTo>
                    <a:pt x="0" y="415916"/>
                  </a:lnTo>
                  <a:lnTo>
                    <a:pt x="29547" y="41591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3" name="Полилиния: фигура 97">
              <a:extLst>
                <a:ext uri="{FF2B5EF4-FFF2-40B4-BE49-F238E27FC236}">
                  <a16:creationId xmlns="" xmlns:a16="http://schemas.microsoft.com/office/drawing/2014/main" id="{73D27047-E59C-485C-9D90-26F4B078E479}"/>
                </a:ext>
              </a:extLst>
            </p:cNvPr>
            <p:cNvSpPr/>
            <p:nvPr/>
          </p:nvSpPr>
          <p:spPr>
            <a:xfrm>
              <a:off x="3007096" y="5035662"/>
              <a:ext cx="275884" cy="195717"/>
            </a:xfrm>
            <a:custGeom>
              <a:avLst/>
              <a:gdLst>
                <a:gd name="connsiteX0" fmla="*/ 275885 w 275884"/>
                <a:gd name="connsiteY0" fmla="*/ 195718 h 195718"/>
                <a:gd name="connsiteX1" fmla="*/ 249953 w 275884"/>
                <a:gd name="connsiteY1" fmla="*/ 195718 h 195718"/>
                <a:gd name="connsiteX2" fmla="*/ 249953 w 275884"/>
                <a:gd name="connsiteY2" fmla="*/ 120460 h 195718"/>
                <a:gd name="connsiteX3" fmla="*/ 224739 w 275884"/>
                <a:gd name="connsiteY3" fmla="*/ 120460 h 195718"/>
                <a:gd name="connsiteX4" fmla="*/ 224739 w 275884"/>
                <a:gd name="connsiteY4" fmla="*/ 25935 h 195718"/>
                <a:gd name="connsiteX5" fmla="*/ 0 w 275884"/>
                <a:gd name="connsiteY5" fmla="*/ 25935 h 195718"/>
                <a:gd name="connsiteX6" fmla="*/ 0 w 275884"/>
                <a:gd name="connsiteY6" fmla="*/ 0 h 195718"/>
                <a:gd name="connsiteX7" fmla="*/ 250671 w 275884"/>
                <a:gd name="connsiteY7" fmla="*/ 0 h 195718"/>
                <a:gd name="connsiteX8" fmla="*/ 250671 w 275884"/>
                <a:gd name="connsiteY8" fmla="*/ 94523 h 195718"/>
                <a:gd name="connsiteX9" fmla="*/ 275885 w 275884"/>
                <a:gd name="connsiteY9" fmla="*/ 94523 h 195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5884" h="195718">
                  <a:moveTo>
                    <a:pt x="275885" y="195718"/>
                  </a:moveTo>
                  <a:lnTo>
                    <a:pt x="249953" y="195718"/>
                  </a:lnTo>
                  <a:lnTo>
                    <a:pt x="249953" y="120460"/>
                  </a:lnTo>
                  <a:lnTo>
                    <a:pt x="224739" y="120460"/>
                  </a:lnTo>
                  <a:lnTo>
                    <a:pt x="224739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50671" y="0"/>
                  </a:lnTo>
                  <a:lnTo>
                    <a:pt x="250671" y="94523"/>
                  </a:lnTo>
                  <a:lnTo>
                    <a:pt x="275885" y="94523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4" name="Полилиния: фигура 98">
              <a:extLst>
                <a:ext uri="{FF2B5EF4-FFF2-40B4-BE49-F238E27FC236}">
                  <a16:creationId xmlns="" xmlns:a16="http://schemas.microsoft.com/office/drawing/2014/main" id="{E5B98A2F-2B0C-479F-9308-7604655EC36D}"/>
                </a:ext>
              </a:extLst>
            </p:cNvPr>
            <p:cNvSpPr/>
            <p:nvPr/>
          </p:nvSpPr>
          <p:spPr>
            <a:xfrm>
              <a:off x="3270012" y="5130185"/>
              <a:ext cx="304702" cy="230831"/>
            </a:xfrm>
            <a:custGeom>
              <a:avLst/>
              <a:gdLst>
                <a:gd name="connsiteX0" fmla="*/ 304703 w 304702"/>
                <a:gd name="connsiteY0" fmla="*/ 230834 h 230833"/>
                <a:gd name="connsiteX1" fmla="*/ 278774 w 304702"/>
                <a:gd name="connsiteY1" fmla="*/ 230834 h 230833"/>
                <a:gd name="connsiteX2" fmla="*/ 278774 w 304702"/>
                <a:gd name="connsiteY2" fmla="*/ 161250 h 230833"/>
                <a:gd name="connsiteX3" fmla="*/ 188728 w 304702"/>
                <a:gd name="connsiteY3" fmla="*/ 161250 h 230833"/>
                <a:gd name="connsiteX4" fmla="*/ 188728 w 304702"/>
                <a:gd name="connsiteY4" fmla="*/ 110167 h 230833"/>
                <a:gd name="connsiteX5" fmla="*/ 152716 w 304702"/>
                <a:gd name="connsiteY5" fmla="*/ 74166 h 230833"/>
                <a:gd name="connsiteX6" fmla="*/ 152716 w 304702"/>
                <a:gd name="connsiteY6" fmla="*/ 25949 h 230833"/>
                <a:gd name="connsiteX7" fmla="*/ 0 w 304702"/>
                <a:gd name="connsiteY7" fmla="*/ 25949 h 230833"/>
                <a:gd name="connsiteX8" fmla="*/ 0 w 304702"/>
                <a:gd name="connsiteY8" fmla="*/ 0 h 230833"/>
                <a:gd name="connsiteX9" fmla="*/ 178647 w 304702"/>
                <a:gd name="connsiteY9" fmla="*/ 0 h 230833"/>
                <a:gd name="connsiteX10" fmla="*/ 178647 w 304702"/>
                <a:gd name="connsiteY10" fmla="*/ 63420 h 230833"/>
                <a:gd name="connsiteX11" fmla="*/ 214659 w 304702"/>
                <a:gd name="connsiteY11" fmla="*/ 99421 h 230833"/>
                <a:gd name="connsiteX12" fmla="*/ 214659 w 304702"/>
                <a:gd name="connsiteY12" fmla="*/ 135306 h 230833"/>
                <a:gd name="connsiteX13" fmla="*/ 304703 w 304702"/>
                <a:gd name="connsiteY13" fmla="*/ 135306 h 230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04702" h="230833">
                  <a:moveTo>
                    <a:pt x="304703" y="230834"/>
                  </a:moveTo>
                  <a:lnTo>
                    <a:pt x="278774" y="230834"/>
                  </a:lnTo>
                  <a:lnTo>
                    <a:pt x="278774" y="161250"/>
                  </a:lnTo>
                  <a:lnTo>
                    <a:pt x="188728" y="161250"/>
                  </a:lnTo>
                  <a:lnTo>
                    <a:pt x="188728" y="110167"/>
                  </a:lnTo>
                  <a:lnTo>
                    <a:pt x="152716" y="74166"/>
                  </a:lnTo>
                  <a:lnTo>
                    <a:pt x="152716" y="25949"/>
                  </a:lnTo>
                  <a:lnTo>
                    <a:pt x="0" y="25949"/>
                  </a:lnTo>
                  <a:lnTo>
                    <a:pt x="0" y="0"/>
                  </a:lnTo>
                  <a:lnTo>
                    <a:pt x="178647" y="0"/>
                  </a:lnTo>
                  <a:lnTo>
                    <a:pt x="178647" y="63420"/>
                  </a:lnTo>
                  <a:lnTo>
                    <a:pt x="214659" y="99421"/>
                  </a:lnTo>
                  <a:lnTo>
                    <a:pt x="214659" y="135306"/>
                  </a:lnTo>
                  <a:lnTo>
                    <a:pt x="304703" y="13530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5" name="Полилиния: фигура 99">
              <a:extLst>
                <a:ext uri="{FF2B5EF4-FFF2-40B4-BE49-F238E27FC236}">
                  <a16:creationId xmlns="" xmlns:a16="http://schemas.microsoft.com/office/drawing/2014/main" id="{2D6BC745-C4FF-4EC0-B220-4940A52D7F68}"/>
                </a:ext>
              </a:extLst>
            </p:cNvPr>
            <p:cNvSpPr/>
            <p:nvPr/>
          </p:nvSpPr>
          <p:spPr>
            <a:xfrm>
              <a:off x="2484852" y="5320442"/>
              <a:ext cx="567620" cy="69379"/>
            </a:xfrm>
            <a:custGeom>
              <a:avLst/>
              <a:gdLst>
                <a:gd name="connsiteX0" fmla="*/ 567620 w 567620"/>
                <a:gd name="connsiteY0" fmla="*/ 69381 h 69380"/>
                <a:gd name="connsiteX1" fmla="*/ 541689 w 567620"/>
                <a:gd name="connsiteY1" fmla="*/ 69381 h 69380"/>
                <a:gd name="connsiteX2" fmla="*/ 541689 w 567620"/>
                <a:gd name="connsiteY2" fmla="*/ 25934 h 69380"/>
                <a:gd name="connsiteX3" fmla="*/ 331711 w 567620"/>
                <a:gd name="connsiteY3" fmla="*/ 25934 h 69380"/>
                <a:gd name="connsiteX4" fmla="*/ 331711 w 567620"/>
                <a:gd name="connsiteY4" fmla="*/ 53544 h 69380"/>
                <a:gd name="connsiteX5" fmla="*/ 0 w 567620"/>
                <a:gd name="connsiteY5" fmla="*/ 53544 h 69380"/>
                <a:gd name="connsiteX6" fmla="*/ 0 w 567620"/>
                <a:gd name="connsiteY6" fmla="*/ 27604 h 69380"/>
                <a:gd name="connsiteX7" fmla="*/ 305780 w 567620"/>
                <a:gd name="connsiteY7" fmla="*/ 27604 h 69380"/>
                <a:gd name="connsiteX8" fmla="*/ 305780 w 567620"/>
                <a:gd name="connsiteY8" fmla="*/ 0 h 69380"/>
                <a:gd name="connsiteX9" fmla="*/ 567620 w 567620"/>
                <a:gd name="connsiteY9" fmla="*/ 0 h 69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67620" h="69380">
                  <a:moveTo>
                    <a:pt x="567620" y="69381"/>
                  </a:moveTo>
                  <a:lnTo>
                    <a:pt x="541689" y="69381"/>
                  </a:lnTo>
                  <a:lnTo>
                    <a:pt x="541689" y="25934"/>
                  </a:lnTo>
                  <a:lnTo>
                    <a:pt x="331711" y="25934"/>
                  </a:lnTo>
                  <a:lnTo>
                    <a:pt x="331711" y="53544"/>
                  </a:lnTo>
                  <a:lnTo>
                    <a:pt x="0" y="53544"/>
                  </a:lnTo>
                  <a:lnTo>
                    <a:pt x="0" y="27604"/>
                  </a:lnTo>
                  <a:lnTo>
                    <a:pt x="305780" y="27604"/>
                  </a:lnTo>
                  <a:lnTo>
                    <a:pt x="305780" y="0"/>
                  </a:lnTo>
                  <a:lnTo>
                    <a:pt x="5676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6" name="Полилиния: фигура 100">
              <a:extLst>
                <a:ext uri="{FF2B5EF4-FFF2-40B4-BE49-F238E27FC236}">
                  <a16:creationId xmlns="" xmlns:a16="http://schemas.microsoft.com/office/drawing/2014/main" id="{5031790C-5FCC-4156-B467-4906FDB19332}"/>
                </a:ext>
              </a:extLst>
            </p:cNvPr>
            <p:cNvSpPr/>
            <p:nvPr/>
          </p:nvSpPr>
          <p:spPr>
            <a:xfrm>
              <a:off x="2905351" y="5384063"/>
              <a:ext cx="327200" cy="113787"/>
            </a:xfrm>
            <a:custGeom>
              <a:avLst/>
              <a:gdLst>
                <a:gd name="connsiteX0" fmla="*/ 327201 w 327201"/>
                <a:gd name="connsiteY0" fmla="*/ 113788 h 113788"/>
                <a:gd name="connsiteX1" fmla="*/ 301270 w 327201"/>
                <a:gd name="connsiteY1" fmla="*/ 113788 h 113788"/>
                <a:gd name="connsiteX2" fmla="*/ 301270 w 327201"/>
                <a:gd name="connsiteY2" fmla="*/ 25935 h 113788"/>
                <a:gd name="connsiteX3" fmla="*/ 0 w 327201"/>
                <a:gd name="connsiteY3" fmla="*/ 25935 h 113788"/>
                <a:gd name="connsiteX4" fmla="*/ 0 w 327201"/>
                <a:gd name="connsiteY4" fmla="*/ 0 h 113788"/>
                <a:gd name="connsiteX5" fmla="*/ 327201 w 327201"/>
                <a:gd name="connsiteY5" fmla="*/ 0 h 11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7201" h="113788">
                  <a:moveTo>
                    <a:pt x="327201" y="113788"/>
                  </a:moveTo>
                  <a:lnTo>
                    <a:pt x="301270" y="113788"/>
                  </a:lnTo>
                  <a:lnTo>
                    <a:pt x="301270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32720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7" name="Полилиния: фигура 101">
              <a:extLst>
                <a:ext uri="{FF2B5EF4-FFF2-40B4-BE49-F238E27FC236}">
                  <a16:creationId xmlns="" xmlns:a16="http://schemas.microsoft.com/office/drawing/2014/main" id="{3FB029F4-9F05-4FEB-8CAB-A98E40FB7843}"/>
                </a:ext>
              </a:extLst>
            </p:cNvPr>
            <p:cNvSpPr/>
            <p:nvPr/>
          </p:nvSpPr>
          <p:spPr>
            <a:xfrm>
              <a:off x="2560481" y="5452475"/>
              <a:ext cx="1284357" cy="229028"/>
            </a:xfrm>
            <a:custGeom>
              <a:avLst/>
              <a:gdLst>
                <a:gd name="connsiteX0" fmla="*/ 1284358 w 1284357"/>
                <a:gd name="connsiteY0" fmla="*/ 229028 h 229028"/>
                <a:gd name="connsiteX1" fmla="*/ 1258427 w 1284357"/>
                <a:gd name="connsiteY1" fmla="*/ 229028 h 229028"/>
                <a:gd name="connsiteX2" fmla="*/ 1258427 w 1284357"/>
                <a:gd name="connsiteY2" fmla="*/ 97949 h 229028"/>
                <a:gd name="connsiteX3" fmla="*/ 271572 w 1284357"/>
                <a:gd name="connsiteY3" fmla="*/ 97949 h 229028"/>
                <a:gd name="connsiteX4" fmla="*/ 271572 w 1284357"/>
                <a:gd name="connsiteY4" fmla="*/ 25935 h 229028"/>
                <a:gd name="connsiteX5" fmla="*/ 0 w 1284357"/>
                <a:gd name="connsiteY5" fmla="*/ 25935 h 229028"/>
                <a:gd name="connsiteX6" fmla="*/ 0 w 1284357"/>
                <a:gd name="connsiteY6" fmla="*/ 0 h 229028"/>
                <a:gd name="connsiteX7" fmla="*/ 297503 w 1284357"/>
                <a:gd name="connsiteY7" fmla="*/ 0 h 229028"/>
                <a:gd name="connsiteX8" fmla="*/ 297503 w 1284357"/>
                <a:gd name="connsiteY8" fmla="*/ 72015 h 229028"/>
                <a:gd name="connsiteX9" fmla="*/ 1284358 w 1284357"/>
                <a:gd name="connsiteY9" fmla="*/ 72015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84357" h="229028">
                  <a:moveTo>
                    <a:pt x="1284358" y="229028"/>
                  </a:moveTo>
                  <a:lnTo>
                    <a:pt x="1258427" y="229028"/>
                  </a:lnTo>
                  <a:lnTo>
                    <a:pt x="1258427" y="97949"/>
                  </a:lnTo>
                  <a:lnTo>
                    <a:pt x="271572" y="97949"/>
                  </a:lnTo>
                  <a:lnTo>
                    <a:pt x="271572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97503" y="0"/>
                  </a:lnTo>
                  <a:lnTo>
                    <a:pt x="297503" y="72015"/>
                  </a:lnTo>
                  <a:lnTo>
                    <a:pt x="1284358" y="7201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" name="Полилиния: фигура 102">
              <a:extLst>
                <a:ext uri="{FF2B5EF4-FFF2-40B4-BE49-F238E27FC236}">
                  <a16:creationId xmlns="" xmlns:a16="http://schemas.microsoft.com/office/drawing/2014/main" id="{952A5A4D-5DEF-410A-8DA2-7F9D313F80C1}"/>
                </a:ext>
              </a:extLst>
            </p:cNvPr>
            <p:cNvSpPr/>
            <p:nvPr/>
          </p:nvSpPr>
          <p:spPr>
            <a:xfrm>
              <a:off x="2972510" y="5600110"/>
              <a:ext cx="456335" cy="81391"/>
            </a:xfrm>
            <a:custGeom>
              <a:avLst/>
              <a:gdLst>
                <a:gd name="connsiteX0" fmla="*/ 456335 w 456335"/>
                <a:gd name="connsiteY0" fmla="*/ 81393 h 81392"/>
                <a:gd name="connsiteX1" fmla="*/ 430404 w 456335"/>
                <a:gd name="connsiteY1" fmla="*/ 81393 h 81392"/>
                <a:gd name="connsiteX2" fmla="*/ 430404 w 456335"/>
                <a:gd name="connsiteY2" fmla="*/ 25935 h 81392"/>
                <a:gd name="connsiteX3" fmla="*/ 79963 w 456335"/>
                <a:gd name="connsiteY3" fmla="*/ 25935 h 81392"/>
                <a:gd name="connsiteX4" fmla="*/ 79963 w 456335"/>
                <a:gd name="connsiteY4" fmla="*/ 51140 h 81392"/>
                <a:gd name="connsiteX5" fmla="*/ 25931 w 456335"/>
                <a:gd name="connsiteY5" fmla="*/ 51140 h 81392"/>
                <a:gd name="connsiteX6" fmla="*/ 25931 w 456335"/>
                <a:gd name="connsiteY6" fmla="*/ 81393 h 81392"/>
                <a:gd name="connsiteX7" fmla="*/ 0 w 456335"/>
                <a:gd name="connsiteY7" fmla="*/ 81393 h 81392"/>
                <a:gd name="connsiteX8" fmla="*/ 0 w 456335"/>
                <a:gd name="connsiteY8" fmla="*/ 25203 h 81392"/>
                <a:gd name="connsiteX9" fmla="*/ 54032 w 456335"/>
                <a:gd name="connsiteY9" fmla="*/ 25203 h 81392"/>
                <a:gd name="connsiteX10" fmla="*/ 54032 w 456335"/>
                <a:gd name="connsiteY10" fmla="*/ 0 h 81392"/>
                <a:gd name="connsiteX11" fmla="*/ 456335 w 456335"/>
                <a:gd name="connsiteY11" fmla="*/ 0 h 81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6335" h="81392">
                  <a:moveTo>
                    <a:pt x="456335" y="81393"/>
                  </a:moveTo>
                  <a:lnTo>
                    <a:pt x="430404" y="81393"/>
                  </a:lnTo>
                  <a:lnTo>
                    <a:pt x="430404" y="25935"/>
                  </a:lnTo>
                  <a:lnTo>
                    <a:pt x="79963" y="25935"/>
                  </a:lnTo>
                  <a:lnTo>
                    <a:pt x="79963" y="51140"/>
                  </a:lnTo>
                  <a:lnTo>
                    <a:pt x="25931" y="51140"/>
                  </a:lnTo>
                  <a:lnTo>
                    <a:pt x="25931" y="81393"/>
                  </a:lnTo>
                  <a:lnTo>
                    <a:pt x="0" y="81393"/>
                  </a:lnTo>
                  <a:lnTo>
                    <a:pt x="0" y="25203"/>
                  </a:lnTo>
                  <a:lnTo>
                    <a:pt x="54032" y="25203"/>
                  </a:lnTo>
                  <a:lnTo>
                    <a:pt x="54032" y="0"/>
                  </a:lnTo>
                  <a:lnTo>
                    <a:pt x="45633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9" name="Полилиния: фигура 103">
              <a:extLst>
                <a:ext uri="{FF2B5EF4-FFF2-40B4-BE49-F238E27FC236}">
                  <a16:creationId xmlns="" xmlns:a16="http://schemas.microsoft.com/office/drawing/2014/main" id="{81164A83-D454-48D6-9E1D-D66B4C7833AC}"/>
                </a:ext>
              </a:extLst>
            </p:cNvPr>
            <p:cNvSpPr/>
            <p:nvPr/>
          </p:nvSpPr>
          <p:spPr>
            <a:xfrm>
              <a:off x="3107943" y="5048637"/>
              <a:ext cx="59782" cy="216421"/>
            </a:xfrm>
            <a:custGeom>
              <a:avLst/>
              <a:gdLst>
                <a:gd name="connsiteX0" fmla="*/ 59782 w 59782"/>
                <a:gd name="connsiteY0" fmla="*/ 216424 h 216423"/>
                <a:gd name="connsiteX1" fmla="*/ 0 w 59782"/>
                <a:gd name="connsiteY1" fmla="*/ 216424 h 216423"/>
                <a:gd name="connsiteX2" fmla="*/ 0 w 59782"/>
                <a:gd name="connsiteY2" fmla="*/ 190489 h 216423"/>
                <a:gd name="connsiteX3" fmla="*/ 33851 w 59782"/>
                <a:gd name="connsiteY3" fmla="*/ 190489 h 216423"/>
                <a:gd name="connsiteX4" fmla="*/ 33851 w 59782"/>
                <a:gd name="connsiteY4" fmla="*/ 0 h 216423"/>
                <a:gd name="connsiteX5" fmla="*/ 59782 w 59782"/>
                <a:gd name="connsiteY5" fmla="*/ 0 h 216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782" h="216423">
                  <a:moveTo>
                    <a:pt x="59782" y="216424"/>
                  </a:moveTo>
                  <a:lnTo>
                    <a:pt x="0" y="216424"/>
                  </a:lnTo>
                  <a:lnTo>
                    <a:pt x="0" y="190489"/>
                  </a:lnTo>
                  <a:lnTo>
                    <a:pt x="33851" y="190489"/>
                  </a:lnTo>
                  <a:lnTo>
                    <a:pt x="33851" y="0"/>
                  </a:lnTo>
                  <a:lnTo>
                    <a:pt x="59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0" name="Полилиния: фигура 104">
              <a:extLst>
                <a:ext uri="{FF2B5EF4-FFF2-40B4-BE49-F238E27FC236}">
                  <a16:creationId xmlns="" xmlns:a16="http://schemas.microsoft.com/office/drawing/2014/main" id="{90E85C34-4F4B-42EF-8723-8FF11C02D59D}"/>
                </a:ext>
              </a:extLst>
            </p:cNvPr>
            <p:cNvSpPr/>
            <p:nvPr/>
          </p:nvSpPr>
          <p:spPr>
            <a:xfrm>
              <a:off x="3288026" y="5320425"/>
              <a:ext cx="1143883" cy="361077"/>
            </a:xfrm>
            <a:custGeom>
              <a:avLst/>
              <a:gdLst>
                <a:gd name="connsiteX0" fmla="*/ 1143883 w 1143883"/>
                <a:gd name="connsiteY0" fmla="*/ 361079 h 361079"/>
                <a:gd name="connsiteX1" fmla="*/ 1117955 w 1143883"/>
                <a:gd name="connsiteY1" fmla="*/ 361079 h 361079"/>
                <a:gd name="connsiteX2" fmla="*/ 1117955 w 1143883"/>
                <a:gd name="connsiteY2" fmla="*/ 190396 h 361079"/>
                <a:gd name="connsiteX3" fmla="*/ 995503 w 1143883"/>
                <a:gd name="connsiteY3" fmla="*/ 190396 h 361079"/>
                <a:gd name="connsiteX4" fmla="*/ 995503 w 1143883"/>
                <a:gd name="connsiteY4" fmla="*/ 25952 h 361079"/>
                <a:gd name="connsiteX5" fmla="*/ 805329 w 1143883"/>
                <a:gd name="connsiteY5" fmla="*/ 25952 h 361079"/>
                <a:gd name="connsiteX6" fmla="*/ 805329 w 1143883"/>
                <a:gd name="connsiteY6" fmla="*/ 82371 h 361079"/>
                <a:gd name="connsiteX7" fmla="*/ 566903 w 1143883"/>
                <a:gd name="connsiteY7" fmla="*/ 82371 h 361079"/>
                <a:gd name="connsiteX8" fmla="*/ 566903 w 1143883"/>
                <a:gd name="connsiteY8" fmla="*/ 53562 h 361079"/>
                <a:gd name="connsiteX9" fmla="*/ 0 w 1143883"/>
                <a:gd name="connsiteY9" fmla="*/ 53562 h 361079"/>
                <a:gd name="connsiteX10" fmla="*/ 0 w 1143883"/>
                <a:gd name="connsiteY10" fmla="*/ 27621 h 361079"/>
                <a:gd name="connsiteX11" fmla="*/ 592831 w 1143883"/>
                <a:gd name="connsiteY11" fmla="*/ 27621 h 361079"/>
                <a:gd name="connsiteX12" fmla="*/ 592831 w 1143883"/>
                <a:gd name="connsiteY12" fmla="*/ 56436 h 361079"/>
                <a:gd name="connsiteX13" fmla="*/ 779398 w 1143883"/>
                <a:gd name="connsiteY13" fmla="*/ 56436 h 361079"/>
                <a:gd name="connsiteX14" fmla="*/ 779398 w 1143883"/>
                <a:gd name="connsiteY14" fmla="*/ 0 h 361079"/>
                <a:gd name="connsiteX15" fmla="*/ 1021423 w 1143883"/>
                <a:gd name="connsiteY15" fmla="*/ 0 h 361079"/>
                <a:gd name="connsiteX16" fmla="*/ 1021423 w 1143883"/>
                <a:gd name="connsiteY16" fmla="*/ 164461 h 361079"/>
                <a:gd name="connsiteX17" fmla="*/ 1143883 w 1143883"/>
                <a:gd name="connsiteY17" fmla="*/ 164461 h 361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83" h="361079">
                  <a:moveTo>
                    <a:pt x="1143883" y="361079"/>
                  </a:moveTo>
                  <a:lnTo>
                    <a:pt x="1117955" y="361079"/>
                  </a:lnTo>
                  <a:lnTo>
                    <a:pt x="1117955" y="190396"/>
                  </a:lnTo>
                  <a:lnTo>
                    <a:pt x="995503" y="190396"/>
                  </a:lnTo>
                  <a:lnTo>
                    <a:pt x="995503" y="25952"/>
                  </a:lnTo>
                  <a:lnTo>
                    <a:pt x="805329" y="25952"/>
                  </a:lnTo>
                  <a:lnTo>
                    <a:pt x="805329" y="82371"/>
                  </a:lnTo>
                  <a:lnTo>
                    <a:pt x="566903" y="82371"/>
                  </a:lnTo>
                  <a:lnTo>
                    <a:pt x="566903" y="53562"/>
                  </a:lnTo>
                  <a:lnTo>
                    <a:pt x="0" y="53562"/>
                  </a:lnTo>
                  <a:lnTo>
                    <a:pt x="0" y="27621"/>
                  </a:lnTo>
                  <a:lnTo>
                    <a:pt x="592831" y="27621"/>
                  </a:lnTo>
                  <a:lnTo>
                    <a:pt x="592831" y="56436"/>
                  </a:lnTo>
                  <a:lnTo>
                    <a:pt x="779398" y="56436"/>
                  </a:lnTo>
                  <a:lnTo>
                    <a:pt x="779398" y="0"/>
                  </a:lnTo>
                  <a:lnTo>
                    <a:pt x="1021423" y="0"/>
                  </a:lnTo>
                  <a:lnTo>
                    <a:pt x="1021423" y="164461"/>
                  </a:lnTo>
                  <a:lnTo>
                    <a:pt x="1143883" y="16446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1" name="Полилиния: фигура 105">
              <a:extLst>
                <a:ext uri="{FF2B5EF4-FFF2-40B4-BE49-F238E27FC236}">
                  <a16:creationId xmlns="" xmlns:a16="http://schemas.microsoft.com/office/drawing/2014/main" id="{5BA3051C-8672-4E00-85E7-4B05C3512E01}"/>
                </a:ext>
              </a:extLst>
            </p:cNvPr>
            <p:cNvSpPr/>
            <p:nvPr/>
          </p:nvSpPr>
          <p:spPr>
            <a:xfrm>
              <a:off x="3934167" y="5389823"/>
              <a:ext cx="368083" cy="291680"/>
            </a:xfrm>
            <a:custGeom>
              <a:avLst/>
              <a:gdLst>
                <a:gd name="connsiteX0" fmla="*/ 368083 w 368083"/>
                <a:gd name="connsiteY0" fmla="*/ 291681 h 291681"/>
                <a:gd name="connsiteX1" fmla="*/ 342152 w 368083"/>
                <a:gd name="connsiteY1" fmla="*/ 291681 h 291681"/>
                <a:gd name="connsiteX2" fmla="*/ 342152 w 368083"/>
                <a:gd name="connsiteY2" fmla="*/ 236223 h 291681"/>
                <a:gd name="connsiteX3" fmla="*/ 100845 w 368083"/>
                <a:gd name="connsiteY3" fmla="*/ 236223 h 291681"/>
                <a:gd name="connsiteX4" fmla="*/ 100845 w 368083"/>
                <a:gd name="connsiteY4" fmla="*/ 120998 h 291681"/>
                <a:gd name="connsiteX5" fmla="*/ 50419 w 368083"/>
                <a:gd name="connsiteY5" fmla="*/ 120998 h 291681"/>
                <a:gd name="connsiteX6" fmla="*/ 50419 w 368083"/>
                <a:gd name="connsiteY6" fmla="*/ 70589 h 291681"/>
                <a:gd name="connsiteX7" fmla="*/ 0 w 368083"/>
                <a:gd name="connsiteY7" fmla="*/ 70589 h 291681"/>
                <a:gd name="connsiteX8" fmla="*/ 0 w 368083"/>
                <a:gd name="connsiteY8" fmla="*/ 0 h 291681"/>
                <a:gd name="connsiteX9" fmla="*/ 25931 w 368083"/>
                <a:gd name="connsiteY9" fmla="*/ 0 h 291681"/>
                <a:gd name="connsiteX10" fmla="*/ 25931 w 368083"/>
                <a:gd name="connsiteY10" fmla="*/ 44640 h 291681"/>
                <a:gd name="connsiteX11" fmla="*/ 76348 w 368083"/>
                <a:gd name="connsiteY11" fmla="*/ 44640 h 291681"/>
                <a:gd name="connsiteX12" fmla="*/ 76348 w 368083"/>
                <a:gd name="connsiteY12" fmla="*/ 95063 h 291681"/>
                <a:gd name="connsiteX13" fmla="*/ 126776 w 368083"/>
                <a:gd name="connsiteY13" fmla="*/ 95063 h 291681"/>
                <a:gd name="connsiteX14" fmla="*/ 126776 w 368083"/>
                <a:gd name="connsiteY14" fmla="*/ 210288 h 291681"/>
                <a:gd name="connsiteX15" fmla="*/ 368083 w 368083"/>
                <a:gd name="connsiteY15" fmla="*/ 210288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8083" h="291681">
                  <a:moveTo>
                    <a:pt x="368083" y="291681"/>
                  </a:moveTo>
                  <a:lnTo>
                    <a:pt x="342152" y="291681"/>
                  </a:lnTo>
                  <a:lnTo>
                    <a:pt x="342152" y="236223"/>
                  </a:lnTo>
                  <a:lnTo>
                    <a:pt x="100845" y="236223"/>
                  </a:lnTo>
                  <a:lnTo>
                    <a:pt x="100845" y="120998"/>
                  </a:lnTo>
                  <a:lnTo>
                    <a:pt x="50419" y="120998"/>
                  </a:lnTo>
                  <a:lnTo>
                    <a:pt x="50419" y="70589"/>
                  </a:lnTo>
                  <a:lnTo>
                    <a:pt x="0" y="70589"/>
                  </a:lnTo>
                  <a:lnTo>
                    <a:pt x="0" y="0"/>
                  </a:lnTo>
                  <a:lnTo>
                    <a:pt x="25931" y="0"/>
                  </a:lnTo>
                  <a:lnTo>
                    <a:pt x="25931" y="44640"/>
                  </a:lnTo>
                  <a:lnTo>
                    <a:pt x="76348" y="44640"/>
                  </a:lnTo>
                  <a:lnTo>
                    <a:pt x="76348" y="95063"/>
                  </a:lnTo>
                  <a:lnTo>
                    <a:pt x="126776" y="95063"/>
                  </a:lnTo>
                  <a:lnTo>
                    <a:pt x="126776" y="210288"/>
                  </a:lnTo>
                  <a:lnTo>
                    <a:pt x="368083" y="21028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2" name="Полилиния: фигура 106">
              <a:extLst>
                <a:ext uri="{FF2B5EF4-FFF2-40B4-BE49-F238E27FC236}">
                  <a16:creationId xmlns="" xmlns:a16="http://schemas.microsoft.com/office/drawing/2014/main" id="{D7E8279F-47BF-4B0E-B68A-8B6D5929C1B8}"/>
                </a:ext>
              </a:extLst>
            </p:cNvPr>
            <p:cNvSpPr/>
            <p:nvPr/>
          </p:nvSpPr>
          <p:spPr>
            <a:xfrm>
              <a:off x="3422724" y="5042193"/>
              <a:ext cx="515758" cy="113572"/>
            </a:xfrm>
            <a:custGeom>
              <a:avLst/>
              <a:gdLst>
                <a:gd name="connsiteX0" fmla="*/ 515758 w 515757"/>
                <a:gd name="connsiteY0" fmla="*/ 113573 h 113573"/>
                <a:gd name="connsiteX1" fmla="*/ 489826 w 515757"/>
                <a:gd name="connsiteY1" fmla="*/ 113573 h 113573"/>
                <a:gd name="connsiteX2" fmla="*/ 489826 w 515757"/>
                <a:gd name="connsiteY2" fmla="*/ 25938 h 113573"/>
                <a:gd name="connsiteX3" fmla="*/ 25931 w 515757"/>
                <a:gd name="connsiteY3" fmla="*/ 25938 h 113573"/>
                <a:gd name="connsiteX4" fmla="*/ 25931 w 515757"/>
                <a:gd name="connsiteY4" fmla="*/ 100969 h 113573"/>
                <a:gd name="connsiteX5" fmla="*/ 0 w 515757"/>
                <a:gd name="connsiteY5" fmla="*/ 100969 h 113573"/>
                <a:gd name="connsiteX6" fmla="*/ 0 w 515757"/>
                <a:gd name="connsiteY6" fmla="*/ 0 h 113573"/>
                <a:gd name="connsiteX7" fmla="*/ 515758 w 515757"/>
                <a:gd name="connsiteY7" fmla="*/ 0 h 113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5757" h="113573">
                  <a:moveTo>
                    <a:pt x="515758" y="113573"/>
                  </a:moveTo>
                  <a:lnTo>
                    <a:pt x="489826" y="113573"/>
                  </a:lnTo>
                  <a:lnTo>
                    <a:pt x="489826" y="25938"/>
                  </a:lnTo>
                  <a:lnTo>
                    <a:pt x="25931" y="25938"/>
                  </a:lnTo>
                  <a:lnTo>
                    <a:pt x="25931" y="100969"/>
                  </a:lnTo>
                  <a:lnTo>
                    <a:pt x="0" y="100969"/>
                  </a:lnTo>
                  <a:lnTo>
                    <a:pt x="0" y="0"/>
                  </a:lnTo>
                  <a:lnTo>
                    <a:pt x="51575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3" name="Полилиния: фигура 107">
              <a:extLst>
                <a:ext uri="{FF2B5EF4-FFF2-40B4-BE49-F238E27FC236}">
                  <a16:creationId xmlns="" xmlns:a16="http://schemas.microsoft.com/office/drawing/2014/main" id="{C92B2487-FAFF-4282-A841-E6E62197FF5D}"/>
                </a:ext>
              </a:extLst>
            </p:cNvPr>
            <p:cNvSpPr/>
            <p:nvPr/>
          </p:nvSpPr>
          <p:spPr>
            <a:xfrm>
              <a:off x="3818907" y="5137387"/>
              <a:ext cx="332068" cy="224232"/>
            </a:xfrm>
            <a:custGeom>
              <a:avLst/>
              <a:gdLst>
                <a:gd name="connsiteX0" fmla="*/ 25931 w 332068"/>
                <a:gd name="connsiteY0" fmla="*/ 224234 h 224233"/>
                <a:gd name="connsiteX1" fmla="*/ 0 w 332068"/>
                <a:gd name="connsiteY1" fmla="*/ 224234 h 224233"/>
                <a:gd name="connsiteX2" fmla="*/ 0 w 332068"/>
                <a:gd name="connsiteY2" fmla="*/ 0 h 224233"/>
                <a:gd name="connsiteX3" fmla="*/ 332069 w 332068"/>
                <a:gd name="connsiteY3" fmla="*/ 0 h 224233"/>
                <a:gd name="connsiteX4" fmla="*/ 332069 w 332068"/>
                <a:gd name="connsiteY4" fmla="*/ 141073 h 224233"/>
                <a:gd name="connsiteX5" fmla="*/ 306149 w 332068"/>
                <a:gd name="connsiteY5" fmla="*/ 141073 h 224233"/>
                <a:gd name="connsiteX6" fmla="*/ 306149 w 332068"/>
                <a:gd name="connsiteY6" fmla="*/ 25950 h 224233"/>
                <a:gd name="connsiteX7" fmla="*/ 25931 w 332068"/>
                <a:gd name="connsiteY7" fmla="*/ 25950 h 224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2068" h="224233">
                  <a:moveTo>
                    <a:pt x="25931" y="224234"/>
                  </a:moveTo>
                  <a:lnTo>
                    <a:pt x="0" y="224234"/>
                  </a:lnTo>
                  <a:lnTo>
                    <a:pt x="0" y="0"/>
                  </a:lnTo>
                  <a:lnTo>
                    <a:pt x="332069" y="0"/>
                  </a:lnTo>
                  <a:lnTo>
                    <a:pt x="332069" y="141073"/>
                  </a:lnTo>
                  <a:lnTo>
                    <a:pt x="306149" y="141073"/>
                  </a:lnTo>
                  <a:lnTo>
                    <a:pt x="306149" y="25950"/>
                  </a:lnTo>
                  <a:lnTo>
                    <a:pt x="25931" y="2595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4" name="Полилиния: фигура 108">
              <a:extLst>
                <a:ext uri="{FF2B5EF4-FFF2-40B4-BE49-F238E27FC236}">
                  <a16:creationId xmlns="" xmlns:a16="http://schemas.microsoft.com/office/drawing/2014/main" id="{A198A2FB-FBB3-4404-9E8E-E4F8D6C74D48}"/>
                </a:ext>
              </a:extLst>
            </p:cNvPr>
            <p:cNvSpPr/>
            <p:nvPr/>
          </p:nvSpPr>
          <p:spPr>
            <a:xfrm>
              <a:off x="3534375" y="4732285"/>
              <a:ext cx="146230" cy="316352"/>
            </a:xfrm>
            <a:custGeom>
              <a:avLst/>
              <a:gdLst>
                <a:gd name="connsiteX0" fmla="*/ 25931 w 146230"/>
                <a:gd name="connsiteY0" fmla="*/ 316353 h 316352"/>
                <a:gd name="connsiteX1" fmla="*/ 0 w 146230"/>
                <a:gd name="connsiteY1" fmla="*/ 316353 h 316352"/>
                <a:gd name="connsiteX2" fmla="*/ 0 w 146230"/>
                <a:gd name="connsiteY2" fmla="*/ 0 h 316352"/>
                <a:gd name="connsiteX3" fmla="*/ 146231 w 146230"/>
                <a:gd name="connsiteY3" fmla="*/ 0 h 316352"/>
                <a:gd name="connsiteX4" fmla="*/ 146231 w 146230"/>
                <a:gd name="connsiteY4" fmla="*/ 25935 h 316352"/>
                <a:gd name="connsiteX5" fmla="*/ 25931 w 146230"/>
                <a:gd name="connsiteY5" fmla="*/ 25935 h 31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230" h="316352">
                  <a:moveTo>
                    <a:pt x="25931" y="316353"/>
                  </a:moveTo>
                  <a:lnTo>
                    <a:pt x="0" y="316353"/>
                  </a:lnTo>
                  <a:lnTo>
                    <a:pt x="0" y="0"/>
                  </a:lnTo>
                  <a:lnTo>
                    <a:pt x="146231" y="0"/>
                  </a:lnTo>
                  <a:lnTo>
                    <a:pt x="146231" y="25935"/>
                  </a:lnTo>
                  <a:lnTo>
                    <a:pt x="25931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5" name="Полилиния: фигура 109">
              <a:extLst>
                <a:ext uri="{FF2B5EF4-FFF2-40B4-BE49-F238E27FC236}">
                  <a16:creationId xmlns="" xmlns:a16="http://schemas.microsoft.com/office/drawing/2014/main" id="{78809FDA-04EF-4F01-8D92-3BE36D75B1F3}"/>
                </a:ext>
              </a:extLst>
            </p:cNvPr>
            <p:cNvSpPr/>
            <p:nvPr/>
          </p:nvSpPr>
          <p:spPr>
            <a:xfrm>
              <a:off x="3613979" y="4735894"/>
              <a:ext cx="415894" cy="367651"/>
            </a:xfrm>
            <a:custGeom>
              <a:avLst/>
              <a:gdLst>
                <a:gd name="connsiteX0" fmla="*/ 415895 w 415894"/>
                <a:gd name="connsiteY0" fmla="*/ 367653 h 367653"/>
                <a:gd name="connsiteX1" fmla="*/ 389963 w 415894"/>
                <a:gd name="connsiteY1" fmla="*/ 367653 h 367653"/>
                <a:gd name="connsiteX2" fmla="*/ 389963 w 415894"/>
                <a:gd name="connsiteY2" fmla="*/ 119621 h 367653"/>
                <a:gd name="connsiteX3" fmla="*/ 365600 w 415894"/>
                <a:gd name="connsiteY3" fmla="*/ 95252 h 367653"/>
                <a:gd name="connsiteX4" fmla="*/ 292665 w 415894"/>
                <a:gd name="connsiteY4" fmla="*/ 95252 h 367653"/>
                <a:gd name="connsiteX5" fmla="*/ 248150 w 415894"/>
                <a:gd name="connsiteY5" fmla="*/ 50755 h 367653"/>
                <a:gd name="connsiteX6" fmla="*/ 248150 w 415894"/>
                <a:gd name="connsiteY6" fmla="*/ 25938 h 367653"/>
                <a:gd name="connsiteX7" fmla="*/ 200243 w 415894"/>
                <a:gd name="connsiteY7" fmla="*/ 25938 h 367653"/>
                <a:gd name="connsiteX8" fmla="*/ 200243 w 415894"/>
                <a:gd name="connsiteY8" fmla="*/ 48946 h 367653"/>
                <a:gd name="connsiteX9" fmla="*/ 158431 w 415894"/>
                <a:gd name="connsiteY9" fmla="*/ 90754 h 367653"/>
                <a:gd name="connsiteX10" fmla="*/ 0 w 415894"/>
                <a:gd name="connsiteY10" fmla="*/ 90754 h 367653"/>
                <a:gd name="connsiteX11" fmla="*/ 0 w 415894"/>
                <a:gd name="connsiteY11" fmla="*/ 64819 h 367653"/>
                <a:gd name="connsiteX12" fmla="*/ 147694 w 415894"/>
                <a:gd name="connsiteY12" fmla="*/ 64819 h 367653"/>
                <a:gd name="connsiteX13" fmla="*/ 174311 w 415894"/>
                <a:gd name="connsiteY13" fmla="*/ 38202 h 367653"/>
                <a:gd name="connsiteX14" fmla="*/ 174311 w 415894"/>
                <a:gd name="connsiteY14" fmla="*/ 0 h 367653"/>
                <a:gd name="connsiteX15" fmla="*/ 274081 w 415894"/>
                <a:gd name="connsiteY15" fmla="*/ 0 h 367653"/>
                <a:gd name="connsiteX16" fmla="*/ 274081 w 415894"/>
                <a:gd name="connsiteY16" fmla="*/ 39994 h 367653"/>
                <a:gd name="connsiteX17" fmla="*/ 303402 w 415894"/>
                <a:gd name="connsiteY17" fmla="*/ 69314 h 367653"/>
                <a:gd name="connsiteX18" fmla="*/ 376337 w 415894"/>
                <a:gd name="connsiteY18" fmla="*/ 69314 h 367653"/>
                <a:gd name="connsiteX19" fmla="*/ 415895 w 415894"/>
                <a:gd name="connsiteY19" fmla="*/ 108875 h 367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15894" h="367653">
                  <a:moveTo>
                    <a:pt x="415895" y="367653"/>
                  </a:moveTo>
                  <a:lnTo>
                    <a:pt x="389963" y="367653"/>
                  </a:lnTo>
                  <a:lnTo>
                    <a:pt x="389963" y="119621"/>
                  </a:lnTo>
                  <a:lnTo>
                    <a:pt x="365600" y="95252"/>
                  </a:lnTo>
                  <a:lnTo>
                    <a:pt x="292665" y="95252"/>
                  </a:lnTo>
                  <a:lnTo>
                    <a:pt x="248150" y="50755"/>
                  </a:lnTo>
                  <a:lnTo>
                    <a:pt x="248150" y="25938"/>
                  </a:lnTo>
                  <a:lnTo>
                    <a:pt x="200243" y="25938"/>
                  </a:lnTo>
                  <a:lnTo>
                    <a:pt x="200243" y="48946"/>
                  </a:lnTo>
                  <a:lnTo>
                    <a:pt x="158431" y="90754"/>
                  </a:lnTo>
                  <a:lnTo>
                    <a:pt x="0" y="90754"/>
                  </a:lnTo>
                  <a:lnTo>
                    <a:pt x="0" y="64819"/>
                  </a:lnTo>
                  <a:lnTo>
                    <a:pt x="147694" y="64819"/>
                  </a:lnTo>
                  <a:lnTo>
                    <a:pt x="174311" y="38202"/>
                  </a:lnTo>
                  <a:lnTo>
                    <a:pt x="174311" y="0"/>
                  </a:lnTo>
                  <a:lnTo>
                    <a:pt x="274081" y="0"/>
                  </a:lnTo>
                  <a:lnTo>
                    <a:pt x="274081" y="39994"/>
                  </a:lnTo>
                  <a:lnTo>
                    <a:pt x="303402" y="69314"/>
                  </a:lnTo>
                  <a:lnTo>
                    <a:pt x="376337" y="69314"/>
                  </a:lnTo>
                  <a:lnTo>
                    <a:pt x="415895" y="10887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6" name="Полилиния: фигура 110">
              <a:extLst>
                <a:ext uri="{FF2B5EF4-FFF2-40B4-BE49-F238E27FC236}">
                  <a16:creationId xmlns="" xmlns:a16="http://schemas.microsoft.com/office/drawing/2014/main" id="{83226CDB-4C27-4BC3-B47E-CA7E3851B926}"/>
                </a:ext>
              </a:extLst>
            </p:cNvPr>
            <p:cNvSpPr/>
            <p:nvPr/>
          </p:nvSpPr>
          <p:spPr>
            <a:xfrm>
              <a:off x="4016914" y="4913234"/>
              <a:ext cx="481271" cy="131260"/>
            </a:xfrm>
            <a:custGeom>
              <a:avLst/>
              <a:gdLst>
                <a:gd name="connsiteX0" fmla="*/ 481270 w 481270"/>
                <a:gd name="connsiteY0" fmla="*/ 131262 h 131261"/>
                <a:gd name="connsiteX1" fmla="*/ 136946 w 481270"/>
                <a:gd name="connsiteY1" fmla="*/ 131262 h 131261"/>
                <a:gd name="connsiteX2" fmla="*/ 136946 w 481270"/>
                <a:gd name="connsiteY2" fmla="*/ 61050 h 131261"/>
                <a:gd name="connsiteX3" fmla="*/ 72116 w 481270"/>
                <a:gd name="connsiteY3" fmla="*/ 61050 h 131261"/>
                <a:gd name="connsiteX4" fmla="*/ 72116 w 481270"/>
                <a:gd name="connsiteY4" fmla="*/ 25938 h 131261"/>
                <a:gd name="connsiteX5" fmla="*/ 0 w 481270"/>
                <a:gd name="connsiteY5" fmla="*/ 25938 h 131261"/>
                <a:gd name="connsiteX6" fmla="*/ 0 w 481270"/>
                <a:gd name="connsiteY6" fmla="*/ 0 h 131261"/>
                <a:gd name="connsiteX7" fmla="*/ 98045 w 481270"/>
                <a:gd name="connsiteY7" fmla="*/ 0 h 131261"/>
                <a:gd name="connsiteX8" fmla="*/ 98045 w 481270"/>
                <a:gd name="connsiteY8" fmla="*/ 35116 h 131261"/>
                <a:gd name="connsiteX9" fmla="*/ 162877 w 481270"/>
                <a:gd name="connsiteY9" fmla="*/ 35116 h 131261"/>
                <a:gd name="connsiteX10" fmla="*/ 162877 w 481270"/>
                <a:gd name="connsiteY10" fmla="*/ 105327 h 131261"/>
                <a:gd name="connsiteX11" fmla="*/ 481270 w 481270"/>
                <a:gd name="connsiteY11" fmla="*/ 105327 h 131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1270" h="131261">
                  <a:moveTo>
                    <a:pt x="481270" y="131262"/>
                  </a:moveTo>
                  <a:lnTo>
                    <a:pt x="136946" y="131262"/>
                  </a:lnTo>
                  <a:lnTo>
                    <a:pt x="136946" y="61050"/>
                  </a:lnTo>
                  <a:lnTo>
                    <a:pt x="72116" y="61050"/>
                  </a:lnTo>
                  <a:lnTo>
                    <a:pt x="72116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98045" y="0"/>
                  </a:lnTo>
                  <a:lnTo>
                    <a:pt x="98045" y="35116"/>
                  </a:lnTo>
                  <a:lnTo>
                    <a:pt x="162877" y="35116"/>
                  </a:lnTo>
                  <a:lnTo>
                    <a:pt x="162877" y="105327"/>
                  </a:lnTo>
                  <a:lnTo>
                    <a:pt x="481270" y="10532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7" name="Полилиния: фигура 111">
              <a:extLst>
                <a:ext uri="{FF2B5EF4-FFF2-40B4-BE49-F238E27FC236}">
                  <a16:creationId xmlns="" xmlns:a16="http://schemas.microsoft.com/office/drawing/2014/main" id="{CBD52F22-1C8B-4F6B-8B11-72B891582104}"/>
                </a:ext>
              </a:extLst>
            </p:cNvPr>
            <p:cNvSpPr/>
            <p:nvPr/>
          </p:nvSpPr>
          <p:spPr>
            <a:xfrm>
              <a:off x="4357718" y="5376862"/>
              <a:ext cx="646856" cy="304643"/>
            </a:xfrm>
            <a:custGeom>
              <a:avLst/>
              <a:gdLst>
                <a:gd name="connsiteX0" fmla="*/ 646858 w 646857"/>
                <a:gd name="connsiteY0" fmla="*/ 304643 h 304643"/>
                <a:gd name="connsiteX1" fmla="*/ 620926 w 646857"/>
                <a:gd name="connsiteY1" fmla="*/ 304643 h 304643"/>
                <a:gd name="connsiteX2" fmla="*/ 620926 w 646857"/>
                <a:gd name="connsiteY2" fmla="*/ 25935 h 304643"/>
                <a:gd name="connsiteX3" fmla="*/ 0 w 646857"/>
                <a:gd name="connsiteY3" fmla="*/ 25935 h 304643"/>
                <a:gd name="connsiteX4" fmla="*/ 0 w 646857"/>
                <a:gd name="connsiteY4" fmla="*/ 0 h 304643"/>
                <a:gd name="connsiteX5" fmla="*/ 646858 w 646857"/>
                <a:gd name="connsiteY5" fmla="*/ 0 h 30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857" h="304643">
                  <a:moveTo>
                    <a:pt x="646858" y="304643"/>
                  </a:moveTo>
                  <a:lnTo>
                    <a:pt x="620926" y="304643"/>
                  </a:lnTo>
                  <a:lnTo>
                    <a:pt x="620926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64685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8" name="Полилиния: фигура 112">
              <a:extLst>
                <a:ext uri="{FF2B5EF4-FFF2-40B4-BE49-F238E27FC236}">
                  <a16:creationId xmlns="" xmlns:a16="http://schemas.microsoft.com/office/drawing/2014/main" id="{4D51ED72-6FFE-4017-A129-211110C35040}"/>
                </a:ext>
              </a:extLst>
            </p:cNvPr>
            <p:cNvSpPr/>
            <p:nvPr/>
          </p:nvSpPr>
          <p:spPr>
            <a:xfrm>
              <a:off x="4485214" y="4595454"/>
              <a:ext cx="847108" cy="794369"/>
            </a:xfrm>
            <a:custGeom>
              <a:avLst/>
              <a:gdLst>
                <a:gd name="connsiteX0" fmla="*/ 25931 w 847108"/>
                <a:gd name="connsiteY0" fmla="*/ 794371 h 794370"/>
                <a:gd name="connsiteX1" fmla="*/ 0 w 847108"/>
                <a:gd name="connsiteY1" fmla="*/ 794371 h 794370"/>
                <a:gd name="connsiteX2" fmla="*/ 0 w 847108"/>
                <a:gd name="connsiteY2" fmla="*/ 115231 h 794370"/>
                <a:gd name="connsiteX3" fmla="*/ 36023 w 847108"/>
                <a:gd name="connsiteY3" fmla="*/ 115231 h 794370"/>
                <a:gd name="connsiteX4" fmla="*/ 36023 w 847108"/>
                <a:gd name="connsiteY4" fmla="*/ 43214 h 794370"/>
                <a:gd name="connsiteX5" fmla="*/ 356566 w 847108"/>
                <a:gd name="connsiteY5" fmla="*/ 43214 h 794370"/>
                <a:gd name="connsiteX6" fmla="*/ 356566 w 847108"/>
                <a:gd name="connsiteY6" fmla="*/ 0 h 794370"/>
                <a:gd name="connsiteX7" fmla="*/ 775086 w 847108"/>
                <a:gd name="connsiteY7" fmla="*/ 0 h 794370"/>
                <a:gd name="connsiteX8" fmla="*/ 775086 w 847108"/>
                <a:gd name="connsiteY8" fmla="*/ 46817 h 794370"/>
                <a:gd name="connsiteX9" fmla="*/ 847109 w 847108"/>
                <a:gd name="connsiteY9" fmla="*/ 46817 h 794370"/>
                <a:gd name="connsiteX10" fmla="*/ 847109 w 847108"/>
                <a:gd name="connsiteY10" fmla="*/ 635929 h 794370"/>
                <a:gd name="connsiteX11" fmla="*/ 821189 w 847108"/>
                <a:gd name="connsiteY11" fmla="*/ 635929 h 794370"/>
                <a:gd name="connsiteX12" fmla="*/ 821189 w 847108"/>
                <a:gd name="connsiteY12" fmla="*/ 72755 h 794370"/>
                <a:gd name="connsiteX13" fmla="*/ 749154 w 847108"/>
                <a:gd name="connsiteY13" fmla="*/ 72755 h 794370"/>
                <a:gd name="connsiteX14" fmla="*/ 749154 w 847108"/>
                <a:gd name="connsiteY14" fmla="*/ 25935 h 794370"/>
                <a:gd name="connsiteX15" fmla="*/ 382497 w 847108"/>
                <a:gd name="connsiteY15" fmla="*/ 25935 h 794370"/>
                <a:gd name="connsiteX16" fmla="*/ 382497 w 847108"/>
                <a:gd name="connsiteY16" fmla="*/ 69151 h 794370"/>
                <a:gd name="connsiteX17" fmla="*/ 61955 w 847108"/>
                <a:gd name="connsiteY17" fmla="*/ 69151 h 794370"/>
                <a:gd name="connsiteX18" fmla="*/ 61955 w 847108"/>
                <a:gd name="connsiteY18" fmla="*/ 141166 h 794370"/>
                <a:gd name="connsiteX19" fmla="*/ 25931 w 847108"/>
                <a:gd name="connsiteY19" fmla="*/ 141166 h 794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47108" h="794370">
                  <a:moveTo>
                    <a:pt x="25931" y="794371"/>
                  </a:moveTo>
                  <a:lnTo>
                    <a:pt x="0" y="794371"/>
                  </a:lnTo>
                  <a:lnTo>
                    <a:pt x="0" y="115231"/>
                  </a:lnTo>
                  <a:lnTo>
                    <a:pt x="36023" y="115231"/>
                  </a:lnTo>
                  <a:lnTo>
                    <a:pt x="36023" y="43214"/>
                  </a:lnTo>
                  <a:lnTo>
                    <a:pt x="356566" y="43214"/>
                  </a:lnTo>
                  <a:lnTo>
                    <a:pt x="356566" y="0"/>
                  </a:lnTo>
                  <a:lnTo>
                    <a:pt x="775086" y="0"/>
                  </a:lnTo>
                  <a:lnTo>
                    <a:pt x="775086" y="46817"/>
                  </a:lnTo>
                  <a:lnTo>
                    <a:pt x="847109" y="46817"/>
                  </a:lnTo>
                  <a:lnTo>
                    <a:pt x="847109" y="635929"/>
                  </a:lnTo>
                  <a:lnTo>
                    <a:pt x="821189" y="635929"/>
                  </a:lnTo>
                  <a:lnTo>
                    <a:pt x="821189" y="72755"/>
                  </a:lnTo>
                  <a:lnTo>
                    <a:pt x="749154" y="72755"/>
                  </a:lnTo>
                  <a:lnTo>
                    <a:pt x="749154" y="25935"/>
                  </a:lnTo>
                  <a:lnTo>
                    <a:pt x="382497" y="25935"/>
                  </a:lnTo>
                  <a:lnTo>
                    <a:pt x="382497" y="69151"/>
                  </a:lnTo>
                  <a:lnTo>
                    <a:pt x="61955" y="69151"/>
                  </a:lnTo>
                  <a:lnTo>
                    <a:pt x="61955" y="141166"/>
                  </a:lnTo>
                  <a:lnTo>
                    <a:pt x="25931" y="14116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9" name="Полилиния: фигура 113">
              <a:extLst>
                <a:ext uri="{FF2B5EF4-FFF2-40B4-BE49-F238E27FC236}">
                  <a16:creationId xmlns="" xmlns:a16="http://schemas.microsoft.com/office/drawing/2014/main" id="{28190051-E0CD-4F4D-9E5A-4CFA8F6B0E44}"/>
                </a:ext>
              </a:extLst>
            </p:cNvPr>
            <p:cNvSpPr/>
            <p:nvPr/>
          </p:nvSpPr>
          <p:spPr>
            <a:xfrm>
              <a:off x="4566179" y="4589014"/>
              <a:ext cx="239177" cy="56379"/>
            </a:xfrm>
            <a:custGeom>
              <a:avLst/>
              <a:gdLst>
                <a:gd name="connsiteX0" fmla="*/ 0 w 239176"/>
                <a:gd name="connsiteY0" fmla="*/ 56379 h 56378"/>
                <a:gd name="connsiteX1" fmla="*/ 239176 w 239176"/>
                <a:gd name="connsiteY1" fmla="*/ 56379 h 56378"/>
                <a:gd name="connsiteX2" fmla="*/ 119582 w 239176"/>
                <a:gd name="connsiteY2" fmla="*/ 0 h 56378"/>
                <a:gd name="connsiteX3" fmla="*/ 0 w 239176"/>
                <a:gd name="connsiteY3" fmla="*/ 56379 h 56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176" h="56378">
                  <a:moveTo>
                    <a:pt x="0" y="56379"/>
                  </a:moveTo>
                  <a:lnTo>
                    <a:pt x="239176" y="56379"/>
                  </a:lnTo>
                  <a:cubicBezTo>
                    <a:pt x="207733" y="21489"/>
                    <a:pt x="165808" y="0"/>
                    <a:pt x="119582" y="0"/>
                  </a:cubicBezTo>
                  <a:cubicBezTo>
                    <a:pt x="73377" y="0"/>
                    <a:pt x="31441" y="21489"/>
                    <a:pt x="0" y="56379"/>
                  </a:cubicBez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0" name="Полилиния: фигура 114">
              <a:extLst>
                <a:ext uri="{FF2B5EF4-FFF2-40B4-BE49-F238E27FC236}">
                  <a16:creationId xmlns="" xmlns:a16="http://schemas.microsoft.com/office/drawing/2014/main" id="{349AE06A-2D5A-42EF-8773-6225D6C3EE7F}"/>
                </a:ext>
              </a:extLst>
            </p:cNvPr>
            <p:cNvSpPr/>
            <p:nvPr/>
          </p:nvSpPr>
          <p:spPr>
            <a:xfrm>
              <a:off x="4890766" y="4536547"/>
              <a:ext cx="318146" cy="64670"/>
            </a:xfrm>
            <a:custGeom>
              <a:avLst/>
              <a:gdLst>
                <a:gd name="connsiteX0" fmla="*/ 0 w 318146"/>
                <a:gd name="connsiteY0" fmla="*/ 64671 h 64671"/>
                <a:gd name="connsiteX1" fmla="*/ 318146 w 318146"/>
                <a:gd name="connsiteY1" fmla="*/ 64671 h 64671"/>
                <a:gd name="connsiteX2" fmla="*/ 159067 w 318146"/>
                <a:gd name="connsiteY2" fmla="*/ 0 h 64671"/>
                <a:gd name="connsiteX3" fmla="*/ 0 w 318146"/>
                <a:gd name="connsiteY3" fmla="*/ 64671 h 64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8146" h="64671">
                  <a:moveTo>
                    <a:pt x="0" y="64671"/>
                  </a:moveTo>
                  <a:lnTo>
                    <a:pt x="318146" y="64671"/>
                  </a:lnTo>
                  <a:cubicBezTo>
                    <a:pt x="276323" y="24654"/>
                    <a:pt x="220549" y="0"/>
                    <a:pt x="159067" y="0"/>
                  </a:cubicBezTo>
                  <a:cubicBezTo>
                    <a:pt x="97595" y="0"/>
                    <a:pt x="41820" y="24654"/>
                    <a:pt x="0" y="64671"/>
                  </a:cubicBez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1" name="Полилиния: фигура 115">
              <a:extLst>
                <a:ext uri="{FF2B5EF4-FFF2-40B4-BE49-F238E27FC236}">
                  <a16:creationId xmlns="" xmlns:a16="http://schemas.microsoft.com/office/drawing/2014/main" id="{95CFB7C7-D581-453C-8F22-A62104530DE5}"/>
                </a:ext>
              </a:extLst>
            </p:cNvPr>
            <p:cNvSpPr/>
            <p:nvPr/>
          </p:nvSpPr>
          <p:spPr>
            <a:xfrm>
              <a:off x="4820169" y="5265499"/>
              <a:ext cx="2040479" cy="416004"/>
            </a:xfrm>
            <a:custGeom>
              <a:avLst/>
              <a:gdLst>
                <a:gd name="connsiteX0" fmla="*/ 1858001 w 2040479"/>
                <a:gd name="connsiteY0" fmla="*/ 416006 h 416006"/>
                <a:gd name="connsiteX1" fmla="*/ 1832058 w 2040479"/>
                <a:gd name="connsiteY1" fmla="*/ 416006 h 416006"/>
                <a:gd name="connsiteX2" fmla="*/ 1832058 w 2040479"/>
                <a:gd name="connsiteY2" fmla="*/ 82548 h 416006"/>
                <a:gd name="connsiteX3" fmla="*/ 2014528 w 2040479"/>
                <a:gd name="connsiteY3" fmla="*/ 82548 h 416006"/>
                <a:gd name="connsiteX4" fmla="*/ 2014528 w 2040479"/>
                <a:gd name="connsiteY4" fmla="*/ 25935 h 416006"/>
                <a:gd name="connsiteX5" fmla="*/ 25932 w 2040479"/>
                <a:gd name="connsiteY5" fmla="*/ 25935 h 416006"/>
                <a:gd name="connsiteX6" fmla="*/ 25932 w 2040479"/>
                <a:gd name="connsiteY6" fmla="*/ 54927 h 416006"/>
                <a:gd name="connsiteX7" fmla="*/ 101573 w 2040479"/>
                <a:gd name="connsiteY7" fmla="*/ 54927 h 416006"/>
                <a:gd name="connsiteX8" fmla="*/ 101573 w 2040479"/>
                <a:gd name="connsiteY8" fmla="*/ 124325 h 416006"/>
                <a:gd name="connsiteX9" fmla="*/ 75642 w 2040479"/>
                <a:gd name="connsiteY9" fmla="*/ 124325 h 416006"/>
                <a:gd name="connsiteX10" fmla="*/ 75642 w 2040479"/>
                <a:gd name="connsiteY10" fmla="*/ 80879 h 416006"/>
                <a:gd name="connsiteX11" fmla="*/ 0 w 2040479"/>
                <a:gd name="connsiteY11" fmla="*/ 80879 h 416006"/>
                <a:gd name="connsiteX12" fmla="*/ 0 w 2040479"/>
                <a:gd name="connsiteY12" fmla="*/ 0 h 416006"/>
                <a:gd name="connsiteX13" fmla="*/ 2040479 w 2040479"/>
                <a:gd name="connsiteY13" fmla="*/ 0 h 416006"/>
                <a:gd name="connsiteX14" fmla="*/ 2040479 w 2040479"/>
                <a:gd name="connsiteY14" fmla="*/ 108489 h 416006"/>
                <a:gd name="connsiteX15" fmla="*/ 1858001 w 2040479"/>
                <a:gd name="connsiteY15" fmla="*/ 108489 h 416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40479" h="416006">
                  <a:moveTo>
                    <a:pt x="1858001" y="416006"/>
                  </a:moveTo>
                  <a:lnTo>
                    <a:pt x="1832058" y="416006"/>
                  </a:lnTo>
                  <a:lnTo>
                    <a:pt x="1832058" y="82548"/>
                  </a:lnTo>
                  <a:lnTo>
                    <a:pt x="2014528" y="82548"/>
                  </a:lnTo>
                  <a:lnTo>
                    <a:pt x="2014528" y="25935"/>
                  </a:lnTo>
                  <a:lnTo>
                    <a:pt x="25932" y="25935"/>
                  </a:lnTo>
                  <a:lnTo>
                    <a:pt x="25932" y="54927"/>
                  </a:lnTo>
                  <a:lnTo>
                    <a:pt x="101573" y="54927"/>
                  </a:lnTo>
                  <a:lnTo>
                    <a:pt x="101573" y="124325"/>
                  </a:lnTo>
                  <a:lnTo>
                    <a:pt x="75642" y="124325"/>
                  </a:lnTo>
                  <a:lnTo>
                    <a:pt x="75642" y="80879"/>
                  </a:lnTo>
                  <a:lnTo>
                    <a:pt x="0" y="80879"/>
                  </a:lnTo>
                  <a:lnTo>
                    <a:pt x="0" y="0"/>
                  </a:lnTo>
                  <a:lnTo>
                    <a:pt x="2040479" y="0"/>
                  </a:lnTo>
                  <a:lnTo>
                    <a:pt x="2040479" y="108489"/>
                  </a:lnTo>
                  <a:lnTo>
                    <a:pt x="1858001" y="10848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2" name="Полилиния: фигура 116">
              <a:extLst>
                <a:ext uri="{FF2B5EF4-FFF2-40B4-BE49-F238E27FC236}">
                  <a16:creationId xmlns="" xmlns:a16="http://schemas.microsoft.com/office/drawing/2014/main" id="{84FCFF96-BAE7-45C4-83A2-2C765D2AEFD8}"/>
                </a:ext>
              </a:extLst>
            </p:cNvPr>
            <p:cNvSpPr/>
            <p:nvPr/>
          </p:nvSpPr>
          <p:spPr>
            <a:xfrm>
              <a:off x="5514093" y="5201386"/>
              <a:ext cx="25931" cy="77071"/>
            </a:xfrm>
            <a:custGeom>
              <a:avLst/>
              <a:gdLst>
                <a:gd name="connsiteX0" fmla="*/ 25931 w 25931"/>
                <a:gd name="connsiteY0" fmla="*/ 77072 h 77072"/>
                <a:gd name="connsiteX1" fmla="*/ 0 w 25931"/>
                <a:gd name="connsiteY1" fmla="*/ 77072 h 77072"/>
                <a:gd name="connsiteX2" fmla="*/ 0 w 25931"/>
                <a:gd name="connsiteY2" fmla="*/ 0 h 77072"/>
                <a:gd name="connsiteX3" fmla="*/ 25931 w 25931"/>
                <a:gd name="connsiteY3" fmla="*/ 0 h 77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77072">
                  <a:moveTo>
                    <a:pt x="25931" y="77072"/>
                  </a:moveTo>
                  <a:lnTo>
                    <a:pt x="0" y="77072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3" name="Полилиния: фигура 117">
              <a:extLst>
                <a:ext uri="{FF2B5EF4-FFF2-40B4-BE49-F238E27FC236}">
                  <a16:creationId xmlns="" xmlns:a16="http://schemas.microsoft.com/office/drawing/2014/main" id="{DD37494A-9F43-4B14-9303-887D6E629428}"/>
                </a:ext>
              </a:extLst>
            </p:cNvPr>
            <p:cNvSpPr/>
            <p:nvPr/>
          </p:nvSpPr>
          <p:spPr>
            <a:xfrm>
              <a:off x="5479043" y="5188411"/>
              <a:ext cx="604706" cy="25938"/>
            </a:xfrm>
            <a:custGeom>
              <a:avLst/>
              <a:gdLst>
                <a:gd name="connsiteX0" fmla="*/ 604706 w 604706"/>
                <a:gd name="connsiteY0" fmla="*/ 25938 h 25937"/>
                <a:gd name="connsiteX1" fmla="*/ 0 w 604706"/>
                <a:gd name="connsiteY1" fmla="*/ 25938 h 25937"/>
                <a:gd name="connsiteX2" fmla="*/ 0 w 604706"/>
                <a:gd name="connsiteY2" fmla="*/ 0 h 25937"/>
                <a:gd name="connsiteX3" fmla="*/ 604706 w 604706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706" h="25937">
                  <a:moveTo>
                    <a:pt x="604706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6047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4" name="Полилиния: фигура 118">
              <a:extLst>
                <a:ext uri="{FF2B5EF4-FFF2-40B4-BE49-F238E27FC236}">
                  <a16:creationId xmlns="" xmlns:a16="http://schemas.microsoft.com/office/drawing/2014/main" id="{38495F1F-EBDC-46D8-848A-F755E4C7B5DB}"/>
                </a:ext>
              </a:extLst>
            </p:cNvPr>
            <p:cNvSpPr/>
            <p:nvPr/>
          </p:nvSpPr>
          <p:spPr>
            <a:xfrm>
              <a:off x="6018322" y="5201386"/>
              <a:ext cx="25931" cy="77071"/>
            </a:xfrm>
            <a:custGeom>
              <a:avLst/>
              <a:gdLst>
                <a:gd name="connsiteX0" fmla="*/ 25931 w 25931"/>
                <a:gd name="connsiteY0" fmla="*/ 77072 h 77072"/>
                <a:gd name="connsiteX1" fmla="*/ 0 w 25931"/>
                <a:gd name="connsiteY1" fmla="*/ 77072 h 77072"/>
                <a:gd name="connsiteX2" fmla="*/ 0 w 25931"/>
                <a:gd name="connsiteY2" fmla="*/ 0 h 77072"/>
                <a:gd name="connsiteX3" fmla="*/ 25931 w 25931"/>
                <a:gd name="connsiteY3" fmla="*/ 0 h 77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77072">
                  <a:moveTo>
                    <a:pt x="25931" y="77072"/>
                  </a:moveTo>
                  <a:lnTo>
                    <a:pt x="0" y="77072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5" name="Полилиния: фигура 119">
              <a:extLst>
                <a:ext uri="{FF2B5EF4-FFF2-40B4-BE49-F238E27FC236}">
                  <a16:creationId xmlns="" xmlns:a16="http://schemas.microsoft.com/office/drawing/2014/main" id="{95AD2B12-3CAA-4350-9599-4B9BA0F28CF2}"/>
                </a:ext>
              </a:extLst>
            </p:cNvPr>
            <p:cNvSpPr/>
            <p:nvPr/>
          </p:nvSpPr>
          <p:spPr>
            <a:xfrm>
              <a:off x="5514093" y="5035663"/>
              <a:ext cx="534374" cy="186562"/>
            </a:xfrm>
            <a:custGeom>
              <a:avLst/>
              <a:gdLst>
                <a:gd name="connsiteX0" fmla="*/ 534373 w 534373"/>
                <a:gd name="connsiteY0" fmla="*/ 186563 h 186562"/>
                <a:gd name="connsiteX1" fmla="*/ 508442 w 534373"/>
                <a:gd name="connsiteY1" fmla="*/ 186563 h 186562"/>
                <a:gd name="connsiteX2" fmla="*/ 267187 w 534373"/>
                <a:gd name="connsiteY2" fmla="*/ 25935 h 186562"/>
                <a:gd name="connsiteX3" fmla="*/ 25931 w 534373"/>
                <a:gd name="connsiteY3" fmla="*/ 186563 h 186562"/>
                <a:gd name="connsiteX4" fmla="*/ 0 w 534373"/>
                <a:gd name="connsiteY4" fmla="*/ 186563 h 186562"/>
                <a:gd name="connsiteX5" fmla="*/ 267187 w 534373"/>
                <a:gd name="connsiteY5" fmla="*/ 0 h 186562"/>
                <a:gd name="connsiteX6" fmla="*/ 534373 w 534373"/>
                <a:gd name="connsiteY6" fmla="*/ 186563 h 186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4373" h="186562">
                  <a:moveTo>
                    <a:pt x="534373" y="186563"/>
                  </a:moveTo>
                  <a:lnTo>
                    <a:pt x="508442" y="186563"/>
                  </a:lnTo>
                  <a:cubicBezTo>
                    <a:pt x="508442" y="97993"/>
                    <a:pt x="400212" y="25935"/>
                    <a:pt x="267187" y="25935"/>
                  </a:cubicBezTo>
                  <a:cubicBezTo>
                    <a:pt x="134164" y="25935"/>
                    <a:pt x="25931" y="97993"/>
                    <a:pt x="25931" y="186563"/>
                  </a:cubicBezTo>
                  <a:lnTo>
                    <a:pt x="0" y="186563"/>
                  </a:lnTo>
                  <a:cubicBezTo>
                    <a:pt x="0" y="83701"/>
                    <a:pt x="119870" y="0"/>
                    <a:pt x="267187" y="0"/>
                  </a:cubicBezTo>
                  <a:cubicBezTo>
                    <a:pt x="414515" y="0"/>
                    <a:pt x="534373" y="83701"/>
                    <a:pt x="534373" y="186563"/>
                  </a:cubicBez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6" name="Полилиния: фигура 120">
              <a:extLst>
                <a:ext uri="{FF2B5EF4-FFF2-40B4-BE49-F238E27FC236}">
                  <a16:creationId xmlns="" xmlns:a16="http://schemas.microsoft.com/office/drawing/2014/main" id="{FA013494-5491-403D-9C1F-6269E1E1B97B}"/>
                </a:ext>
              </a:extLst>
            </p:cNvPr>
            <p:cNvSpPr/>
            <p:nvPr/>
          </p:nvSpPr>
          <p:spPr>
            <a:xfrm>
              <a:off x="5379634" y="4735894"/>
              <a:ext cx="554177" cy="486332"/>
            </a:xfrm>
            <a:custGeom>
              <a:avLst/>
              <a:gdLst>
                <a:gd name="connsiteX0" fmla="*/ 25932 w 554177"/>
                <a:gd name="connsiteY0" fmla="*/ 486333 h 486333"/>
                <a:gd name="connsiteX1" fmla="*/ 0 w 554177"/>
                <a:gd name="connsiteY1" fmla="*/ 486333 h 486333"/>
                <a:gd name="connsiteX2" fmla="*/ 0 w 554177"/>
                <a:gd name="connsiteY2" fmla="*/ 55813 h 486333"/>
                <a:gd name="connsiteX3" fmla="*/ 86440 w 554177"/>
                <a:gd name="connsiteY3" fmla="*/ 55813 h 486333"/>
                <a:gd name="connsiteX4" fmla="*/ 86440 w 554177"/>
                <a:gd name="connsiteY4" fmla="*/ 0 h 486333"/>
                <a:gd name="connsiteX5" fmla="*/ 352479 w 554177"/>
                <a:gd name="connsiteY5" fmla="*/ 0 h 486333"/>
                <a:gd name="connsiteX6" fmla="*/ 352479 w 554177"/>
                <a:gd name="connsiteY6" fmla="*/ 39605 h 486333"/>
                <a:gd name="connsiteX7" fmla="*/ 554177 w 554177"/>
                <a:gd name="connsiteY7" fmla="*/ 39605 h 486333"/>
                <a:gd name="connsiteX8" fmla="*/ 554177 w 554177"/>
                <a:gd name="connsiteY8" fmla="*/ 110193 h 486333"/>
                <a:gd name="connsiteX9" fmla="*/ 528245 w 554177"/>
                <a:gd name="connsiteY9" fmla="*/ 110193 h 486333"/>
                <a:gd name="connsiteX10" fmla="*/ 528245 w 554177"/>
                <a:gd name="connsiteY10" fmla="*/ 65540 h 486333"/>
                <a:gd name="connsiteX11" fmla="*/ 326548 w 554177"/>
                <a:gd name="connsiteY11" fmla="*/ 65540 h 486333"/>
                <a:gd name="connsiteX12" fmla="*/ 326548 w 554177"/>
                <a:gd name="connsiteY12" fmla="*/ 25929 h 486333"/>
                <a:gd name="connsiteX13" fmla="*/ 112371 w 554177"/>
                <a:gd name="connsiteY13" fmla="*/ 25929 h 486333"/>
                <a:gd name="connsiteX14" fmla="*/ 112371 w 554177"/>
                <a:gd name="connsiteY14" fmla="*/ 81747 h 486333"/>
                <a:gd name="connsiteX15" fmla="*/ 25932 w 554177"/>
                <a:gd name="connsiteY15" fmla="*/ 81747 h 486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54177" h="486333">
                  <a:moveTo>
                    <a:pt x="25932" y="486333"/>
                  </a:moveTo>
                  <a:lnTo>
                    <a:pt x="0" y="486333"/>
                  </a:lnTo>
                  <a:lnTo>
                    <a:pt x="0" y="55813"/>
                  </a:lnTo>
                  <a:lnTo>
                    <a:pt x="86440" y="55813"/>
                  </a:lnTo>
                  <a:lnTo>
                    <a:pt x="86440" y="0"/>
                  </a:lnTo>
                  <a:lnTo>
                    <a:pt x="352479" y="0"/>
                  </a:lnTo>
                  <a:lnTo>
                    <a:pt x="352479" y="39605"/>
                  </a:lnTo>
                  <a:lnTo>
                    <a:pt x="554177" y="39605"/>
                  </a:lnTo>
                  <a:lnTo>
                    <a:pt x="554177" y="110193"/>
                  </a:lnTo>
                  <a:lnTo>
                    <a:pt x="528245" y="110193"/>
                  </a:lnTo>
                  <a:lnTo>
                    <a:pt x="528245" y="65540"/>
                  </a:lnTo>
                  <a:lnTo>
                    <a:pt x="326548" y="65540"/>
                  </a:lnTo>
                  <a:lnTo>
                    <a:pt x="326548" y="25929"/>
                  </a:lnTo>
                  <a:lnTo>
                    <a:pt x="112371" y="25929"/>
                  </a:lnTo>
                  <a:lnTo>
                    <a:pt x="112371" y="81747"/>
                  </a:lnTo>
                  <a:lnTo>
                    <a:pt x="25932" y="8174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7" name="Полилиния: фигура 121">
              <a:extLst>
                <a:ext uri="{FF2B5EF4-FFF2-40B4-BE49-F238E27FC236}">
                  <a16:creationId xmlns="" xmlns:a16="http://schemas.microsoft.com/office/drawing/2014/main" id="{EF30C856-A633-45A8-AAB7-B83DB23E1406}"/>
                </a:ext>
              </a:extLst>
            </p:cNvPr>
            <p:cNvSpPr/>
            <p:nvPr/>
          </p:nvSpPr>
          <p:spPr>
            <a:xfrm>
              <a:off x="5859851" y="4828318"/>
              <a:ext cx="351288" cy="450142"/>
            </a:xfrm>
            <a:custGeom>
              <a:avLst/>
              <a:gdLst>
                <a:gd name="connsiteX0" fmla="*/ 351288 w 351288"/>
                <a:gd name="connsiteY0" fmla="*/ 450143 h 450143"/>
                <a:gd name="connsiteX1" fmla="*/ 325348 w 351288"/>
                <a:gd name="connsiteY1" fmla="*/ 450143 h 450143"/>
                <a:gd name="connsiteX2" fmla="*/ 325348 w 351288"/>
                <a:gd name="connsiteY2" fmla="*/ 94047 h 450143"/>
                <a:gd name="connsiteX3" fmla="*/ 259316 w 351288"/>
                <a:gd name="connsiteY3" fmla="*/ 94047 h 450143"/>
                <a:gd name="connsiteX4" fmla="*/ 259316 w 351288"/>
                <a:gd name="connsiteY4" fmla="*/ 25935 h 450143"/>
                <a:gd name="connsiteX5" fmla="*/ 25928 w 351288"/>
                <a:gd name="connsiteY5" fmla="*/ 25935 h 450143"/>
                <a:gd name="connsiteX6" fmla="*/ 25928 w 351288"/>
                <a:gd name="connsiteY6" fmla="*/ 149206 h 450143"/>
                <a:gd name="connsiteX7" fmla="*/ 0 w 351288"/>
                <a:gd name="connsiteY7" fmla="*/ 149206 h 450143"/>
                <a:gd name="connsiteX8" fmla="*/ 0 w 351288"/>
                <a:gd name="connsiteY8" fmla="*/ 0 h 450143"/>
                <a:gd name="connsiteX9" fmla="*/ 285268 w 351288"/>
                <a:gd name="connsiteY9" fmla="*/ 0 h 450143"/>
                <a:gd name="connsiteX10" fmla="*/ 285268 w 351288"/>
                <a:gd name="connsiteY10" fmla="*/ 68109 h 450143"/>
                <a:gd name="connsiteX11" fmla="*/ 351288 w 351288"/>
                <a:gd name="connsiteY11" fmla="*/ 68109 h 450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1288" h="450143">
                  <a:moveTo>
                    <a:pt x="351288" y="450143"/>
                  </a:moveTo>
                  <a:lnTo>
                    <a:pt x="325348" y="450143"/>
                  </a:lnTo>
                  <a:lnTo>
                    <a:pt x="325348" y="94047"/>
                  </a:lnTo>
                  <a:lnTo>
                    <a:pt x="259316" y="94047"/>
                  </a:lnTo>
                  <a:lnTo>
                    <a:pt x="259316" y="25935"/>
                  </a:lnTo>
                  <a:lnTo>
                    <a:pt x="25928" y="25935"/>
                  </a:lnTo>
                  <a:lnTo>
                    <a:pt x="25928" y="149206"/>
                  </a:lnTo>
                  <a:lnTo>
                    <a:pt x="0" y="149206"/>
                  </a:lnTo>
                  <a:lnTo>
                    <a:pt x="0" y="0"/>
                  </a:lnTo>
                  <a:lnTo>
                    <a:pt x="285268" y="0"/>
                  </a:lnTo>
                  <a:lnTo>
                    <a:pt x="285268" y="68109"/>
                  </a:lnTo>
                  <a:lnTo>
                    <a:pt x="351288" y="6810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8" name="Полилиния: фигура 122">
              <a:extLst>
                <a:ext uri="{FF2B5EF4-FFF2-40B4-BE49-F238E27FC236}">
                  <a16:creationId xmlns="" xmlns:a16="http://schemas.microsoft.com/office/drawing/2014/main" id="{1AF74FFF-73CB-44BA-B9BF-996B635F4C16}"/>
                </a:ext>
              </a:extLst>
            </p:cNvPr>
            <p:cNvSpPr/>
            <p:nvPr/>
          </p:nvSpPr>
          <p:spPr>
            <a:xfrm>
              <a:off x="5528496" y="4748858"/>
              <a:ext cx="25931" cy="282675"/>
            </a:xfrm>
            <a:custGeom>
              <a:avLst/>
              <a:gdLst>
                <a:gd name="connsiteX0" fmla="*/ 25932 w 25931"/>
                <a:gd name="connsiteY0" fmla="*/ 282677 h 282676"/>
                <a:gd name="connsiteX1" fmla="*/ 0 w 25931"/>
                <a:gd name="connsiteY1" fmla="*/ 282677 h 282676"/>
                <a:gd name="connsiteX2" fmla="*/ 0 w 25931"/>
                <a:gd name="connsiteY2" fmla="*/ 0 h 282676"/>
                <a:gd name="connsiteX3" fmla="*/ 25932 w 25931"/>
                <a:gd name="connsiteY3" fmla="*/ 0 h 282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82676">
                  <a:moveTo>
                    <a:pt x="25932" y="282677"/>
                  </a:moveTo>
                  <a:lnTo>
                    <a:pt x="0" y="282677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9" name="Полилиния: фигура 123">
              <a:extLst>
                <a:ext uri="{FF2B5EF4-FFF2-40B4-BE49-F238E27FC236}">
                  <a16:creationId xmlns="" xmlns:a16="http://schemas.microsoft.com/office/drawing/2014/main" id="{F49B55D8-B39B-4598-9155-7EC359AB3A5E}"/>
                </a:ext>
              </a:extLst>
            </p:cNvPr>
            <p:cNvSpPr/>
            <p:nvPr/>
          </p:nvSpPr>
          <p:spPr>
            <a:xfrm>
              <a:off x="6198174" y="4896426"/>
              <a:ext cx="518635" cy="338764"/>
            </a:xfrm>
            <a:custGeom>
              <a:avLst/>
              <a:gdLst>
                <a:gd name="connsiteX0" fmla="*/ 518636 w 518635"/>
                <a:gd name="connsiteY0" fmla="*/ 338765 h 338765"/>
                <a:gd name="connsiteX1" fmla="*/ 278763 w 518635"/>
                <a:gd name="connsiteY1" fmla="*/ 338765 h 338765"/>
                <a:gd name="connsiteX2" fmla="*/ 278763 w 518635"/>
                <a:gd name="connsiteY2" fmla="*/ 251981 h 338765"/>
                <a:gd name="connsiteX3" fmla="*/ 242739 w 518635"/>
                <a:gd name="connsiteY3" fmla="*/ 251981 h 338765"/>
                <a:gd name="connsiteX4" fmla="*/ 242739 w 518635"/>
                <a:gd name="connsiteY4" fmla="*/ 63449 h 338765"/>
                <a:gd name="connsiteX5" fmla="*/ 98681 w 518635"/>
                <a:gd name="connsiteY5" fmla="*/ 63449 h 338765"/>
                <a:gd name="connsiteX6" fmla="*/ 98681 w 518635"/>
                <a:gd name="connsiteY6" fmla="*/ 25934 h 338765"/>
                <a:gd name="connsiteX7" fmla="*/ 0 w 518635"/>
                <a:gd name="connsiteY7" fmla="*/ 25934 h 338765"/>
                <a:gd name="connsiteX8" fmla="*/ 0 w 518635"/>
                <a:gd name="connsiteY8" fmla="*/ 0 h 338765"/>
                <a:gd name="connsiteX9" fmla="*/ 124621 w 518635"/>
                <a:gd name="connsiteY9" fmla="*/ 0 h 338765"/>
                <a:gd name="connsiteX10" fmla="*/ 124621 w 518635"/>
                <a:gd name="connsiteY10" fmla="*/ 37514 h 338765"/>
                <a:gd name="connsiteX11" fmla="*/ 268691 w 518635"/>
                <a:gd name="connsiteY11" fmla="*/ 37514 h 338765"/>
                <a:gd name="connsiteX12" fmla="*/ 268691 w 518635"/>
                <a:gd name="connsiteY12" fmla="*/ 226046 h 338765"/>
                <a:gd name="connsiteX13" fmla="*/ 304703 w 518635"/>
                <a:gd name="connsiteY13" fmla="*/ 226046 h 338765"/>
                <a:gd name="connsiteX14" fmla="*/ 304703 w 518635"/>
                <a:gd name="connsiteY14" fmla="*/ 312830 h 338765"/>
                <a:gd name="connsiteX15" fmla="*/ 518636 w 518635"/>
                <a:gd name="connsiteY15" fmla="*/ 312830 h 338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18635" h="338765">
                  <a:moveTo>
                    <a:pt x="518636" y="338765"/>
                  </a:moveTo>
                  <a:lnTo>
                    <a:pt x="278763" y="338765"/>
                  </a:lnTo>
                  <a:lnTo>
                    <a:pt x="278763" y="251981"/>
                  </a:lnTo>
                  <a:lnTo>
                    <a:pt x="242739" y="251981"/>
                  </a:lnTo>
                  <a:lnTo>
                    <a:pt x="242739" y="63449"/>
                  </a:lnTo>
                  <a:lnTo>
                    <a:pt x="98681" y="63449"/>
                  </a:lnTo>
                  <a:lnTo>
                    <a:pt x="98681" y="25934"/>
                  </a:lnTo>
                  <a:lnTo>
                    <a:pt x="0" y="25934"/>
                  </a:lnTo>
                  <a:lnTo>
                    <a:pt x="0" y="0"/>
                  </a:lnTo>
                  <a:lnTo>
                    <a:pt x="124621" y="0"/>
                  </a:lnTo>
                  <a:lnTo>
                    <a:pt x="124621" y="37514"/>
                  </a:lnTo>
                  <a:lnTo>
                    <a:pt x="268691" y="37514"/>
                  </a:lnTo>
                  <a:lnTo>
                    <a:pt x="268691" y="226046"/>
                  </a:lnTo>
                  <a:lnTo>
                    <a:pt x="304703" y="226046"/>
                  </a:lnTo>
                  <a:lnTo>
                    <a:pt x="304703" y="312830"/>
                  </a:lnTo>
                  <a:lnTo>
                    <a:pt x="518636" y="31283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0" name="Полилиния: фигура 124">
              <a:extLst>
                <a:ext uri="{FF2B5EF4-FFF2-40B4-BE49-F238E27FC236}">
                  <a16:creationId xmlns="" xmlns:a16="http://schemas.microsoft.com/office/drawing/2014/main" id="{1568A683-F76A-4289-A5BE-ECEE93CE1E68}"/>
                </a:ext>
              </a:extLst>
            </p:cNvPr>
            <p:cNvSpPr/>
            <p:nvPr/>
          </p:nvSpPr>
          <p:spPr>
            <a:xfrm>
              <a:off x="6453902" y="4933950"/>
              <a:ext cx="64821" cy="25929"/>
            </a:xfrm>
            <a:custGeom>
              <a:avLst/>
              <a:gdLst>
                <a:gd name="connsiteX0" fmla="*/ 64821 w 64820"/>
                <a:gd name="connsiteY0" fmla="*/ 25929 h 25929"/>
                <a:gd name="connsiteX1" fmla="*/ 0 w 64820"/>
                <a:gd name="connsiteY1" fmla="*/ 25929 h 25929"/>
                <a:gd name="connsiteX2" fmla="*/ 0 w 64820"/>
                <a:gd name="connsiteY2" fmla="*/ 0 h 25929"/>
                <a:gd name="connsiteX3" fmla="*/ 64821 w 64820"/>
                <a:gd name="connsiteY3" fmla="*/ 0 h 25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20" h="25929">
                  <a:moveTo>
                    <a:pt x="64821" y="25929"/>
                  </a:moveTo>
                  <a:lnTo>
                    <a:pt x="0" y="25929"/>
                  </a:lnTo>
                  <a:lnTo>
                    <a:pt x="0" y="0"/>
                  </a:lnTo>
                  <a:lnTo>
                    <a:pt x="6482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1" name="Полилиния: фигура 125">
              <a:extLst>
                <a:ext uri="{FF2B5EF4-FFF2-40B4-BE49-F238E27FC236}">
                  <a16:creationId xmlns="" xmlns:a16="http://schemas.microsoft.com/office/drawing/2014/main" id="{D8029E8D-FE41-4E6A-846E-67F234353948}"/>
                </a:ext>
              </a:extLst>
            </p:cNvPr>
            <p:cNvSpPr/>
            <p:nvPr/>
          </p:nvSpPr>
          <p:spPr>
            <a:xfrm>
              <a:off x="6515116" y="4854721"/>
              <a:ext cx="866574" cy="346653"/>
            </a:xfrm>
            <a:custGeom>
              <a:avLst/>
              <a:gdLst>
                <a:gd name="connsiteX0" fmla="*/ 866576 w 866575"/>
                <a:gd name="connsiteY0" fmla="*/ 346655 h 346654"/>
                <a:gd name="connsiteX1" fmla="*/ 840636 w 866575"/>
                <a:gd name="connsiteY1" fmla="*/ 346655 h 346654"/>
                <a:gd name="connsiteX2" fmla="*/ 840636 w 866575"/>
                <a:gd name="connsiteY2" fmla="*/ 25938 h 346654"/>
                <a:gd name="connsiteX3" fmla="*/ 639673 w 866575"/>
                <a:gd name="connsiteY3" fmla="*/ 25938 h 346654"/>
                <a:gd name="connsiteX4" fmla="*/ 639673 w 866575"/>
                <a:gd name="connsiteY4" fmla="*/ 69605 h 346654"/>
                <a:gd name="connsiteX5" fmla="*/ 423571 w 866575"/>
                <a:gd name="connsiteY5" fmla="*/ 69605 h 346654"/>
                <a:gd name="connsiteX6" fmla="*/ 423571 w 866575"/>
                <a:gd name="connsiteY6" fmla="*/ 143799 h 346654"/>
                <a:gd name="connsiteX7" fmla="*/ 74207 w 866575"/>
                <a:gd name="connsiteY7" fmla="*/ 143799 h 346654"/>
                <a:gd name="connsiteX8" fmla="*/ 74207 w 866575"/>
                <a:gd name="connsiteY8" fmla="*/ 224060 h 346654"/>
                <a:gd name="connsiteX9" fmla="*/ 0 w 866575"/>
                <a:gd name="connsiteY9" fmla="*/ 224060 h 346654"/>
                <a:gd name="connsiteX10" fmla="*/ 0 w 866575"/>
                <a:gd name="connsiteY10" fmla="*/ 198125 h 346654"/>
                <a:gd name="connsiteX11" fmla="*/ 48264 w 866575"/>
                <a:gd name="connsiteY11" fmla="*/ 198125 h 346654"/>
                <a:gd name="connsiteX12" fmla="*/ 48264 w 866575"/>
                <a:gd name="connsiteY12" fmla="*/ 117865 h 346654"/>
                <a:gd name="connsiteX13" fmla="*/ 397628 w 866575"/>
                <a:gd name="connsiteY13" fmla="*/ 117865 h 346654"/>
                <a:gd name="connsiteX14" fmla="*/ 397628 w 866575"/>
                <a:gd name="connsiteY14" fmla="*/ 43661 h 346654"/>
                <a:gd name="connsiteX15" fmla="*/ 613721 w 866575"/>
                <a:gd name="connsiteY15" fmla="*/ 43661 h 346654"/>
                <a:gd name="connsiteX16" fmla="*/ 613721 w 866575"/>
                <a:gd name="connsiteY16" fmla="*/ 0 h 346654"/>
                <a:gd name="connsiteX17" fmla="*/ 866576 w 866575"/>
                <a:gd name="connsiteY17" fmla="*/ 0 h 346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66575" h="346654">
                  <a:moveTo>
                    <a:pt x="866576" y="346655"/>
                  </a:moveTo>
                  <a:lnTo>
                    <a:pt x="840636" y="346655"/>
                  </a:lnTo>
                  <a:lnTo>
                    <a:pt x="840636" y="25938"/>
                  </a:lnTo>
                  <a:lnTo>
                    <a:pt x="639673" y="25938"/>
                  </a:lnTo>
                  <a:lnTo>
                    <a:pt x="639673" y="69605"/>
                  </a:lnTo>
                  <a:lnTo>
                    <a:pt x="423571" y="69605"/>
                  </a:lnTo>
                  <a:lnTo>
                    <a:pt x="423571" y="143799"/>
                  </a:lnTo>
                  <a:lnTo>
                    <a:pt x="74207" y="143799"/>
                  </a:lnTo>
                  <a:lnTo>
                    <a:pt x="74207" y="224060"/>
                  </a:lnTo>
                  <a:lnTo>
                    <a:pt x="0" y="224060"/>
                  </a:lnTo>
                  <a:lnTo>
                    <a:pt x="0" y="198125"/>
                  </a:lnTo>
                  <a:lnTo>
                    <a:pt x="48264" y="198125"/>
                  </a:lnTo>
                  <a:lnTo>
                    <a:pt x="48264" y="117865"/>
                  </a:lnTo>
                  <a:lnTo>
                    <a:pt x="397628" y="117865"/>
                  </a:lnTo>
                  <a:lnTo>
                    <a:pt x="397628" y="43661"/>
                  </a:lnTo>
                  <a:lnTo>
                    <a:pt x="613721" y="43661"/>
                  </a:lnTo>
                  <a:lnTo>
                    <a:pt x="613721" y="0"/>
                  </a:lnTo>
                  <a:lnTo>
                    <a:pt x="8665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2" name="Полилиния: фигура 126">
              <a:extLst>
                <a:ext uri="{FF2B5EF4-FFF2-40B4-BE49-F238E27FC236}">
                  <a16:creationId xmlns="" xmlns:a16="http://schemas.microsoft.com/office/drawing/2014/main" id="{F6E3B80A-B1B0-4624-9D10-8BB75F9CAE2A}"/>
                </a:ext>
              </a:extLst>
            </p:cNvPr>
            <p:cNvSpPr/>
            <p:nvPr/>
          </p:nvSpPr>
          <p:spPr>
            <a:xfrm>
              <a:off x="6912742" y="4735894"/>
              <a:ext cx="214658" cy="175462"/>
            </a:xfrm>
            <a:custGeom>
              <a:avLst/>
              <a:gdLst>
                <a:gd name="connsiteX0" fmla="*/ 25940 w 214659"/>
                <a:gd name="connsiteY0" fmla="*/ 175463 h 175463"/>
                <a:gd name="connsiteX1" fmla="*/ 0 w 214659"/>
                <a:gd name="connsiteY1" fmla="*/ 175463 h 175463"/>
                <a:gd name="connsiteX2" fmla="*/ 0 w 214659"/>
                <a:gd name="connsiteY2" fmla="*/ 0 h 175463"/>
                <a:gd name="connsiteX3" fmla="*/ 137582 w 214659"/>
                <a:gd name="connsiteY3" fmla="*/ 0 h 175463"/>
                <a:gd name="connsiteX4" fmla="*/ 137582 w 214659"/>
                <a:gd name="connsiteY4" fmla="*/ 39605 h 175463"/>
                <a:gd name="connsiteX5" fmla="*/ 214659 w 214659"/>
                <a:gd name="connsiteY5" fmla="*/ 39605 h 175463"/>
                <a:gd name="connsiteX6" fmla="*/ 214659 w 214659"/>
                <a:gd name="connsiteY6" fmla="*/ 65554 h 175463"/>
                <a:gd name="connsiteX7" fmla="*/ 111642 w 214659"/>
                <a:gd name="connsiteY7" fmla="*/ 65554 h 175463"/>
                <a:gd name="connsiteX8" fmla="*/ 111642 w 214659"/>
                <a:gd name="connsiteY8" fmla="*/ 25929 h 175463"/>
                <a:gd name="connsiteX9" fmla="*/ 25940 w 214659"/>
                <a:gd name="connsiteY9" fmla="*/ 25929 h 175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4659" h="175463">
                  <a:moveTo>
                    <a:pt x="25940" y="175463"/>
                  </a:moveTo>
                  <a:lnTo>
                    <a:pt x="0" y="175463"/>
                  </a:lnTo>
                  <a:lnTo>
                    <a:pt x="0" y="0"/>
                  </a:lnTo>
                  <a:lnTo>
                    <a:pt x="137582" y="0"/>
                  </a:lnTo>
                  <a:lnTo>
                    <a:pt x="137582" y="39605"/>
                  </a:lnTo>
                  <a:lnTo>
                    <a:pt x="214659" y="39605"/>
                  </a:lnTo>
                  <a:lnTo>
                    <a:pt x="214659" y="65554"/>
                  </a:lnTo>
                  <a:lnTo>
                    <a:pt x="111642" y="65554"/>
                  </a:lnTo>
                  <a:lnTo>
                    <a:pt x="111642" y="25929"/>
                  </a:lnTo>
                  <a:lnTo>
                    <a:pt x="25940" y="2592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3" name="Полилиния: фигура 127">
              <a:extLst>
                <a:ext uri="{FF2B5EF4-FFF2-40B4-BE49-F238E27FC236}">
                  <a16:creationId xmlns="" xmlns:a16="http://schemas.microsoft.com/office/drawing/2014/main" id="{3EF98592-EDA6-4521-B061-3FD10DF345B3}"/>
                </a:ext>
              </a:extLst>
            </p:cNvPr>
            <p:cNvSpPr/>
            <p:nvPr/>
          </p:nvSpPr>
          <p:spPr>
            <a:xfrm>
              <a:off x="7197267" y="4696287"/>
              <a:ext cx="239883" cy="171400"/>
            </a:xfrm>
            <a:custGeom>
              <a:avLst/>
              <a:gdLst>
                <a:gd name="connsiteX0" fmla="*/ 25943 w 239884"/>
                <a:gd name="connsiteY0" fmla="*/ 171401 h 171400"/>
                <a:gd name="connsiteX1" fmla="*/ 0 w 239884"/>
                <a:gd name="connsiteY1" fmla="*/ 171401 h 171400"/>
                <a:gd name="connsiteX2" fmla="*/ 0 w 239884"/>
                <a:gd name="connsiteY2" fmla="*/ 39610 h 171400"/>
                <a:gd name="connsiteX3" fmla="*/ 50428 w 239884"/>
                <a:gd name="connsiteY3" fmla="*/ 39610 h 171400"/>
                <a:gd name="connsiteX4" fmla="*/ 50428 w 239884"/>
                <a:gd name="connsiteY4" fmla="*/ 0 h 171400"/>
                <a:gd name="connsiteX5" fmla="*/ 144808 w 239884"/>
                <a:gd name="connsiteY5" fmla="*/ 0 h 171400"/>
                <a:gd name="connsiteX6" fmla="*/ 144808 w 239884"/>
                <a:gd name="connsiteY6" fmla="*/ 39610 h 171400"/>
                <a:gd name="connsiteX7" fmla="*/ 184427 w 239884"/>
                <a:gd name="connsiteY7" fmla="*/ 39610 h 171400"/>
                <a:gd name="connsiteX8" fmla="*/ 184427 w 239884"/>
                <a:gd name="connsiteY8" fmla="*/ 79212 h 171400"/>
                <a:gd name="connsiteX9" fmla="*/ 239885 w 239884"/>
                <a:gd name="connsiteY9" fmla="*/ 79212 h 171400"/>
                <a:gd name="connsiteX10" fmla="*/ 239885 w 239884"/>
                <a:gd name="connsiteY10" fmla="*/ 105150 h 171400"/>
                <a:gd name="connsiteX11" fmla="*/ 158487 w 239884"/>
                <a:gd name="connsiteY11" fmla="*/ 105150 h 171400"/>
                <a:gd name="connsiteX12" fmla="*/ 158487 w 239884"/>
                <a:gd name="connsiteY12" fmla="*/ 65545 h 171400"/>
                <a:gd name="connsiteX13" fmla="*/ 118857 w 239884"/>
                <a:gd name="connsiteY13" fmla="*/ 65545 h 171400"/>
                <a:gd name="connsiteX14" fmla="*/ 118857 w 239884"/>
                <a:gd name="connsiteY14" fmla="*/ 25935 h 171400"/>
                <a:gd name="connsiteX15" fmla="*/ 76368 w 239884"/>
                <a:gd name="connsiteY15" fmla="*/ 25935 h 171400"/>
                <a:gd name="connsiteX16" fmla="*/ 76368 w 239884"/>
                <a:gd name="connsiteY16" fmla="*/ 65545 h 171400"/>
                <a:gd name="connsiteX17" fmla="*/ 25943 w 239884"/>
                <a:gd name="connsiteY17" fmla="*/ 65545 h 17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9884" h="171400">
                  <a:moveTo>
                    <a:pt x="25943" y="171401"/>
                  </a:moveTo>
                  <a:lnTo>
                    <a:pt x="0" y="171401"/>
                  </a:lnTo>
                  <a:lnTo>
                    <a:pt x="0" y="39610"/>
                  </a:lnTo>
                  <a:lnTo>
                    <a:pt x="50428" y="39610"/>
                  </a:lnTo>
                  <a:lnTo>
                    <a:pt x="50428" y="0"/>
                  </a:lnTo>
                  <a:lnTo>
                    <a:pt x="144808" y="0"/>
                  </a:lnTo>
                  <a:lnTo>
                    <a:pt x="144808" y="39610"/>
                  </a:lnTo>
                  <a:lnTo>
                    <a:pt x="184427" y="39610"/>
                  </a:lnTo>
                  <a:lnTo>
                    <a:pt x="184427" y="79212"/>
                  </a:lnTo>
                  <a:lnTo>
                    <a:pt x="239885" y="79212"/>
                  </a:lnTo>
                  <a:lnTo>
                    <a:pt x="239885" y="105150"/>
                  </a:lnTo>
                  <a:lnTo>
                    <a:pt x="158487" y="105150"/>
                  </a:lnTo>
                  <a:lnTo>
                    <a:pt x="158487" y="65545"/>
                  </a:lnTo>
                  <a:lnTo>
                    <a:pt x="118857" y="65545"/>
                  </a:lnTo>
                  <a:lnTo>
                    <a:pt x="118857" y="25935"/>
                  </a:lnTo>
                  <a:lnTo>
                    <a:pt x="76368" y="25935"/>
                  </a:lnTo>
                  <a:lnTo>
                    <a:pt x="76368" y="65545"/>
                  </a:lnTo>
                  <a:lnTo>
                    <a:pt x="25943" y="6554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4" name="Полилиния: фигура 128">
              <a:extLst>
                <a:ext uri="{FF2B5EF4-FFF2-40B4-BE49-F238E27FC236}">
                  <a16:creationId xmlns="" xmlns:a16="http://schemas.microsoft.com/office/drawing/2014/main" id="{78A09AF3-4689-4FD8-B38E-25FCDB3A348F}"/>
                </a:ext>
              </a:extLst>
            </p:cNvPr>
            <p:cNvSpPr/>
            <p:nvPr/>
          </p:nvSpPr>
          <p:spPr>
            <a:xfrm>
              <a:off x="7427777" y="4735885"/>
              <a:ext cx="231237" cy="263237"/>
            </a:xfrm>
            <a:custGeom>
              <a:avLst/>
              <a:gdLst>
                <a:gd name="connsiteX0" fmla="*/ 25940 w 231236"/>
                <a:gd name="connsiteY0" fmla="*/ 263238 h 263237"/>
                <a:gd name="connsiteX1" fmla="*/ 0 w 231236"/>
                <a:gd name="connsiteY1" fmla="*/ 263238 h 263237"/>
                <a:gd name="connsiteX2" fmla="*/ 0 w 231236"/>
                <a:gd name="connsiteY2" fmla="*/ 0 h 263237"/>
                <a:gd name="connsiteX3" fmla="*/ 152007 w 231236"/>
                <a:gd name="connsiteY3" fmla="*/ 0 h 263237"/>
                <a:gd name="connsiteX4" fmla="*/ 152007 w 231236"/>
                <a:gd name="connsiteY4" fmla="*/ 39613 h 263237"/>
                <a:gd name="connsiteX5" fmla="*/ 231236 w 231236"/>
                <a:gd name="connsiteY5" fmla="*/ 39613 h 263237"/>
                <a:gd name="connsiteX6" fmla="*/ 231236 w 231236"/>
                <a:gd name="connsiteY6" fmla="*/ 220857 h 263237"/>
                <a:gd name="connsiteX7" fmla="*/ 205293 w 231236"/>
                <a:gd name="connsiteY7" fmla="*/ 220857 h 263237"/>
                <a:gd name="connsiteX8" fmla="*/ 205293 w 231236"/>
                <a:gd name="connsiteY8" fmla="*/ 65562 h 263237"/>
                <a:gd name="connsiteX9" fmla="*/ 126059 w 231236"/>
                <a:gd name="connsiteY9" fmla="*/ 65562 h 263237"/>
                <a:gd name="connsiteX10" fmla="*/ 126059 w 231236"/>
                <a:gd name="connsiteY10" fmla="*/ 25934 h 263237"/>
                <a:gd name="connsiteX11" fmla="*/ 25940 w 231236"/>
                <a:gd name="connsiteY11" fmla="*/ 25934 h 263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1236" h="263237">
                  <a:moveTo>
                    <a:pt x="25940" y="263238"/>
                  </a:moveTo>
                  <a:lnTo>
                    <a:pt x="0" y="263238"/>
                  </a:lnTo>
                  <a:lnTo>
                    <a:pt x="0" y="0"/>
                  </a:lnTo>
                  <a:lnTo>
                    <a:pt x="152007" y="0"/>
                  </a:lnTo>
                  <a:lnTo>
                    <a:pt x="152007" y="39613"/>
                  </a:lnTo>
                  <a:lnTo>
                    <a:pt x="231236" y="39613"/>
                  </a:lnTo>
                  <a:lnTo>
                    <a:pt x="231236" y="220857"/>
                  </a:lnTo>
                  <a:lnTo>
                    <a:pt x="205293" y="220857"/>
                  </a:lnTo>
                  <a:lnTo>
                    <a:pt x="205293" y="65562"/>
                  </a:lnTo>
                  <a:lnTo>
                    <a:pt x="126059" y="65562"/>
                  </a:lnTo>
                  <a:lnTo>
                    <a:pt x="126059" y="25934"/>
                  </a:lnTo>
                  <a:lnTo>
                    <a:pt x="25940" y="25934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5" name="Полилиния: фигура 129">
              <a:extLst>
                <a:ext uri="{FF2B5EF4-FFF2-40B4-BE49-F238E27FC236}">
                  <a16:creationId xmlns="" xmlns:a16="http://schemas.microsoft.com/office/drawing/2014/main" id="{3BBA1DE3-76CA-4074-90AA-E81492CC121E}"/>
                </a:ext>
              </a:extLst>
            </p:cNvPr>
            <p:cNvSpPr/>
            <p:nvPr/>
          </p:nvSpPr>
          <p:spPr>
            <a:xfrm>
              <a:off x="6847668" y="5188411"/>
              <a:ext cx="1248578" cy="264797"/>
            </a:xfrm>
            <a:custGeom>
              <a:avLst/>
              <a:gdLst>
                <a:gd name="connsiteX0" fmla="*/ 1248579 w 1248578"/>
                <a:gd name="connsiteY0" fmla="*/ 264797 h 264797"/>
                <a:gd name="connsiteX1" fmla="*/ 976394 w 1248578"/>
                <a:gd name="connsiteY1" fmla="*/ 264797 h 264797"/>
                <a:gd name="connsiteX2" fmla="*/ 976394 w 1248578"/>
                <a:gd name="connsiteY2" fmla="*/ 102531 h 264797"/>
                <a:gd name="connsiteX3" fmla="*/ 940670 w 1248578"/>
                <a:gd name="connsiteY3" fmla="*/ 66817 h 264797"/>
                <a:gd name="connsiteX4" fmla="*/ 398078 w 1248578"/>
                <a:gd name="connsiteY4" fmla="*/ 66817 h 264797"/>
                <a:gd name="connsiteX5" fmla="*/ 357202 w 1248578"/>
                <a:gd name="connsiteY5" fmla="*/ 25938 h 264797"/>
                <a:gd name="connsiteX6" fmla="*/ 0 w 1248578"/>
                <a:gd name="connsiteY6" fmla="*/ 25938 h 264797"/>
                <a:gd name="connsiteX7" fmla="*/ 0 w 1248578"/>
                <a:gd name="connsiteY7" fmla="*/ 0 h 264797"/>
                <a:gd name="connsiteX8" fmla="*/ 367947 w 1248578"/>
                <a:gd name="connsiteY8" fmla="*/ 0 h 264797"/>
                <a:gd name="connsiteX9" fmla="*/ 408826 w 1248578"/>
                <a:gd name="connsiteY9" fmla="*/ 40879 h 264797"/>
                <a:gd name="connsiteX10" fmla="*/ 951415 w 1248578"/>
                <a:gd name="connsiteY10" fmla="*/ 40879 h 264797"/>
                <a:gd name="connsiteX11" fmla="*/ 1002334 w 1248578"/>
                <a:gd name="connsiteY11" fmla="*/ 91779 h 264797"/>
                <a:gd name="connsiteX12" fmla="*/ 1002334 w 1248578"/>
                <a:gd name="connsiteY12" fmla="*/ 238862 h 264797"/>
                <a:gd name="connsiteX13" fmla="*/ 1248579 w 1248578"/>
                <a:gd name="connsiteY13" fmla="*/ 238862 h 264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48578" h="264797">
                  <a:moveTo>
                    <a:pt x="1248579" y="264797"/>
                  </a:moveTo>
                  <a:lnTo>
                    <a:pt x="976394" y="264797"/>
                  </a:lnTo>
                  <a:lnTo>
                    <a:pt x="976394" y="102531"/>
                  </a:lnTo>
                  <a:lnTo>
                    <a:pt x="940670" y="66817"/>
                  </a:lnTo>
                  <a:lnTo>
                    <a:pt x="398078" y="66817"/>
                  </a:lnTo>
                  <a:lnTo>
                    <a:pt x="357202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367947" y="0"/>
                  </a:lnTo>
                  <a:lnTo>
                    <a:pt x="408826" y="40879"/>
                  </a:lnTo>
                  <a:lnTo>
                    <a:pt x="951415" y="40879"/>
                  </a:lnTo>
                  <a:lnTo>
                    <a:pt x="1002334" y="91779"/>
                  </a:lnTo>
                  <a:lnTo>
                    <a:pt x="1002334" y="238862"/>
                  </a:lnTo>
                  <a:lnTo>
                    <a:pt x="1248579" y="23886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6" name="Полилиния: фигура 130">
              <a:extLst>
                <a:ext uri="{FF2B5EF4-FFF2-40B4-BE49-F238E27FC236}">
                  <a16:creationId xmlns="" xmlns:a16="http://schemas.microsoft.com/office/drawing/2014/main" id="{8CEFD673-D375-400E-8447-03A2AAB44450}"/>
                </a:ext>
              </a:extLst>
            </p:cNvPr>
            <p:cNvSpPr/>
            <p:nvPr/>
          </p:nvSpPr>
          <p:spPr>
            <a:xfrm>
              <a:off x="6904100" y="5348047"/>
              <a:ext cx="236276" cy="333456"/>
            </a:xfrm>
            <a:custGeom>
              <a:avLst/>
              <a:gdLst>
                <a:gd name="connsiteX0" fmla="*/ 236278 w 236277"/>
                <a:gd name="connsiteY0" fmla="*/ 333458 h 333458"/>
                <a:gd name="connsiteX1" fmla="*/ 210335 w 236277"/>
                <a:gd name="connsiteY1" fmla="*/ 333458 h 333458"/>
                <a:gd name="connsiteX2" fmla="*/ 210335 w 236277"/>
                <a:gd name="connsiteY2" fmla="*/ 54750 h 333458"/>
                <a:gd name="connsiteX3" fmla="*/ 109482 w 236277"/>
                <a:gd name="connsiteY3" fmla="*/ 54750 h 333458"/>
                <a:gd name="connsiteX4" fmla="*/ 109482 w 236277"/>
                <a:gd name="connsiteY4" fmla="*/ 25940 h 333458"/>
                <a:gd name="connsiteX5" fmla="*/ 0 w 236277"/>
                <a:gd name="connsiteY5" fmla="*/ 25940 h 333458"/>
                <a:gd name="connsiteX6" fmla="*/ 0 w 236277"/>
                <a:gd name="connsiteY6" fmla="*/ 0 h 333458"/>
                <a:gd name="connsiteX7" fmla="*/ 135421 w 236277"/>
                <a:gd name="connsiteY7" fmla="*/ 0 h 333458"/>
                <a:gd name="connsiteX8" fmla="*/ 135421 w 236277"/>
                <a:gd name="connsiteY8" fmla="*/ 28815 h 333458"/>
                <a:gd name="connsiteX9" fmla="*/ 236278 w 236277"/>
                <a:gd name="connsiteY9" fmla="*/ 28815 h 333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277" h="333458">
                  <a:moveTo>
                    <a:pt x="236278" y="333458"/>
                  </a:moveTo>
                  <a:lnTo>
                    <a:pt x="210335" y="333458"/>
                  </a:lnTo>
                  <a:lnTo>
                    <a:pt x="210335" y="54750"/>
                  </a:lnTo>
                  <a:lnTo>
                    <a:pt x="109482" y="54750"/>
                  </a:lnTo>
                  <a:lnTo>
                    <a:pt x="109482" y="25940"/>
                  </a:lnTo>
                  <a:lnTo>
                    <a:pt x="0" y="25940"/>
                  </a:lnTo>
                  <a:lnTo>
                    <a:pt x="0" y="0"/>
                  </a:lnTo>
                  <a:lnTo>
                    <a:pt x="135421" y="0"/>
                  </a:lnTo>
                  <a:lnTo>
                    <a:pt x="135421" y="28815"/>
                  </a:lnTo>
                  <a:lnTo>
                    <a:pt x="236278" y="2881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7" name="Полилиния: фигура 131">
              <a:extLst>
                <a:ext uri="{FF2B5EF4-FFF2-40B4-BE49-F238E27FC236}">
                  <a16:creationId xmlns="" xmlns:a16="http://schemas.microsoft.com/office/drawing/2014/main" id="{5086A28F-1ABA-431E-88B1-09109A14ED46}"/>
                </a:ext>
              </a:extLst>
            </p:cNvPr>
            <p:cNvSpPr/>
            <p:nvPr/>
          </p:nvSpPr>
          <p:spPr>
            <a:xfrm>
              <a:off x="7127402" y="5427261"/>
              <a:ext cx="872877" cy="254242"/>
            </a:xfrm>
            <a:custGeom>
              <a:avLst/>
              <a:gdLst>
                <a:gd name="connsiteX0" fmla="*/ 872878 w 872877"/>
                <a:gd name="connsiteY0" fmla="*/ 254243 h 254242"/>
                <a:gd name="connsiteX1" fmla="*/ 846926 w 872877"/>
                <a:gd name="connsiteY1" fmla="*/ 254243 h 254242"/>
                <a:gd name="connsiteX2" fmla="*/ 846926 w 872877"/>
                <a:gd name="connsiteY2" fmla="*/ 166886 h 254242"/>
                <a:gd name="connsiteX3" fmla="*/ 786992 w 872877"/>
                <a:gd name="connsiteY3" fmla="*/ 106965 h 254242"/>
                <a:gd name="connsiteX4" fmla="*/ 577700 w 872877"/>
                <a:gd name="connsiteY4" fmla="*/ 106965 h 254242"/>
                <a:gd name="connsiteX5" fmla="*/ 577700 w 872877"/>
                <a:gd name="connsiteY5" fmla="*/ 25943 h 254242"/>
                <a:gd name="connsiteX6" fmla="*/ 340729 w 872877"/>
                <a:gd name="connsiteY6" fmla="*/ 25943 h 254242"/>
                <a:gd name="connsiteX7" fmla="*/ 340729 w 872877"/>
                <a:gd name="connsiteY7" fmla="*/ 65690 h 254242"/>
                <a:gd name="connsiteX8" fmla="*/ 175052 w 872877"/>
                <a:gd name="connsiteY8" fmla="*/ 65690 h 254242"/>
                <a:gd name="connsiteX9" fmla="*/ 175052 w 872877"/>
                <a:gd name="connsiteY9" fmla="*/ 106965 h 254242"/>
                <a:gd name="connsiteX10" fmla="*/ 0 w 872877"/>
                <a:gd name="connsiteY10" fmla="*/ 106965 h 254242"/>
                <a:gd name="connsiteX11" fmla="*/ 0 w 872877"/>
                <a:gd name="connsiteY11" fmla="*/ 81030 h 254242"/>
                <a:gd name="connsiteX12" fmla="*/ 149100 w 872877"/>
                <a:gd name="connsiteY12" fmla="*/ 81030 h 254242"/>
                <a:gd name="connsiteX13" fmla="*/ 149100 w 872877"/>
                <a:gd name="connsiteY13" fmla="*/ 39753 h 254242"/>
                <a:gd name="connsiteX14" fmla="*/ 314777 w 872877"/>
                <a:gd name="connsiteY14" fmla="*/ 39753 h 254242"/>
                <a:gd name="connsiteX15" fmla="*/ 314777 w 872877"/>
                <a:gd name="connsiteY15" fmla="*/ 0 h 254242"/>
                <a:gd name="connsiteX16" fmla="*/ 603652 w 872877"/>
                <a:gd name="connsiteY16" fmla="*/ 0 h 254242"/>
                <a:gd name="connsiteX17" fmla="*/ 603652 w 872877"/>
                <a:gd name="connsiteY17" fmla="*/ 81030 h 254242"/>
                <a:gd name="connsiteX18" fmla="*/ 797750 w 872877"/>
                <a:gd name="connsiteY18" fmla="*/ 81030 h 254242"/>
                <a:gd name="connsiteX19" fmla="*/ 872878 w 872877"/>
                <a:gd name="connsiteY19" fmla="*/ 156140 h 254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72877" h="254242">
                  <a:moveTo>
                    <a:pt x="872878" y="254243"/>
                  </a:moveTo>
                  <a:lnTo>
                    <a:pt x="846926" y="254243"/>
                  </a:lnTo>
                  <a:lnTo>
                    <a:pt x="846926" y="166886"/>
                  </a:lnTo>
                  <a:lnTo>
                    <a:pt x="786992" y="106965"/>
                  </a:lnTo>
                  <a:lnTo>
                    <a:pt x="577700" y="106965"/>
                  </a:lnTo>
                  <a:lnTo>
                    <a:pt x="577700" y="25943"/>
                  </a:lnTo>
                  <a:lnTo>
                    <a:pt x="340729" y="25943"/>
                  </a:lnTo>
                  <a:lnTo>
                    <a:pt x="340729" y="65690"/>
                  </a:lnTo>
                  <a:lnTo>
                    <a:pt x="175052" y="65690"/>
                  </a:lnTo>
                  <a:lnTo>
                    <a:pt x="175052" y="106965"/>
                  </a:lnTo>
                  <a:lnTo>
                    <a:pt x="0" y="106965"/>
                  </a:lnTo>
                  <a:lnTo>
                    <a:pt x="0" y="81030"/>
                  </a:lnTo>
                  <a:lnTo>
                    <a:pt x="149100" y="81030"/>
                  </a:lnTo>
                  <a:lnTo>
                    <a:pt x="149100" y="39753"/>
                  </a:lnTo>
                  <a:lnTo>
                    <a:pt x="314777" y="39753"/>
                  </a:lnTo>
                  <a:lnTo>
                    <a:pt x="314777" y="0"/>
                  </a:lnTo>
                  <a:lnTo>
                    <a:pt x="603652" y="0"/>
                  </a:lnTo>
                  <a:lnTo>
                    <a:pt x="603652" y="81030"/>
                  </a:lnTo>
                  <a:lnTo>
                    <a:pt x="797750" y="81030"/>
                  </a:lnTo>
                  <a:lnTo>
                    <a:pt x="872878" y="15614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8" name="Полилиния: фигура 132">
              <a:extLst>
                <a:ext uri="{FF2B5EF4-FFF2-40B4-BE49-F238E27FC236}">
                  <a16:creationId xmlns="" xmlns:a16="http://schemas.microsoft.com/office/drawing/2014/main" id="{6F902C1F-D0B2-4884-8E87-C58622A9EC4D}"/>
                </a:ext>
              </a:extLst>
            </p:cNvPr>
            <p:cNvSpPr/>
            <p:nvPr/>
          </p:nvSpPr>
          <p:spPr>
            <a:xfrm>
              <a:off x="7427777" y="5003037"/>
              <a:ext cx="342897" cy="236882"/>
            </a:xfrm>
            <a:custGeom>
              <a:avLst/>
              <a:gdLst>
                <a:gd name="connsiteX0" fmla="*/ 25940 w 342898"/>
                <a:gd name="connsiteY0" fmla="*/ 236882 h 236882"/>
                <a:gd name="connsiteX1" fmla="*/ 0 w 342898"/>
                <a:gd name="connsiteY1" fmla="*/ 236882 h 236882"/>
                <a:gd name="connsiteX2" fmla="*/ 0 w 342898"/>
                <a:gd name="connsiteY2" fmla="*/ 43876 h 236882"/>
                <a:gd name="connsiteX3" fmla="*/ 83233 w 342898"/>
                <a:gd name="connsiteY3" fmla="*/ 43876 h 236882"/>
                <a:gd name="connsiteX4" fmla="*/ 127133 w 342898"/>
                <a:gd name="connsiteY4" fmla="*/ 0 h 236882"/>
                <a:gd name="connsiteX5" fmla="*/ 342899 w 342898"/>
                <a:gd name="connsiteY5" fmla="*/ 0 h 236882"/>
                <a:gd name="connsiteX6" fmla="*/ 342899 w 342898"/>
                <a:gd name="connsiteY6" fmla="*/ 181542 h 236882"/>
                <a:gd name="connsiteX7" fmla="*/ 316947 w 342898"/>
                <a:gd name="connsiteY7" fmla="*/ 181542 h 236882"/>
                <a:gd name="connsiteX8" fmla="*/ 316947 w 342898"/>
                <a:gd name="connsiteY8" fmla="*/ 25934 h 236882"/>
                <a:gd name="connsiteX9" fmla="*/ 137881 w 342898"/>
                <a:gd name="connsiteY9" fmla="*/ 25934 h 236882"/>
                <a:gd name="connsiteX10" fmla="*/ 93991 w 342898"/>
                <a:gd name="connsiteY10" fmla="*/ 69810 h 236882"/>
                <a:gd name="connsiteX11" fmla="*/ 25940 w 342898"/>
                <a:gd name="connsiteY11" fmla="*/ 69810 h 236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42898" h="236882">
                  <a:moveTo>
                    <a:pt x="25940" y="236882"/>
                  </a:moveTo>
                  <a:lnTo>
                    <a:pt x="0" y="236882"/>
                  </a:lnTo>
                  <a:lnTo>
                    <a:pt x="0" y="43876"/>
                  </a:lnTo>
                  <a:lnTo>
                    <a:pt x="83233" y="43876"/>
                  </a:lnTo>
                  <a:lnTo>
                    <a:pt x="127133" y="0"/>
                  </a:lnTo>
                  <a:lnTo>
                    <a:pt x="342899" y="0"/>
                  </a:lnTo>
                  <a:lnTo>
                    <a:pt x="342899" y="181542"/>
                  </a:lnTo>
                  <a:lnTo>
                    <a:pt x="316947" y="181542"/>
                  </a:lnTo>
                  <a:lnTo>
                    <a:pt x="316947" y="25934"/>
                  </a:lnTo>
                  <a:lnTo>
                    <a:pt x="137881" y="25934"/>
                  </a:lnTo>
                  <a:lnTo>
                    <a:pt x="93991" y="69810"/>
                  </a:lnTo>
                  <a:lnTo>
                    <a:pt x="25940" y="6981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9" name="Полилиния: фигура 133">
              <a:extLst>
                <a:ext uri="{FF2B5EF4-FFF2-40B4-BE49-F238E27FC236}">
                  <a16:creationId xmlns="" xmlns:a16="http://schemas.microsoft.com/office/drawing/2014/main" id="{4B13D9C4-5CFA-417D-892A-6FAB7625DBD9}"/>
                </a:ext>
              </a:extLst>
            </p:cNvPr>
            <p:cNvSpPr/>
            <p:nvPr/>
          </p:nvSpPr>
          <p:spPr>
            <a:xfrm>
              <a:off x="7700063" y="4879928"/>
              <a:ext cx="198093" cy="79946"/>
            </a:xfrm>
            <a:custGeom>
              <a:avLst/>
              <a:gdLst>
                <a:gd name="connsiteX0" fmla="*/ 198093 w 198093"/>
                <a:gd name="connsiteY0" fmla="*/ 79947 h 79946"/>
                <a:gd name="connsiteX1" fmla="*/ 84279 w 198093"/>
                <a:gd name="connsiteY1" fmla="*/ 79947 h 79946"/>
                <a:gd name="connsiteX2" fmla="*/ 84279 w 198093"/>
                <a:gd name="connsiteY2" fmla="*/ 25943 h 79946"/>
                <a:gd name="connsiteX3" fmla="*/ 0 w 198093"/>
                <a:gd name="connsiteY3" fmla="*/ 25943 h 79946"/>
                <a:gd name="connsiteX4" fmla="*/ 0 w 198093"/>
                <a:gd name="connsiteY4" fmla="*/ 0 h 79946"/>
                <a:gd name="connsiteX5" fmla="*/ 110219 w 198093"/>
                <a:gd name="connsiteY5" fmla="*/ 0 h 79946"/>
                <a:gd name="connsiteX6" fmla="*/ 110219 w 198093"/>
                <a:gd name="connsiteY6" fmla="*/ 54012 h 79946"/>
                <a:gd name="connsiteX7" fmla="*/ 198093 w 198093"/>
                <a:gd name="connsiteY7" fmla="*/ 54012 h 79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093" h="79946">
                  <a:moveTo>
                    <a:pt x="198093" y="79947"/>
                  </a:moveTo>
                  <a:lnTo>
                    <a:pt x="84279" y="79947"/>
                  </a:lnTo>
                  <a:lnTo>
                    <a:pt x="84279" y="25943"/>
                  </a:lnTo>
                  <a:lnTo>
                    <a:pt x="0" y="25943"/>
                  </a:lnTo>
                  <a:lnTo>
                    <a:pt x="0" y="0"/>
                  </a:lnTo>
                  <a:lnTo>
                    <a:pt x="110219" y="0"/>
                  </a:lnTo>
                  <a:lnTo>
                    <a:pt x="110219" y="54012"/>
                  </a:lnTo>
                  <a:lnTo>
                    <a:pt x="198093" y="5401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0" name="Полилиния: фигура 134">
              <a:extLst>
                <a:ext uri="{FF2B5EF4-FFF2-40B4-BE49-F238E27FC236}">
                  <a16:creationId xmlns="" xmlns:a16="http://schemas.microsoft.com/office/drawing/2014/main" id="{ED3ADC39-CB75-4A56-BB74-941BB81515D6}"/>
                </a:ext>
              </a:extLst>
            </p:cNvPr>
            <p:cNvSpPr/>
            <p:nvPr/>
          </p:nvSpPr>
          <p:spPr>
            <a:xfrm>
              <a:off x="7898154" y="3861091"/>
              <a:ext cx="1039453" cy="1098783"/>
            </a:xfrm>
            <a:custGeom>
              <a:avLst/>
              <a:gdLst>
                <a:gd name="connsiteX0" fmla="*/ 398356 w 1039454"/>
                <a:gd name="connsiteY0" fmla="*/ 1098787 h 1098786"/>
                <a:gd name="connsiteX1" fmla="*/ 156311 w 1039454"/>
                <a:gd name="connsiteY1" fmla="*/ 1098787 h 1098786"/>
                <a:gd name="connsiteX2" fmla="*/ 156311 w 1039454"/>
                <a:gd name="connsiteY2" fmla="*/ 1044783 h 1098786"/>
                <a:gd name="connsiteX3" fmla="*/ 0 w 1039454"/>
                <a:gd name="connsiteY3" fmla="*/ 1044783 h 1098786"/>
                <a:gd name="connsiteX4" fmla="*/ 0 w 1039454"/>
                <a:gd name="connsiteY4" fmla="*/ 1018840 h 1098786"/>
                <a:gd name="connsiteX5" fmla="*/ 182254 w 1039454"/>
                <a:gd name="connsiteY5" fmla="*/ 1018840 h 1098786"/>
                <a:gd name="connsiteX6" fmla="*/ 182254 w 1039454"/>
                <a:gd name="connsiteY6" fmla="*/ 1072852 h 1098786"/>
                <a:gd name="connsiteX7" fmla="*/ 372416 w 1039454"/>
                <a:gd name="connsiteY7" fmla="*/ 1072852 h 1098786"/>
                <a:gd name="connsiteX8" fmla="*/ 372416 w 1039454"/>
                <a:gd name="connsiteY8" fmla="*/ 480439 h 1098786"/>
                <a:gd name="connsiteX9" fmla="*/ 437249 w 1039454"/>
                <a:gd name="connsiteY9" fmla="*/ 444441 h 1098786"/>
                <a:gd name="connsiteX10" fmla="*/ 437249 w 1039454"/>
                <a:gd name="connsiteY10" fmla="*/ 368425 h 1098786"/>
                <a:gd name="connsiteX11" fmla="*/ 548790 w 1039454"/>
                <a:gd name="connsiteY11" fmla="*/ 312674 h 1098786"/>
                <a:gd name="connsiteX12" fmla="*/ 716596 w 1039454"/>
                <a:gd name="connsiteY12" fmla="*/ 0 h 1098786"/>
                <a:gd name="connsiteX13" fmla="*/ 882886 w 1039454"/>
                <a:gd name="connsiteY13" fmla="*/ 302262 h 1098786"/>
                <a:gd name="connsiteX14" fmla="*/ 1009754 w 1039454"/>
                <a:gd name="connsiteY14" fmla="*/ 302262 h 1098786"/>
                <a:gd name="connsiteX15" fmla="*/ 1039455 w 1039454"/>
                <a:gd name="connsiteY15" fmla="*/ 370127 h 1098786"/>
                <a:gd name="connsiteX16" fmla="*/ 1039455 w 1039454"/>
                <a:gd name="connsiteY16" fmla="*/ 927386 h 1098786"/>
                <a:gd name="connsiteX17" fmla="*/ 1013515 w 1039454"/>
                <a:gd name="connsiteY17" fmla="*/ 927386 h 1098786"/>
                <a:gd name="connsiteX18" fmla="*/ 1013515 w 1039454"/>
                <a:gd name="connsiteY18" fmla="*/ 375554 h 1098786"/>
                <a:gd name="connsiteX19" fmla="*/ 992797 w 1039454"/>
                <a:gd name="connsiteY19" fmla="*/ 328191 h 1098786"/>
                <a:gd name="connsiteX20" fmla="*/ 867548 w 1039454"/>
                <a:gd name="connsiteY20" fmla="*/ 328191 h 1098786"/>
                <a:gd name="connsiteX21" fmla="*/ 716883 w 1039454"/>
                <a:gd name="connsiteY21" fmla="*/ 54312 h 1098786"/>
                <a:gd name="connsiteX22" fmla="*/ 567742 w 1039454"/>
                <a:gd name="connsiteY22" fmla="*/ 332183 h 1098786"/>
                <a:gd name="connsiteX23" fmla="*/ 463189 w 1039454"/>
                <a:gd name="connsiteY23" fmla="*/ 384456 h 1098786"/>
                <a:gd name="connsiteX24" fmla="*/ 463189 w 1039454"/>
                <a:gd name="connsiteY24" fmla="*/ 459682 h 1098786"/>
                <a:gd name="connsiteX25" fmla="*/ 398356 w 1039454"/>
                <a:gd name="connsiteY25" fmla="*/ 495698 h 109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039454" h="1098786">
                  <a:moveTo>
                    <a:pt x="398356" y="1098787"/>
                  </a:moveTo>
                  <a:lnTo>
                    <a:pt x="156311" y="1098787"/>
                  </a:lnTo>
                  <a:lnTo>
                    <a:pt x="156311" y="1044783"/>
                  </a:lnTo>
                  <a:lnTo>
                    <a:pt x="0" y="1044783"/>
                  </a:lnTo>
                  <a:lnTo>
                    <a:pt x="0" y="1018840"/>
                  </a:lnTo>
                  <a:lnTo>
                    <a:pt x="182254" y="1018840"/>
                  </a:lnTo>
                  <a:lnTo>
                    <a:pt x="182254" y="1072852"/>
                  </a:lnTo>
                  <a:lnTo>
                    <a:pt x="372416" y="1072852"/>
                  </a:lnTo>
                  <a:lnTo>
                    <a:pt x="372416" y="480439"/>
                  </a:lnTo>
                  <a:lnTo>
                    <a:pt x="437249" y="444441"/>
                  </a:lnTo>
                  <a:lnTo>
                    <a:pt x="437249" y="368425"/>
                  </a:lnTo>
                  <a:lnTo>
                    <a:pt x="548790" y="312674"/>
                  </a:lnTo>
                  <a:lnTo>
                    <a:pt x="716596" y="0"/>
                  </a:lnTo>
                  <a:lnTo>
                    <a:pt x="882886" y="302262"/>
                  </a:lnTo>
                  <a:lnTo>
                    <a:pt x="1009754" y="302262"/>
                  </a:lnTo>
                  <a:lnTo>
                    <a:pt x="1039455" y="370127"/>
                  </a:lnTo>
                  <a:lnTo>
                    <a:pt x="1039455" y="927386"/>
                  </a:lnTo>
                  <a:lnTo>
                    <a:pt x="1013515" y="927386"/>
                  </a:lnTo>
                  <a:lnTo>
                    <a:pt x="1013515" y="375554"/>
                  </a:lnTo>
                  <a:lnTo>
                    <a:pt x="992797" y="328191"/>
                  </a:lnTo>
                  <a:lnTo>
                    <a:pt x="867548" y="328191"/>
                  </a:lnTo>
                  <a:lnTo>
                    <a:pt x="716883" y="54312"/>
                  </a:lnTo>
                  <a:lnTo>
                    <a:pt x="567742" y="332183"/>
                  </a:lnTo>
                  <a:lnTo>
                    <a:pt x="463189" y="384456"/>
                  </a:lnTo>
                  <a:lnTo>
                    <a:pt x="463189" y="459682"/>
                  </a:lnTo>
                  <a:lnTo>
                    <a:pt x="398356" y="49569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1" name="Полилиния: фигура 135">
              <a:extLst>
                <a:ext uri="{FF2B5EF4-FFF2-40B4-BE49-F238E27FC236}">
                  <a16:creationId xmlns="" xmlns:a16="http://schemas.microsoft.com/office/drawing/2014/main" id="{99614BED-7800-4343-A37D-3B089DD1A9FF}"/>
                </a:ext>
              </a:extLst>
            </p:cNvPr>
            <p:cNvSpPr/>
            <p:nvPr/>
          </p:nvSpPr>
          <p:spPr>
            <a:xfrm>
              <a:off x="8130106" y="4942154"/>
              <a:ext cx="71860" cy="739349"/>
            </a:xfrm>
            <a:custGeom>
              <a:avLst/>
              <a:gdLst>
                <a:gd name="connsiteX0" fmla="*/ 25943 w 71861"/>
                <a:gd name="connsiteY0" fmla="*/ 739351 h 739351"/>
                <a:gd name="connsiteX1" fmla="*/ 0 w 71861"/>
                <a:gd name="connsiteY1" fmla="*/ 739351 h 739351"/>
                <a:gd name="connsiteX2" fmla="*/ 0 w 71861"/>
                <a:gd name="connsiteY2" fmla="*/ 121195 h 739351"/>
                <a:gd name="connsiteX3" fmla="*/ 47713 w 71861"/>
                <a:gd name="connsiteY3" fmla="*/ 0 h 739351"/>
                <a:gd name="connsiteX4" fmla="*/ 71861 w 71861"/>
                <a:gd name="connsiteY4" fmla="*/ 9515 h 739351"/>
                <a:gd name="connsiteX5" fmla="*/ 25943 w 71861"/>
                <a:gd name="connsiteY5" fmla="*/ 126117 h 739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61" h="739351">
                  <a:moveTo>
                    <a:pt x="25943" y="739351"/>
                  </a:moveTo>
                  <a:lnTo>
                    <a:pt x="0" y="739351"/>
                  </a:lnTo>
                  <a:lnTo>
                    <a:pt x="0" y="121195"/>
                  </a:lnTo>
                  <a:lnTo>
                    <a:pt x="47713" y="0"/>
                  </a:lnTo>
                  <a:lnTo>
                    <a:pt x="71861" y="9515"/>
                  </a:lnTo>
                  <a:lnTo>
                    <a:pt x="25943" y="12611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2" name="Полилиния: фигура 136">
              <a:extLst>
                <a:ext uri="{FF2B5EF4-FFF2-40B4-BE49-F238E27FC236}">
                  <a16:creationId xmlns="" xmlns:a16="http://schemas.microsoft.com/office/drawing/2014/main" id="{C8BAC56A-59A9-46CC-B5D9-41E53781236E}"/>
                </a:ext>
              </a:extLst>
            </p:cNvPr>
            <p:cNvSpPr/>
            <p:nvPr/>
          </p:nvSpPr>
          <p:spPr>
            <a:xfrm>
              <a:off x="8917703" y="4220964"/>
              <a:ext cx="754645" cy="928881"/>
            </a:xfrm>
            <a:custGeom>
              <a:avLst/>
              <a:gdLst>
                <a:gd name="connsiteX0" fmla="*/ 754646 w 754645"/>
                <a:gd name="connsiteY0" fmla="*/ 928884 h 928884"/>
                <a:gd name="connsiteX1" fmla="*/ 728702 w 754645"/>
                <a:gd name="connsiteY1" fmla="*/ 928884 h 928884"/>
                <a:gd name="connsiteX2" fmla="*/ 728702 w 754645"/>
                <a:gd name="connsiteY2" fmla="*/ 25929 h 928884"/>
                <a:gd name="connsiteX3" fmla="*/ 118743 w 754645"/>
                <a:gd name="connsiteY3" fmla="*/ 25929 h 928884"/>
                <a:gd name="connsiteX4" fmla="*/ 13870 w 754645"/>
                <a:gd name="connsiteY4" fmla="*/ 92345 h 928884"/>
                <a:gd name="connsiteX5" fmla="*/ 0 w 754645"/>
                <a:gd name="connsiteY5" fmla="*/ 70426 h 928884"/>
                <a:gd name="connsiteX6" fmla="*/ 111221 w 754645"/>
                <a:gd name="connsiteY6" fmla="*/ 0 h 928884"/>
                <a:gd name="connsiteX7" fmla="*/ 754646 w 754645"/>
                <a:gd name="connsiteY7" fmla="*/ 0 h 928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4645" h="928884">
                  <a:moveTo>
                    <a:pt x="754646" y="928884"/>
                  </a:moveTo>
                  <a:lnTo>
                    <a:pt x="728702" y="928884"/>
                  </a:lnTo>
                  <a:lnTo>
                    <a:pt x="728702" y="25929"/>
                  </a:lnTo>
                  <a:lnTo>
                    <a:pt x="118743" y="25929"/>
                  </a:lnTo>
                  <a:lnTo>
                    <a:pt x="13870" y="92345"/>
                  </a:lnTo>
                  <a:lnTo>
                    <a:pt x="0" y="70426"/>
                  </a:lnTo>
                  <a:lnTo>
                    <a:pt x="111221" y="0"/>
                  </a:lnTo>
                  <a:lnTo>
                    <a:pt x="7546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3" name="Полилиния: фигура 137">
              <a:extLst>
                <a:ext uri="{FF2B5EF4-FFF2-40B4-BE49-F238E27FC236}">
                  <a16:creationId xmlns="" xmlns:a16="http://schemas.microsoft.com/office/drawing/2014/main" id="{28674FEA-A1BE-4824-A7F9-58274822F64D}"/>
                </a:ext>
              </a:extLst>
            </p:cNvPr>
            <p:cNvSpPr/>
            <p:nvPr/>
          </p:nvSpPr>
          <p:spPr>
            <a:xfrm>
              <a:off x="9025585" y="4223087"/>
              <a:ext cx="124521" cy="650903"/>
            </a:xfrm>
            <a:custGeom>
              <a:avLst/>
              <a:gdLst>
                <a:gd name="connsiteX0" fmla="*/ 124523 w 124522"/>
                <a:gd name="connsiteY0" fmla="*/ 650905 h 650905"/>
                <a:gd name="connsiteX1" fmla="*/ 98582 w 124522"/>
                <a:gd name="connsiteY1" fmla="*/ 650905 h 650905"/>
                <a:gd name="connsiteX2" fmla="*/ 98582 w 124522"/>
                <a:gd name="connsiteY2" fmla="*/ 86268 h 650905"/>
                <a:gd name="connsiteX3" fmla="*/ 0 w 124522"/>
                <a:gd name="connsiteY3" fmla="*/ 21684 h 650905"/>
                <a:gd name="connsiteX4" fmla="*/ 14202 w 124522"/>
                <a:gd name="connsiteY4" fmla="*/ 0 h 650905"/>
                <a:gd name="connsiteX5" fmla="*/ 124523 w 124522"/>
                <a:gd name="connsiteY5" fmla="*/ 72256 h 650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4522" h="650905">
                  <a:moveTo>
                    <a:pt x="124523" y="650905"/>
                  </a:moveTo>
                  <a:lnTo>
                    <a:pt x="98582" y="650905"/>
                  </a:lnTo>
                  <a:lnTo>
                    <a:pt x="98582" y="86268"/>
                  </a:lnTo>
                  <a:lnTo>
                    <a:pt x="0" y="21684"/>
                  </a:lnTo>
                  <a:lnTo>
                    <a:pt x="14202" y="0"/>
                  </a:lnTo>
                  <a:lnTo>
                    <a:pt x="124523" y="7225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4" name="Полилиния: фигура 138">
              <a:extLst>
                <a:ext uri="{FF2B5EF4-FFF2-40B4-BE49-F238E27FC236}">
                  <a16:creationId xmlns="" xmlns:a16="http://schemas.microsoft.com/office/drawing/2014/main" id="{EA3C4349-57D3-4A6B-9583-9D78B5B86169}"/>
                </a:ext>
              </a:extLst>
            </p:cNvPr>
            <p:cNvSpPr/>
            <p:nvPr/>
          </p:nvSpPr>
          <p:spPr>
            <a:xfrm>
              <a:off x="9137125" y="4289375"/>
              <a:ext cx="447082" cy="25938"/>
            </a:xfrm>
            <a:custGeom>
              <a:avLst/>
              <a:gdLst>
                <a:gd name="connsiteX0" fmla="*/ 447083 w 447082"/>
                <a:gd name="connsiteY0" fmla="*/ 25938 h 25937"/>
                <a:gd name="connsiteX1" fmla="*/ 0 w 447082"/>
                <a:gd name="connsiteY1" fmla="*/ 25938 h 25937"/>
                <a:gd name="connsiteX2" fmla="*/ 0 w 447082"/>
                <a:gd name="connsiteY2" fmla="*/ 0 h 25937"/>
                <a:gd name="connsiteX3" fmla="*/ 447083 w 447082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7082" h="25937">
                  <a:moveTo>
                    <a:pt x="447083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4470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5" name="Полилиния: фигура 139">
              <a:extLst>
                <a:ext uri="{FF2B5EF4-FFF2-40B4-BE49-F238E27FC236}">
                  <a16:creationId xmlns="" xmlns:a16="http://schemas.microsoft.com/office/drawing/2014/main" id="{13DDAF7E-2DCE-4B05-A25D-0CED03A2DF76}"/>
                </a:ext>
              </a:extLst>
            </p:cNvPr>
            <p:cNvSpPr/>
            <p:nvPr/>
          </p:nvSpPr>
          <p:spPr>
            <a:xfrm>
              <a:off x="9484339" y="4302336"/>
              <a:ext cx="25940" cy="115236"/>
            </a:xfrm>
            <a:custGeom>
              <a:avLst/>
              <a:gdLst>
                <a:gd name="connsiteX0" fmla="*/ 25940 w 25940"/>
                <a:gd name="connsiteY0" fmla="*/ 115237 h 115236"/>
                <a:gd name="connsiteX1" fmla="*/ 0 w 25940"/>
                <a:gd name="connsiteY1" fmla="*/ 115237 h 115236"/>
                <a:gd name="connsiteX2" fmla="*/ 0 w 25940"/>
                <a:gd name="connsiteY2" fmla="*/ 0 h 115236"/>
                <a:gd name="connsiteX3" fmla="*/ 25940 w 25940"/>
                <a:gd name="connsiteY3" fmla="*/ 0 h 11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115236">
                  <a:moveTo>
                    <a:pt x="25940" y="115237"/>
                  </a:moveTo>
                  <a:lnTo>
                    <a:pt x="0" y="115237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6" name="Полилиния: фигура 140">
              <a:extLst>
                <a:ext uri="{FF2B5EF4-FFF2-40B4-BE49-F238E27FC236}">
                  <a16:creationId xmlns="" xmlns:a16="http://schemas.microsoft.com/office/drawing/2014/main" id="{6A5DEDF5-9DD5-4B2F-8F6F-84F4B5136DC8}"/>
                </a:ext>
              </a:extLst>
            </p:cNvPr>
            <p:cNvSpPr/>
            <p:nvPr/>
          </p:nvSpPr>
          <p:spPr>
            <a:xfrm>
              <a:off x="9206999" y="4302348"/>
              <a:ext cx="25940" cy="849822"/>
            </a:xfrm>
            <a:custGeom>
              <a:avLst/>
              <a:gdLst>
                <a:gd name="connsiteX0" fmla="*/ 25940 w 25940"/>
                <a:gd name="connsiteY0" fmla="*/ 849823 h 849823"/>
                <a:gd name="connsiteX1" fmla="*/ 0 w 25940"/>
                <a:gd name="connsiteY1" fmla="*/ 849823 h 849823"/>
                <a:gd name="connsiteX2" fmla="*/ 0 w 25940"/>
                <a:gd name="connsiteY2" fmla="*/ 0 h 849823"/>
                <a:gd name="connsiteX3" fmla="*/ 25940 w 25940"/>
                <a:gd name="connsiteY3" fmla="*/ 0 h 84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849823">
                  <a:moveTo>
                    <a:pt x="25940" y="849823"/>
                  </a:moveTo>
                  <a:lnTo>
                    <a:pt x="0" y="849823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7" name="Полилиния: фигура 141">
              <a:extLst>
                <a:ext uri="{FF2B5EF4-FFF2-40B4-BE49-F238E27FC236}">
                  <a16:creationId xmlns="" xmlns:a16="http://schemas.microsoft.com/office/drawing/2014/main" id="{5A8DE98A-4D5E-4DE6-927E-DF3F57B0CF1B}"/>
                </a:ext>
              </a:extLst>
            </p:cNvPr>
            <p:cNvSpPr/>
            <p:nvPr/>
          </p:nvSpPr>
          <p:spPr>
            <a:xfrm>
              <a:off x="9292015" y="4404607"/>
              <a:ext cx="254277" cy="747560"/>
            </a:xfrm>
            <a:custGeom>
              <a:avLst/>
              <a:gdLst>
                <a:gd name="connsiteX0" fmla="*/ 254278 w 254277"/>
                <a:gd name="connsiteY0" fmla="*/ 747562 h 747562"/>
                <a:gd name="connsiteX1" fmla="*/ 228338 w 254277"/>
                <a:gd name="connsiteY1" fmla="*/ 747562 h 747562"/>
                <a:gd name="connsiteX2" fmla="*/ 228338 w 254277"/>
                <a:gd name="connsiteY2" fmla="*/ 25944 h 747562"/>
                <a:gd name="connsiteX3" fmla="*/ 0 w 254277"/>
                <a:gd name="connsiteY3" fmla="*/ 25944 h 747562"/>
                <a:gd name="connsiteX4" fmla="*/ 0 w 254277"/>
                <a:gd name="connsiteY4" fmla="*/ 0 h 747562"/>
                <a:gd name="connsiteX5" fmla="*/ 254278 w 254277"/>
                <a:gd name="connsiteY5" fmla="*/ 0 h 74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4277" h="747562">
                  <a:moveTo>
                    <a:pt x="254278" y="747562"/>
                  </a:moveTo>
                  <a:lnTo>
                    <a:pt x="228338" y="747562"/>
                  </a:lnTo>
                  <a:lnTo>
                    <a:pt x="228338" y="25944"/>
                  </a:lnTo>
                  <a:lnTo>
                    <a:pt x="0" y="25944"/>
                  </a:lnTo>
                  <a:lnTo>
                    <a:pt x="0" y="0"/>
                  </a:lnTo>
                  <a:lnTo>
                    <a:pt x="2542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8" name="Полилиния: фигура 142">
              <a:extLst>
                <a:ext uri="{FF2B5EF4-FFF2-40B4-BE49-F238E27FC236}">
                  <a16:creationId xmlns="" xmlns:a16="http://schemas.microsoft.com/office/drawing/2014/main" id="{43D6D49C-EB47-4B11-82EF-A08B32078B79}"/>
                </a:ext>
              </a:extLst>
            </p:cNvPr>
            <p:cNvSpPr/>
            <p:nvPr/>
          </p:nvSpPr>
          <p:spPr>
            <a:xfrm>
              <a:off x="8202135" y="4775499"/>
              <a:ext cx="859372" cy="585520"/>
            </a:xfrm>
            <a:custGeom>
              <a:avLst/>
              <a:gdLst>
                <a:gd name="connsiteX0" fmla="*/ 25940 w 859373"/>
                <a:gd name="connsiteY0" fmla="*/ 585523 h 585522"/>
                <a:gd name="connsiteX1" fmla="*/ 0 w 859373"/>
                <a:gd name="connsiteY1" fmla="*/ 585523 h 585522"/>
                <a:gd name="connsiteX2" fmla="*/ 0 w 859373"/>
                <a:gd name="connsiteY2" fmla="*/ 290560 h 585522"/>
                <a:gd name="connsiteX3" fmla="*/ 234276 w 859373"/>
                <a:gd name="connsiteY3" fmla="*/ 290560 h 585522"/>
                <a:gd name="connsiteX4" fmla="*/ 400180 w 859373"/>
                <a:gd name="connsiteY4" fmla="*/ 124676 h 585522"/>
                <a:gd name="connsiteX5" fmla="*/ 468771 w 859373"/>
                <a:gd name="connsiteY5" fmla="*/ 124676 h 585522"/>
                <a:gd name="connsiteX6" fmla="*/ 540643 w 859373"/>
                <a:gd name="connsiteY6" fmla="*/ 52822 h 585522"/>
                <a:gd name="connsiteX7" fmla="*/ 620647 w 859373"/>
                <a:gd name="connsiteY7" fmla="*/ 52822 h 585522"/>
                <a:gd name="connsiteX8" fmla="*/ 685468 w 859373"/>
                <a:gd name="connsiteY8" fmla="*/ 0 h 585522"/>
                <a:gd name="connsiteX9" fmla="*/ 859373 w 859373"/>
                <a:gd name="connsiteY9" fmla="*/ 0 h 585522"/>
                <a:gd name="connsiteX10" fmla="*/ 859373 w 859373"/>
                <a:gd name="connsiteY10" fmla="*/ 25949 h 585522"/>
                <a:gd name="connsiteX11" fmla="*/ 694701 w 859373"/>
                <a:gd name="connsiteY11" fmla="*/ 25949 h 585522"/>
                <a:gd name="connsiteX12" fmla="*/ 629868 w 859373"/>
                <a:gd name="connsiteY12" fmla="*/ 78757 h 585522"/>
                <a:gd name="connsiteX13" fmla="*/ 551389 w 859373"/>
                <a:gd name="connsiteY13" fmla="*/ 78757 h 585522"/>
                <a:gd name="connsiteX14" fmla="*/ 479508 w 859373"/>
                <a:gd name="connsiteY14" fmla="*/ 150620 h 585522"/>
                <a:gd name="connsiteX15" fmla="*/ 410925 w 859373"/>
                <a:gd name="connsiteY15" fmla="*/ 150620 h 585522"/>
                <a:gd name="connsiteX16" fmla="*/ 245036 w 859373"/>
                <a:gd name="connsiteY16" fmla="*/ 316495 h 585522"/>
                <a:gd name="connsiteX17" fmla="*/ 25940 w 859373"/>
                <a:gd name="connsiteY17" fmla="*/ 316495 h 58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59373" h="585522">
                  <a:moveTo>
                    <a:pt x="25940" y="585523"/>
                  </a:moveTo>
                  <a:lnTo>
                    <a:pt x="0" y="585523"/>
                  </a:lnTo>
                  <a:lnTo>
                    <a:pt x="0" y="290560"/>
                  </a:lnTo>
                  <a:lnTo>
                    <a:pt x="234276" y="290560"/>
                  </a:lnTo>
                  <a:lnTo>
                    <a:pt x="400180" y="124676"/>
                  </a:lnTo>
                  <a:lnTo>
                    <a:pt x="468771" y="124676"/>
                  </a:lnTo>
                  <a:lnTo>
                    <a:pt x="540643" y="52822"/>
                  </a:lnTo>
                  <a:lnTo>
                    <a:pt x="620647" y="52822"/>
                  </a:lnTo>
                  <a:lnTo>
                    <a:pt x="685468" y="0"/>
                  </a:lnTo>
                  <a:lnTo>
                    <a:pt x="859373" y="0"/>
                  </a:lnTo>
                  <a:lnTo>
                    <a:pt x="859373" y="25949"/>
                  </a:lnTo>
                  <a:lnTo>
                    <a:pt x="694701" y="25949"/>
                  </a:lnTo>
                  <a:lnTo>
                    <a:pt x="629868" y="78757"/>
                  </a:lnTo>
                  <a:lnTo>
                    <a:pt x="551389" y="78757"/>
                  </a:lnTo>
                  <a:lnTo>
                    <a:pt x="479508" y="150620"/>
                  </a:lnTo>
                  <a:lnTo>
                    <a:pt x="410925" y="150620"/>
                  </a:lnTo>
                  <a:lnTo>
                    <a:pt x="245036" y="316495"/>
                  </a:lnTo>
                  <a:lnTo>
                    <a:pt x="25940" y="31649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9" name="Полилиния: фигура 143">
              <a:extLst>
                <a:ext uri="{FF2B5EF4-FFF2-40B4-BE49-F238E27FC236}">
                  <a16:creationId xmlns="" xmlns:a16="http://schemas.microsoft.com/office/drawing/2014/main" id="{82419A59-FC3D-4D98-A273-181E9C159DFA}"/>
                </a:ext>
              </a:extLst>
            </p:cNvPr>
            <p:cNvSpPr/>
            <p:nvPr/>
          </p:nvSpPr>
          <p:spPr>
            <a:xfrm>
              <a:off x="8883050" y="4779291"/>
              <a:ext cx="178451" cy="117123"/>
            </a:xfrm>
            <a:custGeom>
              <a:avLst/>
              <a:gdLst>
                <a:gd name="connsiteX0" fmla="*/ 178453 w 178452"/>
                <a:gd name="connsiteY0" fmla="*/ 117124 h 117123"/>
                <a:gd name="connsiteX1" fmla="*/ 98797 w 178452"/>
                <a:gd name="connsiteY1" fmla="*/ 117124 h 117123"/>
                <a:gd name="connsiteX2" fmla="*/ 0 w 178452"/>
                <a:gd name="connsiteY2" fmla="*/ 18350 h 117123"/>
                <a:gd name="connsiteX3" fmla="*/ 18340 w 178452"/>
                <a:gd name="connsiteY3" fmla="*/ 0 h 117123"/>
                <a:gd name="connsiteX4" fmla="*/ 109534 w 178452"/>
                <a:gd name="connsiteY4" fmla="*/ 91186 h 117123"/>
                <a:gd name="connsiteX5" fmla="*/ 178453 w 178452"/>
                <a:gd name="connsiteY5" fmla="*/ 91186 h 117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452" h="117123">
                  <a:moveTo>
                    <a:pt x="178453" y="117124"/>
                  </a:moveTo>
                  <a:lnTo>
                    <a:pt x="98797" y="117124"/>
                  </a:lnTo>
                  <a:lnTo>
                    <a:pt x="0" y="18350"/>
                  </a:lnTo>
                  <a:lnTo>
                    <a:pt x="18340" y="0"/>
                  </a:lnTo>
                  <a:lnTo>
                    <a:pt x="109534" y="91186"/>
                  </a:lnTo>
                  <a:lnTo>
                    <a:pt x="178453" y="9118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0" name="Полилиния: фигура 144">
              <a:extLst>
                <a:ext uri="{FF2B5EF4-FFF2-40B4-BE49-F238E27FC236}">
                  <a16:creationId xmlns="" xmlns:a16="http://schemas.microsoft.com/office/drawing/2014/main" id="{B195392B-FB91-4BED-8191-9CFACCFFEB43}"/>
                </a:ext>
              </a:extLst>
            </p:cNvPr>
            <p:cNvSpPr/>
            <p:nvPr/>
          </p:nvSpPr>
          <p:spPr>
            <a:xfrm>
              <a:off x="8738974" y="4832112"/>
              <a:ext cx="237885" cy="140387"/>
            </a:xfrm>
            <a:custGeom>
              <a:avLst/>
              <a:gdLst>
                <a:gd name="connsiteX0" fmla="*/ 237886 w 237886"/>
                <a:gd name="connsiteY0" fmla="*/ 140388 h 140387"/>
                <a:gd name="connsiteX1" fmla="*/ 122082 w 237886"/>
                <a:gd name="connsiteY1" fmla="*/ 140388 h 140387"/>
                <a:gd name="connsiteX2" fmla="*/ 0 w 237886"/>
                <a:gd name="connsiteY2" fmla="*/ 18348 h 140387"/>
                <a:gd name="connsiteX3" fmla="*/ 18351 w 237886"/>
                <a:gd name="connsiteY3" fmla="*/ 0 h 140387"/>
                <a:gd name="connsiteX4" fmla="*/ 132831 w 237886"/>
                <a:gd name="connsiteY4" fmla="*/ 114453 h 140387"/>
                <a:gd name="connsiteX5" fmla="*/ 237886 w 237886"/>
                <a:gd name="connsiteY5" fmla="*/ 114453 h 14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7886" h="140387">
                  <a:moveTo>
                    <a:pt x="237886" y="140388"/>
                  </a:moveTo>
                  <a:lnTo>
                    <a:pt x="122082" y="140388"/>
                  </a:lnTo>
                  <a:lnTo>
                    <a:pt x="0" y="18348"/>
                  </a:lnTo>
                  <a:lnTo>
                    <a:pt x="18351" y="0"/>
                  </a:lnTo>
                  <a:lnTo>
                    <a:pt x="132831" y="114453"/>
                  </a:lnTo>
                  <a:lnTo>
                    <a:pt x="237886" y="114453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1" name="Полилиния: фигура 145">
              <a:extLst>
                <a:ext uri="{FF2B5EF4-FFF2-40B4-BE49-F238E27FC236}">
                  <a16:creationId xmlns="" xmlns:a16="http://schemas.microsoft.com/office/drawing/2014/main" id="{394A60F8-6A40-4DF0-8688-10D659601AA7}"/>
                </a:ext>
              </a:extLst>
            </p:cNvPr>
            <p:cNvSpPr/>
            <p:nvPr/>
          </p:nvSpPr>
          <p:spPr>
            <a:xfrm>
              <a:off x="8598515" y="4903981"/>
              <a:ext cx="221674" cy="128137"/>
            </a:xfrm>
            <a:custGeom>
              <a:avLst/>
              <a:gdLst>
                <a:gd name="connsiteX0" fmla="*/ 221675 w 221675"/>
                <a:gd name="connsiteY0" fmla="*/ 128138 h 128137"/>
                <a:gd name="connsiteX1" fmla="*/ 109827 w 221675"/>
                <a:gd name="connsiteY1" fmla="*/ 128138 h 128137"/>
                <a:gd name="connsiteX2" fmla="*/ 0 w 221675"/>
                <a:gd name="connsiteY2" fmla="*/ 18348 h 128137"/>
                <a:gd name="connsiteX3" fmla="*/ 18348 w 221675"/>
                <a:gd name="connsiteY3" fmla="*/ 0 h 128137"/>
                <a:gd name="connsiteX4" fmla="*/ 120575 w 221675"/>
                <a:gd name="connsiteY4" fmla="*/ 102209 h 128137"/>
                <a:gd name="connsiteX5" fmla="*/ 221675 w 221675"/>
                <a:gd name="connsiteY5" fmla="*/ 102209 h 12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675" h="128137">
                  <a:moveTo>
                    <a:pt x="221675" y="128138"/>
                  </a:moveTo>
                  <a:lnTo>
                    <a:pt x="109827" y="128138"/>
                  </a:lnTo>
                  <a:lnTo>
                    <a:pt x="0" y="18348"/>
                  </a:lnTo>
                  <a:lnTo>
                    <a:pt x="18348" y="0"/>
                  </a:lnTo>
                  <a:lnTo>
                    <a:pt x="120575" y="102209"/>
                  </a:lnTo>
                  <a:lnTo>
                    <a:pt x="221675" y="10220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2" name="Полилиния: фигура 146">
              <a:extLst>
                <a:ext uri="{FF2B5EF4-FFF2-40B4-BE49-F238E27FC236}">
                  <a16:creationId xmlns="" xmlns:a16="http://schemas.microsoft.com/office/drawing/2014/main" id="{3BDE6C2C-1E37-419B-AE25-4D5526A94DAE}"/>
                </a:ext>
              </a:extLst>
            </p:cNvPr>
            <p:cNvSpPr/>
            <p:nvPr/>
          </p:nvSpPr>
          <p:spPr>
            <a:xfrm>
              <a:off x="8545512" y="4956980"/>
              <a:ext cx="591623" cy="191428"/>
            </a:xfrm>
            <a:custGeom>
              <a:avLst/>
              <a:gdLst>
                <a:gd name="connsiteX0" fmla="*/ 591623 w 591623"/>
                <a:gd name="connsiteY0" fmla="*/ 191430 h 191429"/>
                <a:gd name="connsiteX1" fmla="*/ 155460 w 591623"/>
                <a:gd name="connsiteY1" fmla="*/ 191430 h 191429"/>
                <a:gd name="connsiteX2" fmla="*/ 155460 w 591623"/>
                <a:gd name="connsiteY2" fmla="*/ 127920 h 191429"/>
                <a:gd name="connsiteX3" fmla="*/ 109592 w 591623"/>
                <a:gd name="connsiteY3" fmla="*/ 127920 h 191429"/>
                <a:gd name="connsiteX4" fmla="*/ 0 w 591623"/>
                <a:gd name="connsiteY4" fmla="*/ 18348 h 191429"/>
                <a:gd name="connsiteX5" fmla="*/ 18337 w 591623"/>
                <a:gd name="connsiteY5" fmla="*/ 0 h 191429"/>
                <a:gd name="connsiteX6" fmla="*/ 120340 w 591623"/>
                <a:gd name="connsiteY6" fmla="*/ 101982 h 191429"/>
                <a:gd name="connsiteX7" fmla="*/ 181400 w 591623"/>
                <a:gd name="connsiteY7" fmla="*/ 101982 h 191429"/>
                <a:gd name="connsiteX8" fmla="*/ 181400 w 591623"/>
                <a:gd name="connsiteY8" fmla="*/ 165495 h 191429"/>
                <a:gd name="connsiteX9" fmla="*/ 591623 w 591623"/>
                <a:gd name="connsiteY9" fmla="*/ 165495 h 191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1623" h="191429">
                  <a:moveTo>
                    <a:pt x="591623" y="191430"/>
                  </a:moveTo>
                  <a:lnTo>
                    <a:pt x="155460" y="191430"/>
                  </a:lnTo>
                  <a:lnTo>
                    <a:pt x="155460" y="127920"/>
                  </a:lnTo>
                  <a:lnTo>
                    <a:pt x="109592" y="127920"/>
                  </a:lnTo>
                  <a:lnTo>
                    <a:pt x="0" y="18348"/>
                  </a:lnTo>
                  <a:lnTo>
                    <a:pt x="18337" y="0"/>
                  </a:lnTo>
                  <a:lnTo>
                    <a:pt x="120340" y="101982"/>
                  </a:lnTo>
                  <a:lnTo>
                    <a:pt x="181400" y="101982"/>
                  </a:lnTo>
                  <a:lnTo>
                    <a:pt x="181400" y="165495"/>
                  </a:lnTo>
                  <a:lnTo>
                    <a:pt x="591623" y="16549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3" name="Полилиния: фигура 147">
              <a:extLst>
                <a:ext uri="{FF2B5EF4-FFF2-40B4-BE49-F238E27FC236}">
                  <a16:creationId xmlns="" xmlns:a16="http://schemas.microsoft.com/office/drawing/2014/main" id="{CCA5DB0D-C021-4FDE-AA9F-D3394997FCEF}"/>
                </a:ext>
              </a:extLst>
            </p:cNvPr>
            <p:cNvSpPr/>
            <p:nvPr/>
          </p:nvSpPr>
          <p:spPr>
            <a:xfrm>
              <a:off x="8236715" y="5467015"/>
              <a:ext cx="1068264" cy="214488"/>
            </a:xfrm>
            <a:custGeom>
              <a:avLst/>
              <a:gdLst>
                <a:gd name="connsiteX0" fmla="*/ 1068265 w 1068264"/>
                <a:gd name="connsiteY0" fmla="*/ 214490 h 214489"/>
                <a:gd name="connsiteX1" fmla="*/ 1042325 w 1068264"/>
                <a:gd name="connsiteY1" fmla="*/ 214490 h 214489"/>
                <a:gd name="connsiteX2" fmla="*/ 1042325 w 1068264"/>
                <a:gd name="connsiteY2" fmla="*/ 25938 h 214489"/>
                <a:gd name="connsiteX3" fmla="*/ 0 w 1068264"/>
                <a:gd name="connsiteY3" fmla="*/ 25938 h 214489"/>
                <a:gd name="connsiteX4" fmla="*/ 0 w 1068264"/>
                <a:gd name="connsiteY4" fmla="*/ 0 h 214489"/>
                <a:gd name="connsiteX5" fmla="*/ 1068265 w 1068264"/>
                <a:gd name="connsiteY5" fmla="*/ 0 h 21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8264" h="214489">
                  <a:moveTo>
                    <a:pt x="1068265" y="214490"/>
                  </a:moveTo>
                  <a:lnTo>
                    <a:pt x="1042325" y="214490"/>
                  </a:lnTo>
                  <a:lnTo>
                    <a:pt x="1042325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06826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4" name="Полилиния: фигура 148">
              <a:extLst>
                <a:ext uri="{FF2B5EF4-FFF2-40B4-BE49-F238E27FC236}">
                  <a16:creationId xmlns="" xmlns:a16="http://schemas.microsoft.com/office/drawing/2014/main" id="{AAFE6B74-F0D0-4BB7-9EB3-E25E40C169BB}"/>
                </a:ext>
              </a:extLst>
            </p:cNvPr>
            <p:cNvSpPr/>
            <p:nvPr/>
          </p:nvSpPr>
          <p:spPr>
            <a:xfrm>
              <a:off x="8281376" y="5123826"/>
              <a:ext cx="356932" cy="356163"/>
            </a:xfrm>
            <a:custGeom>
              <a:avLst/>
              <a:gdLst>
                <a:gd name="connsiteX0" fmla="*/ 25940 w 356933"/>
                <a:gd name="connsiteY0" fmla="*/ 356163 h 356163"/>
                <a:gd name="connsiteX1" fmla="*/ 0 w 356933"/>
                <a:gd name="connsiteY1" fmla="*/ 356163 h 356163"/>
                <a:gd name="connsiteX2" fmla="*/ 0 w 356933"/>
                <a:gd name="connsiteY2" fmla="*/ 123393 h 356163"/>
                <a:gd name="connsiteX3" fmla="*/ 36012 w 356933"/>
                <a:gd name="connsiteY3" fmla="*/ 123393 h 356163"/>
                <a:gd name="connsiteX4" fmla="*/ 36012 w 356933"/>
                <a:gd name="connsiteY4" fmla="*/ 93027 h 356163"/>
                <a:gd name="connsiteX5" fmla="*/ 129078 w 356933"/>
                <a:gd name="connsiteY5" fmla="*/ 0 h 356163"/>
                <a:gd name="connsiteX6" fmla="*/ 356934 w 356933"/>
                <a:gd name="connsiteY6" fmla="*/ 0 h 356163"/>
                <a:gd name="connsiteX7" fmla="*/ 356934 w 356933"/>
                <a:gd name="connsiteY7" fmla="*/ 25935 h 356163"/>
                <a:gd name="connsiteX8" fmla="*/ 139827 w 356933"/>
                <a:gd name="connsiteY8" fmla="*/ 25935 h 356163"/>
                <a:gd name="connsiteX9" fmla="*/ 61963 w 356933"/>
                <a:gd name="connsiteY9" fmla="*/ 103774 h 356163"/>
                <a:gd name="connsiteX10" fmla="*/ 61963 w 356933"/>
                <a:gd name="connsiteY10" fmla="*/ 149327 h 356163"/>
                <a:gd name="connsiteX11" fmla="*/ 25940 w 356933"/>
                <a:gd name="connsiteY11" fmla="*/ 149327 h 35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6933" h="356163">
                  <a:moveTo>
                    <a:pt x="25940" y="356163"/>
                  </a:moveTo>
                  <a:lnTo>
                    <a:pt x="0" y="356163"/>
                  </a:lnTo>
                  <a:lnTo>
                    <a:pt x="0" y="123393"/>
                  </a:lnTo>
                  <a:lnTo>
                    <a:pt x="36012" y="123393"/>
                  </a:lnTo>
                  <a:lnTo>
                    <a:pt x="36012" y="93027"/>
                  </a:lnTo>
                  <a:lnTo>
                    <a:pt x="129078" y="0"/>
                  </a:lnTo>
                  <a:lnTo>
                    <a:pt x="356934" y="0"/>
                  </a:lnTo>
                  <a:lnTo>
                    <a:pt x="356934" y="25935"/>
                  </a:lnTo>
                  <a:lnTo>
                    <a:pt x="139827" y="25935"/>
                  </a:lnTo>
                  <a:lnTo>
                    <a:pt x="61963" y="103774"/>
                  </a:lnTo>
                  <a:lnTo>
                    <a:pt x="61963" y="149327"/>
                  </a:lnTo>
                  <a:lnTo>
                    <a:pt x="25940" y="14932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5" name="Полилиния: фигура 149">
              <a:extLst>
                <a:ext uri="{FF2B5EF4-FFF2-40B4-BE49-F238E27FC236}">
                  <a16:creationId xmlns="" xmlns:a16="http://schemas.microsoft.com/office/drawing/2014/main" id="{D31A398C-C162-4261-8BED-5BBA95D245ED}"/>
                </a:ext>
              </a:extLst>
            </p:cNvPr>
            <p:cNvSpPr/>
            <p:nvPr/>
          </p:nvSpPr>
          <p:spPr>
            <a:xfrm>
              <a:off x="8406663" y="5127618"/>
              <a:ext cx="826279" cy="287411"/>
            </a:xfrm>
            <a:custGeom>
              <a:avLst/>
              <a:gdLst>
                <a:gd name="connsiteX0" fmla="*/ 826280 w 826279"/>
                <a:gd name="connsiteY0" fmla="*/ 287413 h 287413"/>
                <a:gd name="connsiteX1" fmla="*/ 800340 w 826279"/>
                <a:gd name="connsiteY1" fmla="*/ 287413 h 287413"/>
                <a:gd name="connsiteX2" fmla="*/ 800340 w 826279"/>
                <a:gd name="connsiteY2" fmla="*/ 96320 h 287413"/>
                <a:gd name="connsiteX3" fmla="*/ 77997 w 826279"/>
                <a:gd name="connsiteY3" fmla="*/ 96320 h 287413"/>
                <a:gd name="connsiteX4" fmla="*/ 0 w 826279"/>
                <a:gd name="connsiteY4" fmla="*/ 18345 h 287413"/>
                <a:gd name="connsiteX5" fmla="*/ 18348 w 826279"/>
                <a:gd name="connsiteY5" fmla="*/ 0 h 287413"/>
                <a:gd name="connsiteX6" fmla="*/ 88742 w 826279"/>
                <a:gd name="connsiteY6" fmla="*/ 70392 h 287413"/>
                <a:gd name="connsiteX7" fmla="*/ 826280 w 826279"/>
                <a:gd name="connsiteY7" fmla="*/ 70392 h 28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6279" h="287413">
                  <a:moveTo>
                    <a:pt x="826280" y="287413"/>
                  </a:moveTo>
                  <a:lnTo>
                    <a:pt x="800340" y="287413"/>
                  </a:lnTo>
                  <a:lnTo>
                    <a:pt x="800340" y="96320"/>
                  </a:lnTo>
                  <a:lnTo>
                    <a:pt x="77997" y="96320"/>
                  </a:lnTo>
                  <a:lnTo>
                    <a:pt x="0" y="18345"/>
                  </a:lnTo>
                  <a:lnTo>
                    <a:pt x="18348" y="0"/>
                  </a:lnTo>
                  <a:lnTo>
                    <a:pt x="88742" y="70392"/>
                  </a:lnTo>
                  <a:lnTo>
                    <a:pt x="826280" y="7039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6" name="Полилиния: фигура 150">
              <a:extLst>
                <a:ext uri="{FF2B5EF4-FFF2-40B4-BE49-F238E27FC236}">
                  <a16:creationId xmlns="" xmlns:a16="http://schemas.microsoft.com/office/drawing/2014/main" id="{247767CD-BE2A-4ABE-A636-88E5F500360B}"/>
                </a:ext>
              </a:extLst>
            </p:cNvPr>
            <p:cNvSpPr/>
            <p:nvPr/>
          </p:nvSpPr>
          <p:spPr>
            <a:xfrm>
              <a:off x="9292013" y="5139193"/>
              <a:ext cx="437964" cy="542310"/>
            </a:xfrm>
            <a:custGeom>
              <a:avLst/>
              <a:gdLst>
                <a:gd name="connsiteX0" fmla="*/ 437966 w 437965"/>
                <a:gd name="connsiteY0" fmla="*/ 542312 h 542311"/>
                <a:gd name="connsiteX1" fmla="*/ 412024 w 437965"/>
                <a:gd name="connsiteY1" fmla="*/ 542312 h 542311"/>
                <a:gd name="connsiteX2" fmla="*/ 412024 w 437965"/>
                <a:gd name="connsiteY2" fmla="*/ 25938 h 542311"/>
                <a:gd name="connsiteX3" fmla="*/ 0 w 437965"/>
                <a:gd name="connsiteY3" fmla="*/ 25938 h 542311"/>
                <a:gd name="connsiteX4" fmla="*/ 0 w 437965"/>
                <a:gd name="connsiteY4" fmla="*/ 0 h 542311"/>
                <a:gd name="connsiteX5" fmla="*/ 437966 w 437965"/>
                <a:gd name="connsiteY5" fmla="*/ 0 h 54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965" h="542311">
                  <a:moveTo>
                    <a:pt x="437966" y="542312"/>
                  </a:moveTo>
                  <a:lnTo>
                    <a:pt x="412024" y="542312"/>
                  </a:lnTo>
                  <a:lnTo>
                    <a:pt x="412024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437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7" name="Полилиния: фигура 151">
              <a:extLst>
                <a:ext uri="{FF2B5EF4-FFF2-40B4-BE49-F238E27FC236}">
                  <a16:creationId xmlns="" xmlns:a16="http://schemas.microsoft.com/office/drawing/2014/main" id="{1142FB40-5346-435F-86DD-961470508654}"/>
                </a:ext>
              </a:extLst>
            </p:cNvPr>
            <p:cNvSpPr/>
            <p:nvPr/>
          </p:nvSpPr>
          <p:spPr>
            <a:xfrm>
              <a:off x="9292013" y="4555846"/>
              <a:ext cx="133617" cy="596319"/>
            </a:xfrm>
            <a:custGeom>
              <a:avLst/>
              <a:gdLst>
                <a:gd name="connsiteX0" fmla="*/ 133618 w 133617"/>
                <a:gd name="connsiteY0" fmla="*/ 596321 h 596320"/>
                <a:gd name="connsiteX1" fmla="*/ 107678 w 133617"/>
                <a:gd name="connsiteY1" fmla="*/ 596321 h 596320"/>
                <a:gd name="connsiteX2" fmla="*/ 107678 w 133617"/>
                <a:gd name="connsiteY2" fmla="*/ 25935 h 596320"/>
                <a:gd name="connsiteX3" fmla="*/ 0 w 133617"/>
                <a:gd name="connsiteY3" fmla="*/ 25935 h 596320"/>
                <a:gd name="connsiteX4" fmla="*/ 0 w 133617"/>
                <a:gd name="connsiteY4" fmla="*/ 0 h 596320"/>
                <a:gd name="connsiteX5" fmla="*/ 133618 w 133617"/>
                <a:gd name="connsiteY5" fmla="*/ 0 h 59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617" h="596320">
                  <a:moveTo>
                    <a:pt x="133618" y="596321"/>
                  </a:moveTo>
                  <a:lnTo>
                    <a:pt x="107678" y="596321"/>
                  </a:lnTo>
                  <a:lnTo>
                    <a:pt x="107678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1336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8" name="Полилиния: фигура 152">
              <a:extLst>
                <a:ext uri="{FF2B5EF4-FFF2-40B4-BE49-F238E27FC236}">
                  <a16:creationId xmlns="" xmlns:a16="http://schemas.microsoft.com/office/drawing/2014/main" id="{1A11C503-A450-42A0-B133-0CFCAABAB861}"/>
                </a:ext>
              </a:extLst>
            </p:cNvPr>
            <p:cNvSpPr/>
            <p:nvPr/>
          </p:nvSpPr>
          <p:spPr>
            <a:xfrm>
              <a:off x="9659385" y="4775502"/>
              <a:ext cx="385375" cy="150619"/>
            </a:xfrm>
            <a:custGeom>
              <a:avLst/>
              <a:gdLst>
                <a:gd name="connsiteX0" fmla="*/ 385374 w 385374"/>
                <a:gd name="connsiteY0" fmla="*/ 150620 h 150619"/>
                <a:gd name="connsiteX1" fmla="*/ 250096 w 385374"/>
                <a:gd name="connsiteY1" fmla="*/ 150620 h 150619"/>
                <a:gd name="connsiteX2" fmla="*/ 250096 w 385374"/>
                <a:gd name="connsiteY2" fmla="*/ 103704 h 150619"/>
                <a:gd name="connsiteX3" fmla="*/ 225120 w 385374"/>
                <a:gd name="connsiteY3" fmla="*/ 78751 h 150619"/>
                <a:gd name="connsiteX4" fmla="*/ 138291 w 385374"/>
                <a:gd name="connsiteY4" fmla="*/ 78751 h 150619"/>
                <a:gd name="connsiteX5" fmla="*/ 138291 w 385374"/>
                <a:gd name="connsiteY5" fmla="*/ 25935 h 150619"/>
                <a:gd name="connsiteX6" fmla="*/ 0 w 385374"/>
                <a:gd name="connsiteY6" fmla="*/ 25935 h 150619"/>
                <a:gd name="connsiteX7" fmla="*/ 0 w 385374"/>
                <a:gd name="connsiteY7" fmla="*/ 0 h 150619"/>
                <a:gd name="connsiteX8" fmla="*/ 164231 w 385374"/>
                <a:gd name="connsiteY8" fmla="*/ 0 h 150619"/>
                <a:gd name="connsiteX9" fmla="*/ 164231 w 385374"/>
                <a:gd name="connsiteY9" fmla="*/ 52816 h 150619"/>
                <a:gd name="connsiteX10" fmla="*/ 235877 w 385374"/>
                <a:gd name="connsiteY10" fmla="*/ 52816 h 150619"/>
                <a:gd name="connsiteX11" fmla="*/ 276038 w 385374"/>
                <a:gd name="connsiteY11" fmla="*/ 92958 h 150619"/>
                <a:gd name="connsiteX12" fmla="*/ 276038 w 385374"/>
                <a:gd name="connsiteY12" fmla="*/ 124685 h 150619"/>
                <a:gd name="connsiteX13" fmla="*/ 385374 w 385374"/>
                <a:gd name="connsiteY13" fmla="*/ 124685 h 150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374" h="150619">
                  <a:moveTo>
                    <a:pt x="385374" y="150620"/>
                  </a:moveTo>
                  <a:lnTo>
                    <a:pt x="250096" y="150620"/>
                  </a:lnTo>
                  <a:lnTo>
                    <a:pt x="250096" y="103704"/>
                  </a:lnTo>
                  <a:lnTo>
                    <a:pt x="225120" y="78751"/>
                  </a:lnTo>
                  <a:lnTo>
                    <a:pt x="138291" y="78751"/>
                  </a:lnTo>
                  <a:lnTo>
                    <a:pt x="138291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164231" y="0"/>
                  </a:lnTo>
                  <a:lnTo>
                    <a:pt x="164231" y="52816"/>
                  </a:lnTo>
                  <a:lnTo>
                    <a:pt x="235877" y="52816"/>
                  </a:lnTo>
                  <a:lnTo>
                    <a:pt x="276038" y="92958"/>
                  </a:lnTo>
                  <a:lnTo>
                    <a:pt x="276038" y="124685"/>
                  </a:lnTo>
                  <a:lnTo>
                    <a:pt x="385374" y="12468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" name="Полилиния: фигура 153">
              <a:extLst>
                <a:ext uri="{FF2B5EF4-FFF2-40B4-BE49-F238E27FC236}">
                  <a16:creationId xmlns="" xmlns:a16="http://schemas.microsoft.com/office/drawing/2014/main" id="{50F18554-E7E8-4D37-8517-BCA765DE2C98}"/>
                </a:ext>
              </a:extLst>
            </p:cNvPr>
            <p:cNvSpPr/>
            <p:nvPr/>
          </p:nvSpPr>
          <p:spPr>
            <a:xfrm>
              <a:off x="9768862" y="5366049"/>
              <a:ext cx="2165336" cy="315454"/>
            </a:xfrm>
            <a:custGeom>
              <a:avLst/>
              <a:gdLst>
                <a:gd name="connsiteX0" fmla="*/ 2165339 w 2165338"/>
                <a:gd name="connsiteY0" fmla="*/ 315456 h 315455"/>
                <a:gd name="connsiteX1" fmla="*/ 2139396 w 2165338"/>
                <a:gd name="connsiteY1" fmla="*/ 315456 h 315455"/>
                <a:gd name="connsiteX2" fmla="*/ 2139396 w 2165338"/>
                <a:gd name="connsiteY2" fmla="*/ 25944 h 315455"/>
                <a:gd name="connsiteX3" fmla="*/ 96172 w 2165338"/>
                <a:gd name="connsiteY3" fmla="*/ 25944 h 315455"/>
                <a:gd name="connsiteX4" fmla="*/ 96172 w 2165338"/>
                <a:gd name="connsiteY4" fmla="*/ 63751 h 315455"/>
                <a:gd name="connsiteX5" fmla="*/ 25951 w 2165338"/>
                <a:gd name="connsiteY5" fmla="*/ 63751 h 315455"/>
                <a:gd name="connsiteX6" fmla="*/ 25951 w 2165338"/>
                <a:gd name="connsiteY6" fmla="*/ 315456 h 315455"/>
                <a:gd name="connsiteX7" fmla="*/ 0 w 2165338"/>
                <a:gd name="connsiteY7" fmla="*/ 315456 h 315455"/>
                <a:gd name="connsiteX8" fmla="*/ 0 w 2165338"/>
                <a:gd name="connsiteY8" fmla="*/ 37808 h 315455"/>
                <a:gd name="connsiteX9" fmla="*/ 70232 w 2165338"/>
                <a:gd name="connsiteY9" fmla="*/ 37808 h 315455"/>
                <a:gd name="connsiteX10" fmla="*/ 70232 w 2165338"/>
                <a:gd name="connsiteY10" fmla="*/ 0 h 315455"/>
                <a:gd name="connsiteX11" fmla="*/ 2165339 w 2165338"/>
                <a:gd name="connsiteY11" fmla="*/ 0 h 315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5338" h="315455">
                  <a:moveTo>
                    <a:pt x="2165339" y="315456"/>
                  </a:moveTo>
                  <a:lnTo>
                    <a:pt x="2139396" y="315456"/>
                  </a:lnTo>
                  <a:lnTo>
                    <a:pt x="2139396" y="25944"/>
                  </a:lnTo>
                  <a:lnTo>
                    <a:pt x="96172" y="25944"/>
                  </a:lnTo>
                  <a:lnTo>
                    <a:pt x="96172" y="63751"/>
                  </a:lnTo>
                  <a:lnTo>
                    <a:pt x="25951" y="63751"/>
                  </a:lnTo>
                  <a:lnTo>
                    <a:pt x="25951" y="315456"/>
                  </a:lnTo>
                  <a:lnTo>
                    <a:pt x="0" y="315456"/>
                  </a:lnTo>
                  <a:lnTo>
                    <a:pt x="0" y="37808"/>
                  </a:lnTo>
                  <a:lnTo>
                    <a:pt x="70232" y="37808"/>
                  </a:lnTo>
                  <a:lnTo>
                    <a:pt x="70232" y="0"/>
                  </a:lnTo>
                  <a:lnTo>
                    <a:pt x="21653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0" name="Полилиния: фигура 154">
              <a:extLst>
                <a:ext uri="{FF2B5EF4-FFF2-40B4-BE49-F238E27FC236}">
                  <a16:creationId xmlns="" xmlns:a16="http://schemas.microsoft.com/office/drawing/2014/main" id="{E7CD83F6-9914-4EE5-ACEB-71000C4BE44E}"/>
                </a:ext>
              </a:extLst>
            </p:cNvPr>
            <p:cNvSpPr/>
            <p:nvPr/>
          </p:nvSpPr>
          <p:spPr>
            <a:xfrm>
              <a:off x="10031785" y="4346992"/>
              <a:ext cx="491986" cy="1032029"/>
            </a:xfrm>
            <a:custGeom>
              <a:avLst/>
              <a:gdLst>
                <a:gd name="connsiteX0" fmla="*/ 25940 w 491986"/>
                <a:gd name="connsiteY0" fmla="*/ 1032031 h 1032031"/>
                <a:gd name="connsiteX1" fmla="*/ 0 w 491986"/>
                <a:gd name="connsiteY1" fmla="*/ 1032031 h 1032031"/>
                <a:gd name="connsiteX2" fmla="*/ 0 w 491986"/>
                <a:gd name="connsiteY2" fmla="*/ 218599 h 1032031"/>
                <a:gd name="connsiteX3" fmla="*/ 32413 w 491986"/>
                <a:gd name="connsiteY3" fmla="*/ 157383 h 1032031"/>
                <a:gd name="connsiteX4" fmla="*/ 32413 w 491986"/>
                <a:gd name="connsiteY4" fmla="*/ 57610 h 1032031"/>
                <a:gd name="connsiteX5" fmla="*/ 190888 w 491986"/>
                <a:gd name="connsiteY5" fmla="*/ 57610 h 1032031"/>
                <a:gd name="connsiteX6" fmla="*/ 190888 w 491986"/>
                <a:gd name="connsiteY6" fmla="*/ 0 h 1032031"/>
                <a:gd name="connsiteX7" fmla="*/ 491987 w 491986"/>
                <a:gd name="connsiteY7" fmla="*/ 0 h 1032031"/>
                <a:gd name="connsiteX8" fmla="*/ 491987 w 491986"/>
                <a:gd name="connsiteY8" fmla="*/ 25935 h 1032031"/>
                <a:gd name="connsiteX9" fmla="*/ 216828 w 491986"/>
                <a:gd name="connsiteY9" fmla="*/ 25935 h 1032031"/>
                <a:gd name="connsiteX10" fmla="*/ 216828 w 491986"/>
                <a:gd name="connsiteY10" fmla="*/ 83545 h 1032031"/>
                <a:gd name="connsiteX11" fmla="*/ 58356 w 491986"/>
                <a:gd name="connsiteY11" fmla="*/ 83545 h 1032031"/>
                <a:gd name="connsiteX12" fmla="*/ 58356 w 491986"/>
                <a:gd name="connsiteY12" fmla="*/ 163825 h 1032031"/>
                <a:gd name="connsiteX13" fmla="*/ 25940 w 491986"/>
                <a:gd name="connsiteY13" fmla="*/ 225042 h 1032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1986" h="1032031">
                  <a:moveTo>
                    <a:pt x="25940" y="1032031"/>
                  </a:moveTo>
                  <a:lnTo>
                    <a:pt x="0" y="1032031"/>
                  </a:lnTo>
                  <a:lnTo>
                    <a:pt x="0" y="218599"/>
                  </a:lnTo>
                  <a:lnTo>
                    <a:pt x="32413" y="157383"/>
                  </a:lnTo>
                  <a:lnTo>
                    <a:pt x="32413" y="57610"/>
                  </a:lnTo>
                  <a:lnTo>
                    <a:pt x="190888" y="57610"/>
                  </a:lnTo>
                  <a:lnTo>
                    <a:pt x="190888" y="0"/>
                  </a:lnTo>
                  <a:lnTo>
                    <a:pt x="491987" y="0"/>
                  </a:lnTo>
                  <a:lnTo>
                    <a:pt x="491987" y="25935"/>
                  </a:lnTo>
                  <a:lnTo>
                    <a:pt x="216828" y="25935"/>
                  </a:lnTo>
                  <a:lnTo>
                    <a:pt x="216828" y="83545"/>
                  </a:lnTo>
                  <a:lnTo>
                    <a:pt x="58356" y="83545"/>
                  </a:lnTo>
                  <a:lnTo>
                    <a:pt x="58356" y="163825"/>
                  </a:lnTo>
                  <a:lnTo>
                    <a:pt x="25940" y="22504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" name="Полилиния: фигура 155">
              <a:extLst>
                <a:ext uri="{FF2B5EF4-FFF2-40B4-BE49-F238E27FC236}">
                  <a16:creationId xmlns="" xmlns:a16="http://schemas.microsoft.com/office/drawing/2014/main" id="{11B64086-764B-4A66-8567-179872D3C77B}"/>
                </a:ext>
              </a:extLst>
            </p:cNvPr>
            <p:cNvSpPr/>
            <p:nvPr/>
          </p:nvSpPr>
          <p:spPr>
            <a:xfrm>
              <a:off x="10102379" y="5157192"/>
              <a:ext cx="1730967" cy="221829"/>
            </a:xfrm>
            <a:custGeom>
              <a:avLst/>
              <a:gdLst>
                <a:gd name="connsiteX0" fmla="*/ 1730968 w 1730967"/>
                <a:gd name="connsiteY0" fmla="*/ 221830 h 221829"/>
                <a:gd name="connsiteX1" fmla="*/ 1705027 w 1730967"/>
                <a:gd name="connsiteY1" fmla="*/ 221830 h 221829"/>
                <a:gd name="connsiteX2" fmla="*/ 1705027 w 1730967"/>
                <a:gd name="connsiteY2" fmla="*/ 25938 h 221829"/>
                <a:gd name="connsiteX3" fmla="*/ 0 w 1730967"/>
                <a:gd name="connsiteY3" fmla="*/ 25938 h 221829"/>
                <a:gd name="connsiteX4" fmla="*/ 0 w 1730967"/>
                <a:gd name="connsiteY4" fmla="*/ 0 h 221829"/>
                <a:gd name="connsiteX5" fmla="*/ 1730968 w 1730967"/>
                <a:gd name="connsiteY5" fmla="*/ 0 h 22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30967" h="221829">
                  <a:moveTo>
                    <a:pt x="1730968" y="221830"/>
                  </a:moveTo>
                  <a:lnTo>
                    <a:pt x="1705027" y="221830"/>
                  </a:lnTo>
                  <a:lnTo>
                    <a:pt x="1705027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73096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2" name="Полилиния: фигура 156">
              <a:extLst>
                <a:ext uri="{FF2B5EF4-FFF2-40B4-BE49-F238E27FC236}">
                  <a16:creationId xmlns="" xmlns:a16="http://schemas.microsoft.com/office/drawing/2014/main" id="{25F2BADA-4525-421D-8B42-BF0844702E9A}"/>
                </a:ext>
              </a:extLst>
            </p:cNvPr>
            <p:cNvSpPr/>
            <p:nvPr/>
          </p:nvSpPr>
          <p:spPr>
            <a:xfrm>
              <a:off x="11110848" y="3875278"/>
              <a:ext cx="394752" cy="1294891"/>
            </a:xfrm>
            <a:custGeom>
              <a:avLst/>
              <a:gdLst>
                <a:gd name="connsiteX0" fmla="*/ 394753 w 394752"/>
                <a:gd name="connsiteY0" fmla="*/ 1294894 h 1294894"/>
                <a:gd name="connsiteX1" fmla="*/ 368809 w 394752"/>
                <a:gd name="connsiteY1" fmla="*/ 1294894 h 1294894"/>
                <a:gd name="connsiteX2" fmla="*/ 368809 w 394752"/>
                <a:gd name="connsiteY2" fmla="*/ 306803 h 1294894"/>
                <a:gd name="connsiteX3" fmla="*/ 170719 w 394752"/>
                <a:gd name="connsiteY3" fmla="*/ 306803 h 1294894"/>
                <a:gd name="connsiteX4" fmla="*/ 170719 w 394752"/>
                <a:gd name="connsiteY4" fmla="*/ 98968 h 1294894"/>
                <a:gd name="connsiteX5" fmla="*/ 132605 w 394752"/>
                <a:gd name="connsiteY5" fmla="*/ 25923 h 1294894"/>
                <a:gd name="connsiteX6" fmla="*/ 0 w 394752"/>
                <a:gd name="connsiteY6" fmla="*/ 25923 h 1294894"/>
                <a:gd name="connsiteX7" fmla="*/ 0 w 394752"/>
                <a:gd name="connsiteY7" fmla="*/ 0 h 1294894"/>
                <a:gd name="connsiteX8" fmla="*/ 148334 w 394752"/>
                <a:gd name="connsiteY8" fmla="*/ 0 h 1294894"/>
                <a:gd name="connsiteX9" fmla="*/ 196659 w 394752"/>
                <a:gd name="connsiteY9" fmla="*/ 92601 h 1294894"/>
                <a:gd name="connsiteX10" fmla="*/ 196659 w 394752"/>
                <a:gd name="connsiteY10" fmla="*/ 280874 h 1294894"/>
                <a:gd name="connsiteX11" fmla="*/ 394753 w 394752"/>
                <a:gd name="connsiteY11" fmla="*/ 280874 h 129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4752" h="1294894">
                  <a:moveTo>
                    <a:pt x="394753" y="1294894"/>
                  </a:moveTo>
                  <a:lnTo>
                    <a:pt x="368809" y="1294894"/>
                  </a:lnTo>
                  <a:lnTo>
                    <a:pt x="368809" y="306803"/>
                  </a:lnTo>
                  <a:lnTo>
                    <a:pt x="170719" y="306803"/>
                  </a:lnTo>
                  <a:lnTo>
                    <a:pt x="170719" y="98968"/>
                  </a:lnTo>
                  <a:lnTo>
                    <a:pt x="132605" y="25923"/>
                  </a:lnTo>
                  <a:lnTo>
                    <a:pt x="0" y="25923"/>
                  </a:lnTo>
                  <a:lnTo>
                    <a:pt x="0" y="0"/>
                  </a:lnTo>
                  <a:lnTo>
                    <a:pt x="148334" y="0"/>
                  </a:lnTo>
                  <a:lnTo>
                    <a:pt x="196659" y="92601"/>
                  </a:lnTo>
                  <a:lnTo>
                    <a:pt x="196659" y="280874"/>
                  </a:lnTo>
                  <a:lnTo>
                    <a:pt x="394753" y="280874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3" name="Полилиния: фигура 157">
              <a:extLst>
                <a:ext uri="{FF2B5EF4-FFF2-40B4-BE49-F238E27FC236}">
                  <a16:creationId xmlns="" xmlns:a16="http://schemas.microsoft.com/office/drawing/2014/main" id="{4EAB703B-D974-4E75-A23E-96606DC06F9D}"/>
                </a:ext>
              </a:extLst>
            </p:cNvPr>
            <p:cNvSpPr/>
            <p:nvPr/>
          </p:nvSpPr>
          <p:spPr>
            <a:xfrm>
              <a:off x="10510810" y="3556658"/>
              <a:ext cx="695766" cy="1545093"/>
            </a:xfrm>
            <a:custGeom>
              <a:avLst/>
              <a:gdLst>
                <a:gd name="connsiteX0" fmla="*/ 25940 w 695766"/>
                <a:gd name="connsiteY0" fmla="*/ 1545097 h 1545097"/>
                <a:gd name="connsiteX1" fmla="*/ 0 w 695766"/>
                <a:gd name="connsiteY1" fmla="*/ 1545097 h 1545097"/>
                <a:gd name="connsiteX2" fmla="*/ 0 w 695766"/>
                <a:gd name="connsiteY2" fmla="*/ 621097 h 1545097"/>
                <a:gd name="connsiteX3" fmla="*/ 46822 w 695766"/>
                <a:gd name="connsiteY3" fmla="*/ 621097 h 1545097"/>
                <a:gd name="connsiteX4" fmla="*/ 46822 w 695766"/>
                <a:gd name="connsiteY4" fmla="*/ 552683 h 1545097"/>
                <a:gd name="connsiteX5" fmla="*/ 68428 w 695766"/>
                <a:gd name="connsiteY5" fmla="*/ 552683 h 1545097"/>
                <a:gd name="connsiteX6" fmla="*/ 68428 w 695766"/>
                <a:gd name="connsiteY6" fmla="*/ 487867 h 1545097"/>
                <a:gd name="connsiteX7" fmla="*/ 111643 w 695766"/>
                <a:gd name="connsiteY7" fmla="*/ 487867 h 1545097"/>
                <a:gd name="connsiteX8" fmla="*/ 111643 w 695766"/>
                <a:gd name="connsiteY8" fmla="*/ 414447 h 1545097"/>
                <a:gd name="connsiteX9" fmla="*/ 212118 w 695766"/>
                <a:gd name="connsiteY9" fmla="*/ 351216 h 1545097"/>
                <a:gd name="connsiteX10" fmla="*/ 404748 w 695766"/>
                <a:gd name="connsiteY10" fmla="*/ 0 h 1545097"/>
                <a:gd name="connsiteX11" fmla="*/ 651947 w 695766"/>
                <a:gd name="connsiteY11" fmla="*/ 390641 h 1545097"/>
                <a:gd name="connsiteX12" fmla="*/ 695767 w 695766"/>
                <a:gd name="connsiteY12" fmla="*/ 390641 h 1545097"/>
                <a:gd name="connsiteX13" fmla="*/ 695767 w 695766"/>
                <a:gd name="connsiteY13" fmla="*/ 416561 h 1545097"/>
                <a:gd name="connsiteX14" fmla="*/ 637675 w 695766"/>
                <a:gd name="connsiteY14" fmla="*/ 416561 h 1545097"/>
                <a:gd name="connsiteX15" fmla="*/ 406358 w 695766"/>
                <a:gd name="connsiteY15" fmla="*/ 51019 h 1545097"/>
                <a:gd name="connsiteX16" fmla="*/ 231614 w 695766"/>
                <a:gd name="connsiteY16" fmla="*/ 369569 h 1545097"/>
                <a:gd name="connsiteX17" fmla="*/ 137583 w 695766"/>
                <a:gd name="connsiteY17" fmla="*/ 428762 h 1545097"/>
                <a:gd name="connsiteX18" fmla="*/ 137583 w 695766"/>
                <a:gd name="connsiteY18" fmla="*/ 513784 h 1545097"/>
                <a:gd name="connsiteX19" fmla="*/ 94380 w 695766"/>
                <a:gd name="connsiteY19" fmla="*/ 513784 h 1545097"/>
                <a:gd name="connsiteX20" fmla="*/ 94380 w 695766"/>
                <a:gd name="connsiteY20" fmla="*/ 578615 h 1545097"/>
                <a:gd name="connsiteX21" fmla="*/ 72762 w 695766"/>
                <a:gd name="connsiteY21" fmla="*/ 578615 h 1545097"/>
                <a:gd name="connsiteX22" fmla="*/ 72762 w 695766"/>
                <a:gd name="connsiteY22" fmla="*/ 647029 h 1545097"/>
                <a:gd name="connsiteX23" fmla="*/ 25940 w 695766"/>
                <a:gd name="connsiteY23" fmla="*/ 647029 h 1545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95766" h="1545097">
                  <a:moveTo>
                    <a:pt x="25940" y="1545097"/>
                  </a:moveTo>
                  <a:lnTo>
                    <a:pt x="0" y="1545097"/>
                  </a:lnTo>
                  <a:lnTo>
                    <a:pt x="0" y="621097"/>
                  </a:lnTo>
                  <a:lnTo>
                    <a:pt x="46822" y="621097"/>
                  </a:lnTo>
                  <a:lnTo>
                    <a:pt x="46822" y="552683"/>
                  </a:lnTo>
                  <a:lnTo>
                    <a:pt x="68428" y="552683"/>
                  </a:lnTo>
                  <a:lnTo>
                    <a:pt x="68428" y="487867"/>
                  </a:lnTo>
                  <a:lnTo>
                    <a:pt x="111643" y="487867"/>
                  </a:lnTo>
                  <a:lnTo>
                    <a:pt x="111643" y="414447"/>
                  </a:lnTo>
                  <a:lnTo>
                    <a:pt x="212118" y="351216"/>
                  </a:lnTo>
                  <a:lnTo>
                    <a:pt x="404748" y="0"/>
                  </a:lnTo>
                  <a:lnTo>
                    <a:pt x="651947" y="390641"/>
                  </a:lnTo>
                  <a:lnTo>
                    <a:pt x="695767" y="390641"/>
                  </a:lnTo>
                  <a:lnTo>
                    <a:pt x="695767" y="416561"/>
                  </a:lnTo>
                  <a:lnTo>
                    <a:pt x="637675" y="416561"/>
                  </a:lnTo>
                  <a:lnTo>
                    <a:pt x="406358" y="51019"/>
                  </a:lnTo>
                  <a:lnTo>
                    <a:pt x="231614" y="369569"/>
                  </a:lnTo>
                  <a:lnTo>
                    <a:pt x="137583" y="428762"/>
                  </a:lnTo>
                  <a:lnTo>
                    <a:pt x="137583" y="513784"/>
                  </a:lnTo>
                  <a:lnTo>
                    <a:pt x="94380" y="513784"/>
                  </a:lnTo>
                  <a:lnTo>
                    <a:pt x="94380" y="578615"/>
                  </a:lnTo>
                  <a:lnTo>
                    <a:pt x="72762" y="578615"/>
                  </a:lnTo>
                  <a:lnTo>
                    <a:pt x="72762" y="647029"/>
                  </a:lnTo>
                  <a:lnTo>
                    <a:pt x="25940" y="64702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4" name="Полилиния: фигура 158">
              <a:extLst>
                <a:ext uri="{FF2B5EF4-FFF2-40B4-BE49-F238E27FC236}">
                  <a16:creationId xmlns="" xmlns:a16="http://schemas.microsoft.com/office/drawing/2014/main" id="{0F04CCA1-385B-46B2-924D-AE209A344947}"/>
                </a:ext>
              </a:extLst>
            </p:cNvPr>
            <p:cNvSpPr/>
            <p:nvPr/>
          </p:nvSpPr>
          <p:spPr>
            <a:xfrm>
              <a:off x="10904424" y="3577133"/>
              <a:ext cx="173564" cy="447936"/>
            </a:xfrm>
            <a:custGeom>
              <a:avLst/>
              <a:gdLst>
                <a:gd name="connsiteX0" fmla="*/ 173565 w 173565"/>
                <a:gd name="connsiteY0" fmla="*/ 447937 h 447936"/>
                <a:gd name="connsiteX1" fmla="*/ 147623 w 173565"/>
                <a:gd name="connsiteY1" fmla="*/ 447937 h 447936"/>
                <a:gd name="connsiteX2" fmla="*/ 147623 w 173565"/>
                <a:gd name="connsiteY2" fmla="*/ 360539 h 447936"/>
                <a:gd name="connsiteX3" fmla="*/ 0 w 173565"/>
                <a:gd name="connsiteY3" fmla="*/ 10061 h 447936"/>
                <a:gd name="connsiteX4" fmla="*/ 23881 w 173565"/>
                <a:gd name="connsiteY4" fmla="*/ 0 h 447936"/>
                <a:gd name="connsiteX5" fmla="*/ 173565 w 173565"/>
                <a:gd name="connsiteY5" fmla="*/ 355304 h 447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3565" h="447936">
                  <a:moveTo>
                    <a:pt x="173565" y="447937"/>
                  </a:moveTo>
                  <a:lnTo>
                    <a:pt x="147623" y="447937"/>
                  </a:lnTo>
                  <a:lnTo>
                    <a:pt x="147623" y="360539"/>
                  </a:lnTo>
                  <a:lnTo>
                    <a:pt x="0" y="10061"/>
                  </a:lnTo>
                  <a:lnTo>
                    <a:pt x="23881" y="0"/>
                  </a:lnTo>
                  <a:lnTo>
                    <a:pt x="173565" y="355304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5" name="Полилиния: фигура 159">
              <a:extLst>
                <a:ext uri="{FF2B5EF4-FFF2-40B4-BE49-F238E27FC236}">
                  <a16:creationId xmlns="" xmlns:a16="http://schemas.microsoft.com/office/drawing/2014/main" id="{C9183F8A-44E2-4BB7-9861-AB0DC3CCA846}"/>
                </a:ext>
              </a:extLst>
            </p:cNvPr>
            <p:cNvSpPr/>
            <p:nvPr/>
          </p:nvSpPr>
          <p:spPr>
            <a:xfrm>
              <a:off x="10977715" y="3997709"/>
              <a:ext cx="146108" cy="1168858"/>
            </a:xfrm>
            <a:custGeom>
              <a:avLst/>
              <a:gdLst>
                <a:gd name="connsiteX0" fmla="*/ 146108 w 146108"/>
                <a:gd name="connsiteY0" fmla="*/ 1168862 h 1168861"/>
                <a:gd name="connsiteX1" fmla="*/ 120168 w 146108"/>
                <a:gd name="connsiteY1" fmla="*/ 1168862 h 1168861"/>
                <a:gd name="connsiteX2" fmla="*/ 120168 w 146108"/>
                <a:gd name="connsiteY2" fmla="*/ 25920 h 1168861"/>
                <a:gd name="connsiteX3" fmla="*/ 25942 w 146108"/>
                <a:gd name="connsiteY3" fmla="*/ 25920 h 1168861"/>
                <a:gd name="connsiteX4" fmla="*/ 25942 w 146108"/>
                <a:gd name="connsiteY4" fmla="*/ 1077042 h 1168861"/>
                <a:gd name="connsiteX5" fmla="*/ 0 w 146108"/>
                <a:gd name="connsiteY5" fmla="*/ 1077042 h 1168861"/>
                <a:gd name="connsiteX6" fmla="*/ 0 w 146108"/>
                <a:gd name="connsiteY6" fmla="*/ 0 h 1168861"/>
                <a:gd name="connsiteX7" fmla="*/ 146108 w 146108"/>
                <a:gd name="connsiteY7" fmla="*/ 0 h 1168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108" h="1168861">
                  <a:moveTo>
                    <a:pt x="146108" y="1168862"/>
                  </a:moveTo>
                  <a:lnTo>
                    <a:pt x="120168" y="1168862"/>
                  </a:lnTo>
                  <a:lnTo>
                    <a:pt x="120168" y="25920"/>
                  </a:lnTo>
                  <a:lnTo>
                    <a:pt x="25942" y="25920"/>
                  </a:lnTo>
                  <a:lnTo>
                    <a:pt x="25942" y="1077042"/>
                  </a:lnTo>
                  <a:lnTo>
                    <a:pt x="0" y="1077042"/>
                  </a:lnTo>
                  <a:lnTo>
                    <a:pt x="0" y="0"/>
                  </a:lnTo>
                  <a:lnTo>
                    <a:pt x="1461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6" name="Полилиния: фигура 160">
              <a:extLst>
                <a:ext uri="{FF2B5EF4-FFF2-40B4-BE49-F238E27FC236}">
                  <a16:creationId xmlns="" xmlns:a16="http://schemas.microsoft.com/office/drawing/2014/main" id="{856BB95D-57B8-4CAF-BBFE-B42E61A97DCE}"/>
                </a:ext>
              </a:extLst>
            </p:cNvPr>
            <p:cNvSpPr/>
            <p:nvPr/>
          </p:nvSpPr>
          <p:spPr>
            <a:xfrm>
              <a:off x="10732670" y="3599122"/>
              <a:ext cx="222957" cy="327289"/>
            </a:xfrm>
            <a:custGeom>
              <a:avLst/>
              <a:gdLst>
                <a:gd name="connsiteX0" fmla="*/ 222956 w 222956"/>
                <a:gd name="connsiteY0" fmla="*/ 327291 h 327290"/>
                <a:gd name="connsiteX1" fmla="*/ 0 w 222956"/>
                <a:gd name="connsiteY1" fmla="*/ 327291 h 327290"/>
                <a:gd name="connsiteX2" fmla="*/ 0 w 222956"/>
                <a:gd name="connsiteY2" fmla="*/ 301361 h 327290"/>
                <a:gd name="connsiteX3" fmla="*/ 194844 w 222956"/>
                <a:gd name="connsiteY3" fmla="*/ 301361 h 327290"/>
                <a:gd name="connsiteX4" fmla="*/ 170757 w 222956"/>
                <a:gd name="connsiteY4" fmla="*/ 2091 h 327290"/>
                <a:gd name="connsiteX5" fmla="*/ 196627 w 222956"/>
                <a:gd name="connsiteY5" fmla="*/ 0 h 327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2956" h="327290">
                  <a:moveTo>
                    <a:pt x="222956" y="327291"/>
                  </a:moveTo>
                  <a:lnTo>
                    <a:pt x="0" y="327291"/>
                  </a:lnTo>
                  <a:lnTo>
                    <a:pt x="0" y="301361"/>
                  </a:lnTo>
                  <a:lnTo>
                    <a:pt x="194844" y="301361"/>
                  </a:lnTo>
                  <a:lnTo>
                    <a:pt x="170757" y="2091"/>
                  </a:lnTo>
                  <a:lnTo>
                    <a:pt x="1966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7" name="Полилиния: фигура 161">
              <a:extLst>
                <a:ext uri="{FF2B5EF4-FFF2-40B4-BE49-F238E27FC236}">
                  <a16:creationId xmlns="" xmlns:a16="http://schemas.microsoft.com/office/drawing/2014/main" id="{3C652CF1-CEB8-4D59-A150-5FE26ACE179A}"/>
                </a:ext>
              </a:extLst>
            </p:cNvPr>
            <p:cNvSpPr/>
            <p:nvPr/>
          </p:nvSpPr>
          <p:spPr>
            <a:xfrm>
              <a:off x="10629637" y="3997709"/>
              <a:ext cx="361043" cy="173559"/>
            </a:xfrm>
            <a:custGeom>
              <a:avLst/>
              <a:gdLst>
                <a:gd name="connsiteX0" fmla="*/ 299697 w 361044"/>
                <a:gd name="connsiteY0" fmla="*/ 173561 h 173560"/>
                <a:gd name="connsiteX1" fmla="*/ 204414 w 361044"/>
                <a:gd name="connsiteY1" fmla="*/ 173561 h 173560"/>
                <a:gd name="connsiteX2" fmla="*/ 0 w 361044"/>
                <a:gd name="connsiteY2" fmla="*/ 71376 h 173560"/>
                <a:gd name="connsiteX3" fmla="*/ 11588 w 361044"/>
                <a:gd name="connsiteY3" fmla="*/ 48170 h 173560"/>
                <a:gd name="connsiteX4" fmla="*/ 210552 w 361044"/>
                <a:gd name="connsiteY4" fmla="*/ 147638 h 173560"/>
                <a:gd name="connsiteX5" fmla="*/ 273753 w 361044"/>
                <a:gd name="connsiteY5" fmla="*/ 147638 h 173560"/>
                <a:gd name="connsiteX6" fmla="*/ 273753 w 361044"/>
                <a:gd name="connsiteY6" fmla="*/ 0 h 173560"/>
                <a:gd name="connsiteX7" fmla="*/ 361044 w 361044"/>
                <a:gd name="connsiteY7" fmla="*/ 0 h 173560"/>
                <a:gd name="connsiteX8" fmla="*/ 361044 w 361044"/>
                <a:gd name="connsiteY8" fmla="*/ 25920 h 173560"/>
                <a:gd name="connsiteX9" fmla="*/ 299697 w 361044"/>
                <a:gd name="connsiteY9" fmla="*/ 25920 h 173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1044" h="173560">
                  <a:moveTo>
                    <a:pt x="299697" y="173561"/>
                  </a:moveTo>
                  <a:lnTo>
                    <a:pt x="204414" y="173561"/>
                  </a:lnTo>
                  <a:lnTo>
                    <a:pt x="0" y="71376"/>
                  </a:lnTo>
                  <a:lnTo>
                    <a:pt x="11588" y="48170"/>
                  </a:lnTo>
                  <a:lnTo>
                    <a:pt x="210552" y="147638"/>
                  </a:lnTo>
                  <a:lnTo>
                    <a:pt x="273753" y="147638"/>
                  </a:lnTo>
                  <a:lnTo>
                    <a:pt x="273753" y="0"/>
                  </a:lnTo>
                  <a:lnTo>
                    <a:pt x="361044" y="0"/>
                  </a:lnTo>
                  <a:lnTo>
                    <a:pt x="361044" y="25920"/>
                  </a:lnTo>
                  <a:lnTo>
                    <a:pt x="299697" y="2592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8" name="Полилиния: фигура 162">
              <a:extLst>
                <a:ext uri="{FF2B5EF4-FFF2-40B4-BE49-F238E27FC236}">
                  <a16:creationId xmlns="" xmlns:a16="http://schemas.microsoft.com/office/drawing/2014/main" id="{27DEE081-1332-426E-8402-6C44AD32BC48}"/>
                </a:ext>
              </a:extLst>
            </p:cNvPr>
            <p:cNvSpPr/>
            <p:nvPr/>
          </p:nvSpPr>
          <p:spPr>
            <a:xfrm>
              <a:off x="10824151" y="4158312"/>
              <a:ext cx="25943" cy="1011858"/>
            </a:xfrm>
            <a:custGeom>
              <a:avLst/>
              <a:gdLst>
                <a:gd name="connsiteX0" fmla="*/ 25944 w 25943"/>
                <a:gd name="connsiteY0" fmla="*/ 1011860 h 1011859"/>
                <a:gd name="connsiteX1" fmla="*/ 0 w 25943"/>
                <a:gd name="connsiteY1" fmla="*/ 1011860 h 1011859"/>
                <a:gd name="connsiteX2" fmla="*/ 0 w 25943"/>
                <a:gd name="connsiteY2" fmla="*/ 0 h 1011859"/>
                <a:gd name="connsiteX3" fmla="*/ 25944 w 25943"/>
                <a:gd name="connsiteY3" fmla="*/ 0 h 101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3" h="1011859">
                  <a:moveTo>
                    <a:pt x="25944" y="1011860"/>
                  </a:moveTo>
                  <a:lnTo>
                    <a:pt x="0" y="1011860"/>
                  </a:lnTo>
                  <a:lnTo>
                    <a:pt x="0" y="0"/>
                  </a:lnTo>
                  <a:lnTo>
                    <a:pt x="2594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9" name="Полилиния: фигура 163">
              <a:extLst>
                <a:ext uri="{FF2B5EF4-FFF2-40B4-BE49-F238E27FC236}">
                  <a16:creationId xmlns="" xmlns:a16="http://schemas.microsoft.com/office/drawing/2014/main" id="{FACF4FA6-3032-4EC0-B831-71880D339281}"/>
                </a:ext>
              </a:extLst>
            </p:cNvPr>
            <p:cNvSpPr/>
            <p:nvPr/>
          </p:nvSpPr>
          <p:spPr>
            <a:xfrm>
              <a:off x="10669282" y="4166960"/>
              <a:ext cx="76368" cy="1003207"/>
            </a:xfrm>
            <a:custGeom>
              <a:avLst/>
              <a:gdLst>
                <a:gd name="connsiteX0" fmla="*/ 25940 w 76368"/>
                <a:gd name="connsiteY0" fmla="*/ 1003210 h 1003209"/>
                <a:gd name="connsiteX1" fmla="*/ 0 w 76368"/>
                <a:gd name="connsiteY1" fmla="*/ 1003210 h 1003209"/>
                <a:gd name="connsiteX2" fmla="*/ 0 w 76368"/>
                <a:gd name="connsiteY2" fmla="*/ 0 h 1003209"/>
                <a:gd name="connsiteX3" fmla="*/ 76368 w 76368"/>
                <a:gd name="connsiteY3" fmla="*/ 0 h 1003209"/>
                <a:gd name="connsiteX4" fmla="*/ 76368 w 76368"/>
                <a:gd name="connsiteY4" fmla="*/ 869980 h 1003209"/>
                <a:gd name="connsiteX5" fmla="*/ 50425 w 76368"/>
                <a:gd name="connsiteY5" fmla="*/ 869980 h 1003209"/>
                <a:gd name="connsiteX6" fmla="*/ 50425 w 76368"/>
                <a:gd name="connsiteY6" fmla="*/ 25908 h 1003209"/>
                <a:gd name="connsiteX7" fmla="*/ 25940 w 76368"/>
                <a:gd name="connsiteY7" fmla="*/ 25908 h 1003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368" h="1003209">
                  <a:moveTo>
                    <a:pt x="25940" y="1003210"/>
                  </a:moveTo>
                  <a:lnTo>
                    <a:pt x="0" y="1003210"/>
                  </a:lnTo>
                  <a:lnTo>
                    <a:pt x="0" y="0"/>
                  </a:lnTo>
                  <a:lnTo>
                    <a:pt x="76368" y="0"/>
                  </a:lnTo>
                  <a:lnTo>
                    <a:pt x="76368" y="869980"/>
                  </a:lnTo>
                  <a:lnTo>
                    <a:pt x="50425" y="869980"/>
                  </a:lnTo>
                  <a:lnTo>
                    <a:pt x="50425" y="25908"/>
                  </a:lnTo>
                  <a:lnTo>
                    <a:pt x="25940" y="2590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0" name="Полилиния: фигура 164">
              <a:extLst>
                <a:ext uri="{FF2B5EF4-FFF2-40B4-BE49-F238E27FC236}">
                  <a16:creationId xmlns="" xmlns:a16="http://schemas.microsoft.com/office/drawing/2014/main" id="{1163A5D5-4783-441B-9933-D3F9FC5A162B}"/>
                </a:ext>
              </a:extLst>
            </p:cNvPr>
            <p:cNvSpPr/>
            <p:nvPr/>
          </p:nvSpPr>
          <p:spPr>
            <a:xfrm>
              <a:off x="11492625" y="4998763"/>
              <a:ext cx="441573" cy="304632"/>
            </a:xfrm>
            <a:custGeom>
              <a:avLst/>
              <a:gdLst>
                <a:gd name="connsiteX0" fmla="*/ 441574 w 441573"/>
                <a:gd name="connsiteY0" fmla="*/ 304634 h 304633"/>
                <a:gd name="connsiteX1" fmla="*/ 415631 w 441573"/>
                <a:gd name="connsiteY1" fmla="*/ 304634 h 304633"/>
                <a:gd name="connsiteX2" fmla="*/ 415631 w 441573"/>
                <a:gd name="connsiteY2" fmla="*/ 81483 h 304633"/>
                <a:gd name="connsiteX3" fmla="*/ 287894 w 441573"/>
                <a:gd name="connsiteY3" fmla="*/ 81483 h 304633"/>
                <a:gd name="connsiteX4" fmla="*/ 232334 w 441573"/>
                <a:gd name="connsiteY4" fmla="*/ 25935 h 304633"/>
                <a:gd name="connsiteX5" fmla="*/ 0 w 441573"/>
                <a:gd name="connsiteY5" fmla="*/ 25935 h 304633"/>
                <a:gd name="connsiteX6" fmla="*/ 0 w 441573"/>
                <a:gd name="connsiteY6" fmla="*/ 0 h 304633"/>
                <a:gd name="connsiteX7" fmla="*/ 243090 w 441573"/>
                <a:gd name="connsiteY7" fmla="*/ 0 h 304633"/>
                <a:gd name="connsiteX8" fmla="*/ 298651 w 441573"/>
                <a:gd name="connsiteY8" fmla="*/ 55548 h 304633"/>
                <a:gd name="connsiteX9" fmla="*/ 441574 w 441573"/>
                <a:gd name="connsiteY9" fmla="*/ 55548 h 304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1573" h="304633">
                  <a:moveTo>
                    <a:pt x="441574" y="304634"/>
                  </a:moveTo>
                  <a:lnTo>
                    <a:pt x="415631" y="304634"/>
                  </a:lnTo>
                  <a:lnTo>
                    <a:pt x="415631" y="81483"/>
                  </a:lnTo>
                  <a:lnTo>
                    <a:pt x="287894" y="81483"/>
                  </a:lnTo>
                  <a:lnTo>
                    <a:pt x="232334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43090" y="0"/>
                  </a:lnTo>
                  <a:lnTo>
                    <a:pt x="298651" y="55548"/>
                  </a:lnTo>
                  <a:lnTo>
                    <a:pt x="441574" y="5554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1" name="Полилиния: фигура 165">
              <a:extLst>
                <a:ext uri="{FF2B5EF4-FFF2-40B4-BE49-F238E27FC236}">
                  <a16:creationId xmlns="" xmlns:a16="http://schemas.microsoft.com/office/drawing/2014/main" id="{5B454436-DA54-4063-9959-A8F44A917597}"/>
                </a:ext>
              </a:extLst>
            </p:cNvPr>
            <p:cNvSpPr/>
            <p:nvPr/>
          </p:nvSpPr>
          <p:spPr>
            <a:xfrm>
              <a:off x="10287504" y="4691879"/>
              <a:ext cx="25943" cy="478288"/>
            </a:xfrm>
            <a:custGeom>
              <a:avLst/>
              <a:gdLst>
                <a:gd name="connsiteX0" fmla="*/ 25942 w 25942"/>
                <a:gd name="connsiteY0" fmla="*/ 478291 h 478290"/>
                <a:gd name="connsiteX1" fmla="*/ 0 w 25942"/>
                <a:gd name="connsiteY1" fmla="*/ 478291 h 478290"/>
                <a:gd name="connsiteX2" fmla="*/ 0 w 25942"/>
                <a:gd name="connsiteY2" fmla="*/ 0 h 478290"/>
                <a:gd name="connsiteX3" fmla="*/ 25942 w 25942"/>
                <a:gd name="connsiteY3" fmla="*/ 0 h 478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2" h="478290">
                  <a:moveTo>
                    <a:pt x="25942" y="478291"/>
                  </a:moveTo>
                  <a:lnTo>
                    <a:pt x="0" y="478291"/>
                  </a:lnTo>
                  <a:lnTo>
                    <a:pt x="0" y="0"/>
                  </a:lnTo>
                  <a:lnTo>
                    <a:pt x="2594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2" name="Полилиния: фигура 166">
              <a:extLst>
                <a:ext uri="{FF2B5EF4-FFF2-40B4-BE49-F238E27FC236}">
                  <a16:creationId xmlns="" xmlns:a16="http://schemas.microsoft.com/office/drawing/2014/main" id="{C496F3FB-A802-471B-91F6-BE32F1BA527E}"/>
                </a:ext>
              </a:extLst>
            </p:cNvPr>
            <p:cNvSpPr/>
            <p:nvPr/>
          </p:nvSpPr>
          <p:spPr>
            <a:xfrm>
              <a:off x="10102375" y="5229217"/>
              <a:ext cx="194863" cy="149804"/>
            </a:xfrm>
            <a:custGeom>
              <a:avLst/>
              <a:gdLst>
                <a:gd name="connsiteX0" fmla="*/ 194864 w 194864"/>
                <a:gd name="connsiteY0" fmla="*/ 149804 h 149804"/>
                <a:gd name="connsiteX1" fmla="*/ 168924 w 194864"/>
                <a:gd name="connsiteY1" fmla="*/ 149804 h 149804"/>
                <a:gd name="connsiteX2" fmla="*/ 168924 w 194864"/>
                <a:gd name="connsiteY2" fmla="*/ 25938 h 149804"/>
                <a:gd name="connsiteX3" fmla="*/ 0 w 194864"/>
                <a:gd name="connsiteY3" fmla="*/ 25938 h 149804"/>
                <a:gd name="connsiteX4" fmla="*/ 0 w 194864"/>
                <a:gd name="connsiteY4" fmla="*/ 0 h 149804"/>
                <a:gd name="connsiteX5" fmla="*/ 194864 w 194864"/>
                <a:gd name="connsiteY5" fmla="*/ 0 h 14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4864" h="149804">
                  <a:moveTo>
                    <a:pt x="194864" y="149804"/>
                  </a:moveTo>
                  <a:lnTo>
                    <a:pt x="168924" y="149804"/>
                  </a:lnTo>
                  <a:lnTo>
                    <a:pt x="168924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9486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3" name="Полилиния: фигура 167">
              <a:extLst>
                <a:ext uri="{FF2B5EF4-FFF2-40B4-BE49-F238E27FC236}">
                  <a16:creationId xmlns="" xmlns:a16="http://schemas.microsoft.com/office/drawing/2014/main" id="{2E0C7BD7-CE8D-42F2-9A73-B57D9F7A2DC4}"/>
                </a:ext>
              </a:extLst>
            </p:cNvPr>
            <p:cNvSpPr/>
            <p:nvPr/>
          </p:nvSpPr>
          <p:spPr>
            <a:xfrm>
              <a:off x="10102375" y="5290431"/>
              <a:ext cx="103928" cy="88590"/>
            </a:xfrm>
            <a:custGeom>
              <a:avLst/>
              <a:gdLst>
                <a:gd name="connsiteX0" fmla="*/ 103928 w 103928"/>
                <a:gd name="connsiteY0" fmla="*/ 88591 h 88591"/>
                <a:gd name="connsiteX1" fmla="*/ 77986 w 103928"/>
                <a:gd name="connsiteY1" fmla="*/ 88591 h 88591"/>
                <a:gd name="connsiteX2" fmla="*/ 77986 w 103928"/>
                <a:gd name="connsiteY2" fmla="*/ 25940 h 88591"/>
                <a:gd name="connsiteX3" fmla="*/ 0 w 103928"/>
                <a:gd name="connsiteY3" fmla="*/ 25940 h 88591"/>
                <a:gd name="connsiteX4" fmla="*/ 0 w 103928"/>
                <a:gd name="connsiteY4" fmla="*/ 0 h 88591"/>
                <a:gd name="connsiteX5" fmla="*/ 103928 w 103928"/>
                <a:gd name="connsiteY5" fmla="*/ 0 h 8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3928" h="88591">
                  <a:moveTo>
                    <a:pt x="103928" y="88591"/>
                  </a:moveTo>
                  <a:lnTo>
                    <a:pt x="77986" y="88591"/>
                  </a:lnTo>
                  <a:lnTo>
                    <a:pt x="77986" y="25940"/>
                  </a:lnTo>
                  <a:lnTo>
                    <a:pt x="0" y="25940"/>
                  </a:lnTo>
                  <a:lnTo>
                    <a:pt x="0" y="0"/>
                  </a:lnTo>
                  <a:lnTo>
                    <a:pt x="103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4" name="Полилиния: фигура 168">
              <a:extLst>
                <a:ext uri="{FF2B5EF4-FFF2-40B4-BE49-F238E27FC236}">
                  <a16:creationId xmlns="" xmlns:a16="http://schemas.microsoft.com/office/drawing/2014/main" id="{5B412DE3-F1A7-4DA5-8536-85A80F9C99A4}"/>
                </a:ext>
              </a:extLst>
            </p:cNvPr>
            <p:cNvSpPr/>
            <p:nvPr/>
          </p:nvSpPr>
          <p:spPr>
            <a:xfrm>
              <a:off x="10359543" y="5229219"/>
              <a:ext cx="128221" cy="131799"/>
            </a:xfrm>
            <a:custGeom>
              <a:avLst/>
              <a:gdLst>
                <a:gd name="connsiteX0" fmla="*/ 25942 w 128221"/>
                <a:gd name="connsiteY0" fmla="*/ 131799 h 131799"/>
                <a:gd name="connsiteX1" fmla="*/ 0 w 128221"/>
                <a:gd name="connsiteY1" fmla="*/ 131799 h 131799"/>
                <a:gd name="connsiteX2" fmla="*/ 0 w 128221"/>
                <a:gd name="connsiteY2" fmla="*/ 0 h 131799"/>
                <a:gd name="connsiteX3" fmla="*/ 128221 w 128221"/>
                <a:gd name="connsiteY3" fmla="*/ 0 h 131799"/>
                <a:gd name="connsiteX4" fmla="*/ 128221 w 128221"/>
                <a:gd name="connsiteY4" fmla="*/ 25935 h 131799"/>
                <a:gd name="connsiteX5" fmla="*/ 25942 w 128221"/>
                <a:gd name="connsiteY5" fmla="*/ 25935 h 131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221" h="131799">
                  <a:moveTo>
                    <a:pt x="25942" y="131799"/>
                  </a:moveTo>
                  <a:lnTo>
                    <a:pt x="0" y="131799"/>
                  </a:lnTo>
                  <a:lnTo>
                    <a:pt x="0" y="0"/>
                  </a:lnTo>
                  <a:lnTo>
                    <a:pt x="128221" y="0"/>
                  </a:lnTo>
                  <a:lnTo>
                    <a:pt x="128221" y="25935"/>
                  </a:lnTo>
                  <a:lnTo>
                    <a:pt x="25942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5" name="Полилиния: фигура 169">
              <a:extLst>
                <a:ext uri="{FF2B5EF4-FFF2-40B4-BE49-F238E27FC236}">
                  <a16:creationId xmlns="" xmlns:a16="http://schemas.microsoft.com/office/drawing/2014/main" id="{BC9B7422-86F9-4B30-B804-DC1AA84017DA}"/>
                </a:ext>
              </a:extLst>
            </p:cNvPr>
            <p:cNvSpPr/>
            <p:nvPr/>
          </p:nvSpPr>
          <p:spPr>
            <a:xfrm>
              <a:off x="10430142" y="5290431"/>
              <a:ext cx="88602" cy="88590"/>
            </a:xfrm>
            <a:custGeom>
              <a:avLst/>
              <a:gdLst>
                <a:gd name="connsiteX0" fmla="*/ 88601 w 88601"/>
                <a:gd name="connsiteY0" fmla="*/ 88591 h 88591"/>
                <a:gd name="connsiteX1" fmla="*/ 62657 w 88601"/>
                <a:gd name="connsiteY1" fmla="*/ 88591 h 88591"/>
                <a:gd name="connsiteX2" fmla="*/ 62657 w 88601"/>
                <a:gd name="connsiteY2" fmla="*/ 25940 h 88591"/>
                <a:gd name="connsiteX3" fmla="*/ 0 w 88601"/>
                <a:gd name="connsiteY3" fmla="*/ 25940 h 88591"/>
                <a:gd name="connsiteX4" fmla="*/ 0 w 88601"/>
                <a:gd name="connsiteY4" fmla="*/ 0 h 88591"/>
                <a:gd name="connsiteX5" fmla="*/ 88601 w 88601"/>
                <a:gd name="connsiteY5" fmla="*/ 0 h 8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601" h="88591">
                  <a:moveTo>
                    <a:pt x="88601" y="88591"/>
                  </a:moveTo>
                  <a:lnTo>
                    <a:pt x="62657" y="88591"/>
                  </a:lnTo>
                  <a:lnTo>
                    <a:pt x="62657" y="25940"/>
                  </a:lnTo>
                  <a:lnTo>
                    <a:pt x="0" y="25940"/>
                  </a:lnTo>
                  <a:lnTo>
                    <a:pt x="0" y="0"/>
                  </a:lnTo>
                  <a:lnTo>
                    <a:pt x="8860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6" name="Полилиния: фигура 170">
              <a:extLst>
                <a:ext uri="{FF2B5EF4-FFF2-40B4-BE49-F238E27FC236}">
                  <a16:creationId xmlns="" xmlns:a16="http://schemas.microsoft.com/office/drawing/2014/main" id="{DD32A93C-E07A-4A74-A6F8-6691F497FB32}"/>
                </a:ext>
              </a:extLst>
            </p:cNvPr>
            <p:cNvSpPr/>
            <p:nvPr/>
          </p:nvSpPr>
          <p:spPr>
            <a:xfrm>
              <a:off x="10577798" y="5229217"/>
              <a:ext cx="70599" cy="149804"/>
            </a:xfrm>
            <a:custGeom>
              <a:avLst/>
              <a:gdLst>
                <a:gd name="connsiteX0" fmla="*/ 70601 w 70600"/>
                <a:gd name="connsiteY0" fmla="*/ 149804 h 149804"/>
                <a:gd name="connsiteX1" fmla="*/ 44661 w 70600"/>
                <a:gd name="connsiteY1" fmla="*/ 149804 h 149804"/>
                <a:gd name="connsiteX2" fmla="*/ 44661 w 70600"/>
                <a:gd name="connsiteY2" fmla="*/ 25938 h 149804"/>
                <a:gd name="connsiteX3" fmla="*/ 0 w 70600"/>
                <a:gd name="connsiteY3" fmla="*/ 25938 h 149804"/>
                <a:gd name="connsiteX4" fmla="*/ 0 w 70600"/>
                <a:gd name="connsiteY4" fmla="*/ 0 h 149804"/>
                <a:gd name="connsiteX5" fmla="*/ 70601 w 70600"/>
                <a:gd name="connsiteY5" fmla="*/ 0 h 14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600" h="149804">
                  <a:moveTo>
                    <a:pt x="70601" y="149804"/>
                  </a:moveTo>
                  <a:lnTo>
                    <a:pt x="44661" y="149804"/>
                  </a:lnTo>
                  <a:lnTo>
                    <a:pt x="44661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7060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7" name="Полилиния: фигура 171">
              <a:extLst>
                <a:ext uri="{FF2B5EF4-FFF2-40B4-BE49-F238E27FC236}">
                  <a16:creationId xmlns="" xmlns:a16="http://schemas.microsoft.com/office/drawing/2014/main" id="{EC060A5C-E5AF-4014-8F4F-A2B094BE5485}"/>
                </a:ext>
              </a:extLst>
            </p:cNvPr>
            <p:cNvSpPr/>
            <p:nvPr/>
          </p:nvSpPr>
          <p:spPr>
            <a:xfrm>
              <a:off x="10903389" y="5170167"/>
              <a:ext cx="70967" cy="208854"/>
            </a:xfrm>
            <a:custGeom>
              <a:avLst/>
              <a:gdLst>
                <a:gd name="connsiteX0" fmla="*/ 70968 w 70968"/>
                <a:gd name="connsiteY0" fmla="*/ 208854 h 208854"/>
                <a:gd name="connsiteX1" fmla="*/ 45026 w 70968"/>
                <a:gd name="connsiteY1" fmla="*/ 208854 h 208854"/>
                <a:gd name="connsiteX2" fmla="*/ 45026 w 70968"/>
                <a:gd name="connsiteY2" fmla="*/ 121268 h 208854"/>
                <a:gd name="connsiteX3" fmla="*/ 0 w 70968"/>
                <a:gd name="connsiteY3" fmla="*/ 121268 h 208854"/>
                <a:gd name="connsiteX4" fmla="*/ 0 w 70968"/>
                <a:gd name="connsiteY4" fmla="*/ 0 h 208854"/>
                <a:gd name="connsiteX5" fmla="*/ 25939 w 70968"/>
                <a:gd name="connsiteY5" fmla="*/ 0 h 208854"/>
                <a:gd name="connsiteX6" fmla="*/ 25939 w 70968"/>
                <a:gd name="connsiteY6" fmla="*/ 95330 h 208854"/>
                <a:gd name="connsiteX7" fmla="*/ 70968 w 70968"/>
                <a:gd name="connsiteY7" fmla="*/ 95330 h 208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0968" h="208854">
                  <a:moveTo>
                    <a:pt x="70968" y="208854"/>
                  </a:moveTo>
                  <a:lnTo>
                    <a:pt x="45026" y="208854"/>
                  </a:lnTo>
                  <a:lnTo>
                    <a:pt x="45026" y="121268"/>
                  </a:lnTo>
                  <a:lnTo>
                    <a:pt x="0" y="121268"/>
                  </a:lnTo>
                  <a:lnTo>
                    <a:pt x="0" y="0"/>
                  </a:lnTo>
                  <a:lnTo>
                    <a:pt x="25939" y="0"/>
                  </a:lnTo>
                  <a:lnTo>
                    <a:pt x="25939" y="95330"/>
                  </a:lnTo>
                  <a:lnTo>
                    <a:pt x="70968" y="9533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8" name="Полилиния: фигура 172">
              <a:extLst>
                <a:ext uri="{FF2B5EF4-FFF2-40B4-BE49-F238E27FC236}">
                  <a16:creationId xmlns="" xmlns:a16="http://schemas.microsoft.com/office/drawing/2014/main" id="{A0EC7C7E-3771-4523-AED7-7E60C21D5181}"/>
                </a:ext>
              </a:extLst>
            </p:cNvPr>
            <p:cNvSpPr/>
            <p:nvPr/>
          </p:nvSpPr>
          <p:spPr>
            <a:xfrm>
              <a:off x="8283549" y="4328987"/>
              <a:ext cx="241295" cy="630886"/>
            </a:xfrm>
            <a:custGeom>
              <a:avLst/>
              <a:gdLst>
                <a:gd name="connsiteX0" fmla="*/ 195747 w 241295"/>
                <a:gd name="connsiteY0" fmla="*/ 630888 h 630888"/>
                <a:gd name="connsiteX1" fmla="*/ 0 w 241295"/>
                <a:gd name="connsiteY1" fmla="*/ 630888 h 630888"/>
                <a:gd name="connsiteX2" fmla="*/ 0 w 241295"/>
                <a:gd name="connsiteY2" fmla="*/ 604953 h 630888"/>
                <a:gd name="connsiteX3" fmla="*/ 169807 w 241295"/>
                <a:gd name="connsiteY3" fmla="*/ 604953 h 630888"/>
                <a:gd name="connsiteX4" fmla="*/ 169807 w 241295"/>
                <a:gd name="connsiteY4" fmla="*/ 0 h 630888"/>
                <a:gd name="connsiteX5" fmla="*/ 241296 w 241295"/>
                <a:gd name="connsiteY5" fmla="*/ 0 h 630888"/>
                <a:gd name="connsiteX6" fmla="*/ 241296 w 241295"/>
                <a:gd name="connsiteY6" fmla="*/ 25935 h 630888"/>
                <a:gd name="connsiteX7" fmla="*/ 195747 w 241295"/>
                <a:gd name="connsiteY7" fmla="*/ 25935 h 630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295" h="630888">
                  <a:moveTo>
                    <a:pt x="195747" y="630888"/>
                  </a:moveTo>
                  <a:lnTo>
                    <a:pt x="0" y="630888"/>
                  </a:lnTo>
                  <a:lnTo>
                    <a:pt x="0" y="604953"/>
                  </a:lnTo>
                  <a:lnTo>
                    <a:pt x="169807" y="604953"/>
                  </a:lnTo>
                  <a:lnTo>
                    <a:pt x="169807" y="0"/>
                  </a:lnTo>
                  <a:lnTo>
                    <a:pt x="241296" y="0"/>
                  </a:lnTo>
                  <a:lnTo>
                    <a:pt x="241296" y="25935"/>
                  </a:lnTo>
                  <a:lnTo>
                    <a:pt x="195747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" name="Полилиния: фигура 173">
              <a:extLst>
                <a:ext uri="{FF2B5EF4-FFF2-40B4-BE49-F238E27FC236}">
                  <a16:creationId xmlns="" xmlns:a16="http://schemas.microsoft.com/office/drawing/2014/main" id="{12B548D6-D37D-447C-AFC7-A016F0BDCC7E}"/>
                </a:ext>
              </a:extLst>
            </p:cNvPr>
            <p:cNvSpPr/>
            <p:nvPr/>
          </p:nvSpPr>
          <p:spPr>
            <a:xfrm>
              <a:off x="8601920" y="3888239"/>
              <a:ext cx="124989" cy="896633"/>
            </a:xfrm>
            <a:custGeom>
              <a:avLst/>
              <a:gdLst>
                <a:gd name="connsiteX0" fmla="*/ 124989 w 124989"/>
                <a:gd name="connsiteY0" fmla="*/ 896634 h 896634"/>
                <a:gd name="connsiteX1" fmla="*/ 99049 w 124989"/>
                <a:gd name="connsiteY1" fmla="*/ 896634 h 896634"/>
                <a:gd name="connsiteX2" fmla="*/ 99049 w 124989"/>
                <a:gd name="connsiteY2" fmla="*/ 329843 h 896634"/>
                <a:gd name="connsiteX3" fmla="*/ 0 w 124989"/>
                <a:gd name="connsiteY3" fmla="*/ 329843 h 896634"/>
                <a:gd name="connsiteX4" fmla="*/ 0 w 124989"/>
                <a:gd name="connsiteY4" fmla="*/ 0 h 896634"/>
                <a:gd name="connsiteX5" fmla="*/ 25940 w 124989"/>
                <a:gd name="connsiteY5" fmla="*/ 0 h 896634"/>
                <a:gd name="connsiteX6" fmla="*/ 25940 w 124989"/>
                <a:gd name="connsiteY6" fmla="*/ 303925 h 896634"/>
                <a:gd name="connsiteX7" fmla="*/ 124989 w 124989"/>
                <a:gd name="connsiteY7" fmla="*/ 303925 h 896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989" h="896634">
                  <a:moveTo>
                    <a:pt x="124989" y="896634"/>
                  </a:moveTo>
                  <a:lnTo>
                    <a:pt x="99049" y="896634"/>
                  </a:lnTo>
                  <a:lnTo>
                    <a:pt x="99049" y="329843"/>
                  </a:lnTo>
                  <a:lnTo>
                    <a:pt x="0" y="329843"/>
                  </a:lnTo>
                  <a:lnTo>
                    <a:pt x="0" y="0"/>
                  </a:lnTo>
                  <a:lnTo>
                    <a:pt x="25940" y="0"/>
                  </a:lnTo>
                  <a:lnTo>
                    <a:pt x="25940" y="303925"/>
                  </a:lnTo>
                  <a:lnTo>
                    <a:pt x="124989" y="30392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0" name="Полилиния: фигура 174">
              <a:extLst>
                <a:ext uri="{FF2B5EF4-FFF2-40B4-BE49-F238E27FC236}">
                  <a16:creationId xmlns="" xmlns:a16="http://schemas.microsoft.com/office/drawing/2014/main" id="{FA723549-0061-4EFE-87C3-6D797EDAE1EF}"/>
                </a:ext>
              </a:extLst>
            </p:cNvPr>
            <p:cNvSpPr/>
            <p:nvPr/>
          </p:nvSpPr>
          <p:spPr>
            <a:xfrm>
              <a:off x="8541708" y="4192158"/>
              <a:ext cx="73182" cy="419856"/>
            </a:xfrm>
            <a:custGeom>
              <a:avLst/>
              <a:gdLst>
                <a:gd name="connsiteX0" fmla="*/ 25940 w 73182"/>
                <a:gd name="connsiteY0" fmla="*/ 419859 h 419858"/>
                <a:gd name="connsiteX1" fmla="*/ 0 w 73182"/>
                <a:gd name="connsiteY1" fmla="*/ 419859 h 419858"/>
                <a:gd name="connsiteX2" fmla="*/ 0 w 73182"/>
                <a:gd name="connsiteY2" fmla="*/ 0 h 419858"/>
                <a:gd name="connsiteX3" fmla="*/ 73182 w 73182"/>
                <a:gd name="connsiteY3" fmla="*/ 0 h 419858"/>
                <a:gd name="connsiteX4" fmla="*/ 73182 w 73182"/>
                <a:gd name="connsiteY4" fmla="*/ 25923 h 419858"/>
                <a:gd name="connsiteX5" fmla="*/ 25940 w 73182"/>
                <a:gd name="connsiteY5" fmla="*/ 25923 h 41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182" h="419858">
                  <a:moveTo>
                    <a:pt x="25940" y="419859"/>
                  </a:moveTo>
                  <a:lnTo>
                    <a:pt x="0" y="419859"/>
                  </a:lnTo>
                  <a:lnTo>
                    <a:pt x="0" y="0"/>
                  </a:lnTo>
                  <a:lnTo>
                    <a:pt x="73182" y="0"/>
                  </a:lnTo>
                  <a:lnTo>
                    <a:pt x="73182" y="25923"/>
                  </a:lnTo>
                  <a:lnTo>
                    <a:pt x="25940" y="25923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1" name="Полилиния: фигура 175">
              <a:extLst>
                <a:ext uri="{FF2B5EF4-FFF2-40B4-BE49-F238E27FC236}">
                  <a16:creationId xmlns="" xmlns:a16="http://schemas.microsoft.com/office/drawing/2014/main" id="{1691D2A0-BEED-4416-BCF3-982D2DDF089E}"/>
                </a:ext>
              </a:extLst>
            </p:cNvPr>
            <p:cNvSpPr/>
            <p:nvPr/>
          </p:nvSpPr>
          <p:spPr>
            <a:xfrm>
              <a:off x="8625335" y="4280734"/>
              <a:ext cx="25940" cy="560551"/>
            </a:xfrm>
            <a:custGeom>
              <a:avLst/>
              <a:gdLst>
                <a:gd name="connsiteX0" fmla="*/ 25940 w 25940"/>
                <a:gd name="connsiteY0" fmla="*/ 560555 h 560554"/>
                <a:gd name="connsiteX1" fmla="*/ 0 w 25940"/>
                <a:gd name="connsiteY1" fmla="*/ 560555 h 560554"/>
                <a:gd name="connsiteX2" fmla="*/ 0 w 25940"/>
                <a:gd name="connsiteY2" fmla="*/ 0 h 560554"/>
                <a:gd name="connsiteX3" fmla="*/ 25940 w 25940"/>
                <a:gd name="connsiteY3" fmla="*/ 0 h 560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560554">
                  <a:moveTo>
                    <a:pt x="25940" y="560555"/>
                  </a:moveTo>
                  <a:lnTo>
                    <a:pt x="0" y="560555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2" name="Полилиния: фигура 176">
              <a:extLst>
                <a:ext uri="{FF2B5EF4-FFF2-40B4-BE49-F238E27FC236}">
                  <a16:creationId xmlns="" xmlns:a16="http://schemas.microsoft.com/office/drawing/2014/main" id="{5676A689-968E-4A3C-8230-4EB355B05BBD}"/>
                </a:ext>
              </a:extLst>
            </p:cNvPr>
            <p:cNvSpPr/>
            <p:nvPr/>
          </p:nvSpPr>
          <p:spPr>
            <a:xfrm>
              <a:off x="2057689" y="5333398"/>
              <a:ext cx="25931" cy="132038"/>
            </a:xfrm>
            <a:custGeom>
              <a:avLst/>
              <a:gdLst>
                <a:gd name="connsiteX0" fmla="*/ 25931 w 25931"/>
                <a:gd name="connsiteY0" fmla="*/ 132037 h 132037"/>
                <a:gd name="connsiteX1" fmla="*/ 0 w 25931"/>
                <a:gd name="connsiteY1" fmla="*/ 132037 h 132037"/>
                <a:gd name="connsiteX2" fmla="*/ 0 w 25931"/>
                <a:gd name="connsiteY2" fmla="*/ 0 h 132037"/>
                <a:gd name="connsiteX3" fmla="*/ 25931 w 25931"/>
                <a:gd name="connsiteY3" fmla="*/ 0 h 132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32037">
                  <a:moveTo>
                    <a:pt x="25931" y="132037"/>
                  </a:moveTo>
                  <a:lnTo>
                    <a:pt x="0" y="13203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3" name="Полилиния: фигура 177">
              <a:extLst>
                <a:ext uri="{FF2B5EF4-FFF2-40B4-BE49-F238E27FC236}">
                  <a16:creationId xmlns="" xmlns:a16="http://schemas.microsoft.com/office/drawing/2014/main" id="{912E0DAB-42E8-4056-98E8-1ABF57769F90}"/>
                </a:ext>
              </a:extLst>
            </p:cNvPr>
            <p:cNvSpPr/>
            <p:nvPr/>
          </p:nvSpPr>
          <p:spPr>
            <a:xfrm>
              <a:off x="1182845" y="5031532"/>
              <a:ext cx="70231" cy="18223"/>
            </a:xfrm>
            <a:custGeom>
              <a:avLst/>
              <a:gdLst>
                <a:gd name="connsiteX0" fmla="*/ 70232 w 70231"/>
                <a:gd name="connsiteY0" fmla="*/ 18223 h 18223"/>
                <a:gd name="connsiteX1" fmla="*/ 0 w 70231"/>
                <a:gd name="connsiteY1" fmla="*/ 18223 h 18223"/>
                <a:gd name="connsiteX2" fmla="*/ 0 w 70231"/>
                <a:gd name="connsiteY2" fmla="*/ 0 h 18223"/>
                <a:gd name="connsiteX3" fmla="*/ 70232 w 70231"/>
                <a:gd name="connsiteY3" fmla="*/ 0 h 1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23">
                  <a:moveTo>
                    <a:pt x="7023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4" name="Полилиния: фигура 178">
              <a:extLst>
                <a:ext uri="{FF2B5EF4-FFF2-40B4-BE49-F238E27FC236}">
                  <a16:creationId xmlns="" xmlns:a16="http://schemas.microsoft.com/office/drawing/2014/main" id="{199B2D93-AFC2-483C-A84D-A8A0BB4AD8A9}"/>
                </a:ext>
              </a:extLst>
            </p:cNvPr>
            <p:cNvSpPr/>
            <p:nvPr/>
          </p:nvSpPr>
          <p:spPr>
            <a:xfrm>
              <a:off x="2060752" y="5161065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5" name="Полилиния: фигура 179">
              <a:extLst>
                <a:ext uri="{FF2B5EF4-FFF2-40B4-BE49-F238E27FC236}">
                  <a16:creationId xmlns="" xmlns:a16="http://schemas.microsoft.com/office/drawing/2014/main" id="{8ED27336-083F-4C4A-A72F-1F1CDF406177}"/>
                </a:ext>
              </a:extLst>
            </p:cNvPr>
            <p:cNvSpPr/>
            <p:nvPr/>
          </p:nvSpPr>
          <p:spPr>
            <a:xfrm>
              <a:off x="2060752" y="5194031"/>
              <a:ext cx="70231" cy="18223"/>
            </a:xfrm>
            <a:custGeom>
              <a:avLst/>
              <a:gdLst>
                <a:gd name="connsiteX0" fmla="*/ 70232 w 70231"/>
                <a:gd name="connsiteY0" fmla="*/ 18223 h 18222"/>
                <a:gd name="connsiteX1" fmla="*/ 0 w 70231"/>
                <a:gd name="connsiteY1" fmla="*/ 18223 h 18222"/>
                <a:gd name="connsiteX2" fmla="*/ 0 w 70231"/>
                <a:gd name="connsiteY2" fmla="*/ 0 h 18222"/>
                <a:gd name="connsiteX3" fmla="*/ 70232 w 70231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22">
                  <a:moveTo>
                    <a:pt x="7023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6" name="Полилиния: фигура 180">
              <a:extLst>
                <a:ext uri="{FF2B5EF4-FFF2-40B4-BE49-F238E27FC236}">
                  <a16:creationId xmlns="" xmlns:a16="http://schemas.microsoft.com/office/drawing/2014/main" id="{4E0FC388-10CF-42AC-97CA-EA0131662590}"/>
                </a:ext>
              </a:extLst>
            </p:cNvPr>
            <p:cNvSpPr/>
            <p:nvPr/>
          </p:nvSpPr>
          <p:spPr>
            <a:xfrm>
              <a:off x="2165201" y="5194031"/>
              <a:ext cx="27908" cy="18223"/>
            </a:xfrm>
            <a:custGeom>
              <a:avLst/>
              <a:gdLst>
                <a:gd name="connsiteX0" fmla="*/ 27909 w 27909"/>
                <a:gd name="connsiteY0" fmla="*/ 18223 h 18222"/>
                <a:gd name="connsiteX1" fmla="*/ 0 w 27909"/>
                <a:gd name="connsiteY1" fmla="*/ 18223 h 18222"/>
                <a:gd name="connsiteX2" fmla="*/ 0 w 27909"/>
                <a:gd name="connsiteY2" fmla="*/ 0 h 18222"/>
                <a:gd name="connsiteX3" fmla="*/ 27909 w 2790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9" h="18222">
                  <a:moveTo>
                    <a:pt x="27909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7" name="Полилиния: фигура 181">
              <a:extLst>
                <a:ext uri="{FF2B5EF4-FFF2-40B4-BE49-F238E27FC236}">
                  <a16:creationId xmlns="" xmlns:a16="http://schemas.microsoft.com/office/drawing/2014/main" id="{90211A9E-786F-4DAF-B71F-698AA5804A6B}"/>
                </a:ext>
              </a:extLst>
            </p:cNvPr>
            <p:cNvSpPr/>
            <p:nvPr/>
          </p:nvSpPr>
          <p:spPr>
            <a:xfrm>
              <a:off x="2225987" y="5194031"/>
              <a:ext cx="27906" cy="18223"/>
            </a:xfrm>
            <a:custGeom>
              <a:avLst/>
              <a:gdLst>
                <a:gd name="connsiteX0" fmla="*/ 27906 w 27906"/>
                <a:gd name="connsiteY0" fmla="*/ 18223 h 18222"/>
                <a:gd name="connsiteX1" fmla="*/ 0 w 27906"/>
                <a:gd name="connsiteY1" fmla="*/ 18223 h 18222"/>
                <a:gd name="connsiteX2" fmla="*/ 0 w 27906"/>
                <a:gd name="connsiteY2" fmla="*/ 0 h 18222"/>
                <a:gd name="connsiteX3" fmla="*/ 27906 w 27906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6" h="18222">
                  <a:moveTo>
                    <a:pt x="27906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8" name="Полилиния: фигура 182">
              <a:extLst>
                <a:ext uri="{FF2B5EF4-FFF2-40B4-BE49-F238E27FC236}">
                  <a16:creationId xmlns="" xmlns:a16="http://schemas.microsoft.com/office/drawing/2014/main" id="{4F658597-26C3-42E2-97AC-645CD9C640E6}"/>
                </a:ext>
              </a:extLst>
            </p:cNvPr>
            <p:cNvSpPr/>
            <p:nvPr/>
          </p:nvSpPr>
          <p:spPr>
            <a:xfrm>
              <a:off x="2286760" y="5194031"/>
              <a:ext cx="27908" cy="18223"/>
            </a:xfrm>
            <a:custGeom>
              <a:avLst/>
              <a:gdLst>
                <a:gd name="connsiteX0" fmla="*/ 27909 w 27909"/>
                <a:gd name="connsiteY0" fmla="*/ 18223 h 18222"/>
                <a:gd name="connsiteX1" fmla="*/ 0 w 27909"/>
                <a:gd name="connsiteY1" fmla="*/ 18223 h 18222"/>
                <a:gd name="connsiteX2" fmla="*/ 0 w 27909"/>
                <a:gd name="connsiteY2" fmla="*/ 0 h 18222"/>
                <a:gd name="connsiteX3" fmla="*/ 27909 w 2790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9" h="18222">
                  <a:moveTo>
                    <a:pt x="27909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9" name="Полилиния: фигура 183">
              <a:extLst>
                <a:ext uri="{FF2B5EF4-FFF2-40B4-BE49-F238E27FC236}">
                  <a16:creationId xmlns="" xmlns:a16="http://schemas.microsoft.com/office/drawing/2014/main" id="{18CA982B-11E4-4A0F-ABAA-EC2F89C2D62D}"/>
                </a:ext>
              </a:extLst>
            </p:cNvPr>
            <p:cNvSpPr/>
            <p:nvPr/>
          </p:nvSpPr>
          <p:spPr>
            <a:xfrm>
              <a:off x="2347537" y="5194031"/>
              <a:ext cx="27908" cy="18223"/>
            </a:xfrm>
            <a:custGeom>
              <a:avLst/>
              <a:gdLst>
                <a:gd name="connsiteX0" fmla="*/ 27909 w 27909"/>
                <a:gd name="connsiteY0" fmla="*/ 18223 h 18222"/>
                <a:gd name="connsiteX1" fmla="*/ 0 w 27909"/>
                <a:gd name="connsiteY1" fmla="*/ 18223 h 18222"/>
                <a:gd name="connsiteX2" fmla="*/ 0 w 27909"/>
                <a:gd name="connsiteY2" fmla="*/ 0 h 18222"/>
                <a:gd name="connsiteX3" fmla="*/ 27909 w 2790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9" h="18222">
                  <a:moveTo>
                    <a:pt x="27909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" name="Полилиния: фигура 184">
              <a:extLst>
                <a:ext uri="{FF2B5EF4-FFF2-40B4-BE49-F238E27FC236}">
                  <a16:creationId xmlns="" xmlns:a16="http://schemas.microsoft.com/office/drawing/2014/main" id="{DC7B0CFC-DF23-43B7-94A9-A8F1D286A850}"/>
                </a:ext>
              </a:extLst>
            </p:cNvPr>
            <p:cNvSpPr/>
            <p:nvPr/>
          </p:nvSpPr>
          <p:spPr>
            <a:xfrm>
              <a:off x="2531664" y="5175452"/>
              <a:ext cx="19130" cy="19123"/>
            </a:xfrm>
            <a:custGeom>
              <a:avLst/>
              <a:gdLst>
                <a:gd name="connsiteX0" fmla="*/ 19130 w 19129"/>
                <a:gd name="connsiteY0" fmla="*/ 19123 h 19123"/>
                <a:gd name="connsiteX1" fmla="*/ 0 w 19129"/>
                <a:gd name="connsiteY1" fmla="*/ 19123 h 19123"/>
                <a:gd name="connsiteX2" fmla="*/ 0 w 19129"/>
                <a:gd name="connsiteY2" fmla="*/ 0 h 19123"/>
                <a:gd name="connsiteX3" fmla="*/ 19130 w 19129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23">
                  <a:moveTo>
                    <a:pt x="19130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1" name="Полилиния: фигура 185">
              <a:extLst>
                <a:ext uri="{FF2B5EF4-FFF2-40B4-BE49-F238E27FC236}">
                  <a16:creationId xmlns="" xmlns:a16="http://schemas.microsoft.com/office/drawing/2014/main" id="{34619100-C3F0-4E85-9146-AD0EEA794F19}"/>
                </a:ext>
              </a:extLst>
            </p:cNvPr>
            <p:cNvSpPr/>
            <p:nvPr/>
          </p:nvSpPr>
          <p:spPr>
            <a:xfrm>
              <a:off x="2536511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2" name="Полилиния: фигура 186">
              <a:extLst>
                <a:ext uri="{FF2B5EF4-FFF2-40B4-BE49-F238E27FC236}">
                  <a16:creationId xmlns="" xmlns:a16="http://schemas.microsoft.com/office/drawing/2014/main" id="{13B2A8DF-EC1B-42BF-9111-0688BF4189FA}"/>
                </a:ext>
              </a:extLst>
            </p:cNvPr>
            <p:cNvSpPr/>
            <p:nvPr/>
          </p:nvSpPr>
          <p:spPr>
            <a:xfrm>
              <a:off x="2576753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3" name="Полилиния: фигура 187">
              <a:extLst>
                <a:ext uri="{FF2B5EF4-FFF2-40B4-BE49-F238E27FC236}">
                  <a16:creationId xmlns="" xmlns:a16="http://schemas.microsoft.com/office/drawing/2014/main" id="{830ED2C4-796F-4485-A2B8-12737761D831}"/>
                </a:ext>
              </a:extLst>
            </p:cNvPr>
            <p:cNvSpPr/>
            <p:nvPr/>
          </p:nvSpPr>
          <p:spPr>
            <a:xfrm>
              <a:off x="2616997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4" name="Полилиния: фигура 188">
              <a:extLst>
                <a:ext uri="{FF2B5EF4-FFF2-40B4-BE49-F238E27FC236}">
                  <a16:creationId xmlns="" xmlns:a16="http://schemas.microsoft.com/office/drawing/2014/main" id="{E4543419-68A4-4876-9ECB-1A2F07AD55A9}"/>
                </a:ext>
              </a:extLst>
            </p:cNvPr>
            <p:cNvSpPr/>
            <p:nvPr/>
          </p:nvSpPr>
          <p:spPr>
            <a:xfrm>
              <a:off x="2657231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5" name="Полилиния: фигура 189">
              <a:extLst>
                <a:ext uri="{FF2B5EF4-FFF2-40B4-BE49-F238E27FC236}">
                  <a16:creationId xmlns="" xmlns:a16="http://schemas.microsoft.com/office/drawing/2014/main" id="{9BA1E6B0-BDA6-4FBE-B210-1A4DCFCC2F61}"/>
                </a:ext>
              </a:extLst>
            </p:cNvPr>
            <p:cNvSpPr/>
            <p:nvPr/>
          </p:nvSpPr>
          <p:spPr>
            <a:xfrm>
              <a:off x="2697475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6" name="Полилиния: фигура 190">
              <a:extLst>
                <a:ext uri="{FF2B5EF4-FFF2-40B4-BE49-F238E27FC236}">
                  <a16:creationId xmlns="" xmlns:a16="http://schemas.microsoft.com/office/drawing/2014/main" id="{7B30047B-EF92-4999-8D43-3F17F369F4C7}"/>
                </a:ext>
              </a:extLst>
            </p:cNvPr>
            <p:cNvSpPr/>
            <p:nvPr/>
          </p:nvSpPr>
          <p:spPr>
            <a:xfrm>
              <a:off x="2737717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7" name="Полилиния: фигура 191">
              <a:extLst>
                <a:ext uri="{FF2B5EF4-FFF2-40B4-BE49-F238E27FC236}">
                  <a16:creationId xmlns="" xmlns:a16="http://schemas.microsoft.com/office/drawing/2014/main" id="{2FCD370C-D05B-40EB-9F66-346ED7E30460}"/>
                </a:ext>
              </a:extLst>
            </p:cNvPr>
            <p:cNvSpPr/>
            <p:nvPr/>
          </p:nvSpPr>
          <p:spPr>
            <a:xfrm>
              <a:off x="2531664" y="5217085"/>
              <a:ext cx="19130" cy="19123"/>
            </a:xfrm>
            <a:custGeom>
              <a:avLst/>
              <a:gdLst>
                <a:gd name="connsiteX0" fmla="*/ 19130 w 19129"/>
                <a:gd name="connsiteY0" fmla="*/ 19123 h 19122"/>
                <a:gd name="connsiteX1" fmla="*/ 0 w 19129"/>
                <a:gd name="connsiteY1" fmla="*/ 19123 h 19122"/>
                <a:gd name="connsiteX2" fmla="*/ 0 w 19129"/>
                <a:gd name="connsiteY2" fmla="*/ 0 h 19122"/>
                <a:gd name="connsiteX3" fmla="*/ 19130 w 19129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22">
                  <a:moveTo>
                    <a:pt x="19130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8" name="Полилиния: фигура 192">
              <a:extLst>
                <a:ext uri="{FF2B5EF4-FFF2-40B4-BE49-F238E27FC236}">
                  <a16:creationId xmlns="" xmlns:a16="http://schemas.microsoft.com/office/drawing/2014/main" id="{75DFDC68-470F-4ED9-BD0C-B21A1C1DA261}"/>
                </a:ext>
              </a:extLst>
            </p:cNvPr>
            <p:cNvSpPr/>
            <p:nvPr/>
          </p:nvSpPr>
          <p:spPr>
            <a:xfrm>
              <a:off x="2531664" y="5258718"/>
              <a:ext cx="19130" cy="19118"/>
            </a:xfrm>
            <a:custGeom>
              <a:avLst/>
              <a:gdLst>
                <a:gd name="connsiteX0" fmla="*/ 19130 w 19129"/>
                <a:gd name="connsiteY0" fmla="*/ 19120 h 19119"/>
                <a:gd name="connsiteX1" fmla="*/ 0 w 19129"/>
                <a:gd name="connsiteY1" fmla="*/ 19120 h 19119"/>
                <a:gd name="connsiteX2" fmla="*/ 0 w 19129"/>
                <a:gd name="connsiteY2" fmla="*/ 0 h 19119"/>
                <a:gd name="connsiteX3" fmla="*/ 19130 w 19129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19">
                  <a:moveTo>
                    <a:pt x="19130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9" name="Полилиния: фигура 193">
              <a:extLst>
                <a:ext uri="{FF2B5EF4-FFF2-40B4-BE49-F238E27FC236}">
                  <a16:creationId xmlns="" xmlns:a16="http://schemas.microsoft.com/office/drawing/2014/main" id="{200E65F0-540F-4F79-B2A5-00F3789725E9}"/>
                </a:ext>
              </a:extLst>
            </p:cNvPr>
            <p:cNvSpPr/>
            <p:nvPr/>
          </p:nvSpPr>
          <p:spPr>
            <a:xfrm>
              <a:off x="2531664" y="5300365"/>
              <a:ext cx="19130" cy="19112"/>
            </a:xfrm>
            <a:custGeom>
              <a:avLst/>
              <a:gdLst>
                <a:gd name="connsiteX0" fmla="*/ 19130 w 19129"/>
                <a:gd name="connsiteY0" fmla="*/ 19111 h 19111"/>
                <a:gd name="connsiteX1" fmla="*/ 0 w 19129"/>
                <a:gd name="connsiteY1" fmla="*/ 19111 h 19111"/>
                <a:gd name="connsiteX2" fmla="*/ 0 w 19129"/>
                <a:gd name="connsiteY2" fmla="*/ 0 h 19111"/>
                <a:gd name="connsiteX3" fmla="*/ 19130 w 19129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11">
                  <a:moveTo>
                    <a:pt x="19130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0" name="Полилиния: фигура 194">
              <a:extLst>
                <a:ext uri="{FF2B5EF4-FFF2-40B4-BE49-F238E27FC236}">
                  <a16:creationId xmlns="" xmlns:a16="http://schemas.microsoft.com/office/drawing/2014/main" id="{6EE2D5BB-C632-4EDB-90CA-0FD5A81BF10C}"/>
                </a:ext>
              </a:extLst>
            </p:cNvPr>
            <p:cNvSpPr/>
            <p:nvPr/>
          </p:nvSpPr>
          <p:spPr>
            <a:xfrm>
              <a:off x="2583896" y="5217085"/>
              <a:ext cx="19119" cy="19123"/>
            </a:xfrm>
            <a:custGeom>
              <a:avLst/>
              <a:gdLst>
                <a:gd name="connsiteX0" fmla="*/ 19118 w 19118"/>
                <a:gd name="connsiteY0" fmla="*/ 19123 h 19122"/>
                <a:gd name="connsiteX1" fmla="*/ 0 w 19118"/>
                <a:gd name="connsiteY1" fmla="*/ 19123 h 19122"/>
                <a:gd name="connsiteX2" fmla="*/ 0 w 19118"/>
                <a:gd name="connsiteY2" fmla="*/ 0 h 19122"/>
                <a:gd name="connsiteX3" fmla="*/ 19118 w 19118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22">
                  <a:moveTo>
                    <a:pt x="19118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1" name="Полилиния: фигура 195">
              <a:extLst>
                <a:ext uri="{FF2B5EF4-FFF2-40B4-BE49-F238E27FC236}">
                  <a16:creationId xmlns="" xmlns:a16="http://schemas.microsoft.com/office/drawing/2014/main" id="{1841AC62-14F6-4E50-8AB4-95365B94FF0D}"/>
                </a:ext>
              </a:extLst>
            </p:cNvPr>
            <p:cNvSpPr/>
            <p:nvPr/>
          </p:nvSpPr>
          <p:spPr>
            <a:xfrm>
              <a:off x="2583896" y="5258718"/>
              <a:ext cx="19119" cy="19118"/>
            </a:xfrm>
            <a:custGeom>
              <a:avLst/>
              <a:gdLst>
                <a:gd name="connsiteX0" fmla="*/ 19118 w 19118"/>
                <a:gd name="connsiteY0" fmla="*/ 19120 h 19119"/>
                <a:gd name="connsiteX1" fmla="*/ 0 w 19118"/>
                <a:gd name="connsiteY1" fmla="*/ 19120 h 19119"/>
                <a:gd name="connsiteX2" fmla="*/ 0 w 19118"/>
                <a:gd name="connsiteY2" fmla="*/ 0 h 19119"/>
                <a:gd name="connsiteX3" fmla="*/ 19118 w 19118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9">
                  <a:moveTo>
                    <a:pt x="19118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2" name="Полилиния: фигура 196">
              <a:extLst>
                <a:ext uri="{FF2B5EF4-FFF2-40B4-BE49-F238E27FC236}">
                  <a16:creationId xmlns="" xmlns:a16="http://schemas.microsoft.com/office/drawing/2014/main" id="{7A6434FD-ECA1-42DC-B272-7FBB11F2977B}"/>
                </a:ext>
              </a:extLst>
            </p:cNvPr>
            <p:cNvSpPr/>
            <p:nvPr/>
          </p:nvSpPr>
          <p:spPr>
            <a:xfrm>
              <a:off x="2583896" y="5300365"/>
              <a:ext cx="19119" cy="19112"/>
            </a:xfrm>
            <a:custGeom>
              <a:avLst/>
              <a:gdLst>
                <a:gd name="connsiteX0" fmla="*/ 19118 w 19118"/>
                <a:gd name="connsiteY0" fmla="*/ 19111 h 19111"/>
                <a:gd name="connsiteX1" fmla="*/ 0 w 19118"/>
                <a:gd name="connsiteY1" fmla="*/ 19111 h 19111"/>
                <a:gd name="connsiteX2" fmla="*/ 0 w 19118"/>
                <a:gd name="connsiteY2" fmla="*/ 0 h 19111"/>
                <a:gd name="connsiteX3" fmla="*/ 19118 w 19118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1">
                  <a:moveTo>
                    <a:pt x="19118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3" name="Полилиния: фигура 197">
              <a:extLst>
                <a:ext uri="{FF2B5EF4-FFF2-40B4-BE49-F238E27FC236}">
                  <a16:creationId xmlns="" xmlns:a16="http://schemas.microsoft.com/office/drawing/2014/main" id="{05E7138B-451B-4BAC-877F-9B20C8EB1F1A}"/>
                </a:ext>
              </a:extLst>
            </p:cNvPr>
            <p:cNvSpPr/>
            <p:nvPr/>
          </p:nvSpPr>
          <p:spPr>
            <a:xfrm>
              <a:off x="2636115" y="5217085"/>
              <a:ext cx="19125" cy="19123"/>
            </a:xfrm>
            <a:custGeom>
              <a:avLst/>
              <a:gdLst>
                <a:gd name="connsiteX0" fmla="*/ 19127 w 19126"/>
                <a:gd name="connsiteY0" fmla="*/ 19123 h 19122"/>
                <a:gd name="connsiteX1" fmla="*/ 0 w 19126"/>
                <a:gd name="connsiteY1" fmla="*/ 19123 h 19122"/>
                <a:gd name="connsiteX2" fmla="*/ 0 w 19126"/>
                <a:gd name="connsiteY2" fmla="*/ 0 h 19122"/>
                <a:gd name="connsiteX3" fmla="*/ 19127 w 19126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22">
                  <a:moveTo>
                    <a:pt x="19127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4" name="Полилиния: фигура 198">
              <a:extLst>
                <a:ext uri="{FF2B5EF4-FFF2-40B4-BE49-F238E27FC236}">
                  <a16:creationId xmlns="" xmlns:a16="http://schemas.microsoft.com/office/drawing/2014/main" id="{413C9307-5B14-4170-9B9F-1A84C6AA336A}"/>
                </a:ext>
              </a:extLst>
            </p:cNvPr>
            <p:cNvSpPr/>
            <p:nvPr/>
          </p:nvSpPr>
          <p:spPr>
            <a:xfrm>
              <a:off x="2636115" y="5258718"/>
              <a:ext cx="19125" cy="19118"/>
            </a:xfrm>
            <a:custGeom>
              <a:avLst/>
              <a:gdLst>
                <a:gd name="connsiteX0" fmla="*/ 19127 w 19126"/>
                <a:gd name="connsiteY0" fmla="*/ 19120 h 19119"/>
                <a:gd name="connsiteX1" fmla="*/ 0 w 19126"/>
                <a:gd name="connsiteY1" fmla="*/ 19120 h 19119"/>
                <a:gd name="connsiteX2" fmla="*/ 0 w 19126"/>
                <a:gd name="connsiteY2" fmla="*/ 0 h 19119"/>
                <a:gd name="connsiteX3" fmla="*/ 19127 w 19126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9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5" name="Полилиния: фигура 199">
              <a:extLst>
                <a:ext uri="{FF2B5EF4-FFF2-40B4-BE49-F238E27FC236}">
                  <a16:creationId xmlns="" xmlns:a16="http://schemas.microsoft.com/office/drawing/2014/main" id="{F3179FB8-0DE6-4441-9140-E3C5BF84989A}"/>
                </a:ext>
              </a:extLst>
            </p:cNvPr>
            <p:cNvSpPr/>
            <p:nvPr/>
          </p:nvSpPr>
          <p:spPr>
            <a:xfrm>
              <a:off x="2636115" y="5300365"/>
              <a:ext cx="19125" cy="19112"/>
            </a:xfrm>
            <a:custGeom>
              <a:avLst/>
              <a:gdLst>
                <a:gd name="connsiteX0" fmla="*/ 19127 w 19126"/>
                <a:gd name="connsiteY0" fmla="*/ 19111 h 19111"/>
                <a:gd name="connsiteX1" fmla="*/ 0 w 19126"/>
                <a:gd name="connsiteY1" fmla="*/ 19111 h 19111"/>
                <a:gd name="connsiteX2" fmla="*/ 0 w 19126"/>
                <a:gd name="connsiteY2" fmla="*/ 0 h 19111"/>
                <a:gd name="connsiteX3" fmla="*/ 19127 w 19126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1">
                  <a:moveTo>
                    <a:pt x="19127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6" name="Полилиния: фигура 200">
              <a:extLst>
                <a:ext uri="{FF2B5EF4-FFF2-40B4-BE49-F238E27FC236}">
                  <a16:creationId xmlns="" xmlns:a16="http://schemas.microsoft.com/office/drawing/2014/main" id="{2A3D6CD0-341A-4A8A-BB21-3B55FE0F8D4B}"/>
                </a:ext>
              </a:extLst>
            </p:cNvPr>
            <p:cNvSpPr/>
            <p:nvPr/>
          </p:nvSpPr>
          <p:spPr>
            <a:xfrm>
              <a:off x="2688346" y="5217085"/>
              <a:ext cx="19119" cy="19123"/>
            </a:xfrm>
            <a:custGeom>
              <a:avLst/>
              <a:gdLst>
                <a:gd name="connsiteX0" fmla="*/ 19118 w 19118"/>
                <a:gd name="connsiteY0" fmla="*/ 19123 h 19122"/>
                <a:gd name="connsiteX1" fmla="*/ 0 w 19118"/>
                <a:gd name="connsiteY1" fmla="*/ 19123 h 19122"/>
                <a:gd name="connsiteX2" fmla="*/ 0 w 19118"/>
                <a:gd name="connsiteY2" fmla="*/ 0 h 19122"/>
                <a:gd name="connsiteX3" fmla="*/ 19118 w 19118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22">
                  <a:moveTo>
                    <a:pt x="19118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7" name="Полилиния: фигура 201">
              <a:extLst>
                <a:ext uri="{FF2B5EF4-FFF2-40B4-BE49-F238E27FC236}">
                  <a16:creationId xmlns="" xmlns:a16="http://schemas.microsoft.com/office/drawing/2014/main" id="{6AF567E7-5E29-4ABF-9471-4D7D8E3B5500}"/>
                </a:ext>
              </a:extLst>
            </p:cNvPr>
            <p:cNvSpPr/>
            <p:nvPr/>
          </p:nvSpPr>
          <p:spPr>
            <a:xfrm>
              <a:off x="2688346" y="5258718"/>
              <a:ext cx="19119" cy="19118"/>
            </a:xfrm>
            <a:custGeom>
              <a:avLst/>
              <a:gdLst>
                <a:gd name="connsiteX0" fmla="*/ 19118 w 19118"/>
                <a:gd name="connsiteY0" fmla="*/ 19120 h 19119"/>
                <a:gd name="connsiteX1" fmla="*/ 0 w 19118"/>
                <a:gd name="connsiteY1" fmla="*/ 19120 h 19119"/>
                <a:gd name="connsiteX2" fmla="*/ 0 w 19118"/>
                <a:gd name="connsiteY2" fmla="*/ 0 h 19119"/>
                <a:gd name="connsiteX3" fmla="*/ 19118 w 19118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9">
                  <a:moveTo>
                    <a:pt x="19118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8" name="Полилиния: фигура 202">
              <a:extLst>
                <a:ext uri="{FF2B5EF4-FFF2-40B4-BE49-F238E27FC236}">
                  <a16:creationId xmlns="" xmlns:a16="http://schemas.microsoft.com/office/drawing/2014/main" id="{B8903517-18D7-4FD1-9116-DA6C1275B703}"/>
                </a:ext>
              </a:extLst>
            </p:cNvPr>
            <p:cNvSpPr/>
            <p:nvPr/>
          </p:nvSpPr>
          <p:spPr>
            <a:xfrm>
              <a:off x="2688346" y="5300365"/>
              <a:ext cx="19119" cy="19112"/>
            </a:xfrm>
            <a:custGeom>
              <a:avLst/>
              <a:gdLst>
                <a:gd name="connsiteX0" fmla="*/ 19118 w 19118"/>
                <a:gd name="connsiteY0" fmla="*/ 19111 h 19111"/>
                <a:gd name="connsiteX1" fmla="*/ 0 w 19118"/>
                <a:gd name="connsiteY1" fmla="*/ 19111 h 19111"/>
                <a:gd name="connsiteX2" fmla="*/ 0 w 19118"/>
                <a:gd name="connsiteY2" fmla="*/ 0 h 19111"/>
                <a:gd name="connsiteX3" fmla="*/ 19118 w 19118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1">
                  <a:moveTo>
                    <a:pt x="19118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9" name="Полилиния: фигура 203">
              <a:extLst>
                <a:ext uri="{FF2B5EF4-FFF2-40B4-BE49-F238E27FC236}">
                  <a16:creationId xmlns="" xmlns:a16="http://schemas.microsoft.com/office/drawing/2014/main" id="{5FFA5FA8-AF9C-4246-9FA2-35B35D8FFE8C}"/>
                </a:ext>
              </a:extLst>
            </p:cNvPr>
            <p:cNvSpPr/>
            <p:nvPr/>
          </p:nvSpPr>
          <p:spPr>
            <a:xfrm>
              <a:off x="2740567" y="5217085"/>
              <a:ext cx="19125" cy="19123"/>
            </a:xfrm>
            <a:custGeom>
              <a:avLst/>
              <a:gdLst>
                <a:gd name="connsiteX0" fmla="*/ 19127 w 19126"/>
                <a:gd name="connsiteY0" fmla="*/ 19123 h 19122"/>
                <a:gd name="connsiteX1" fmla="*/ 0 w 19126"/>
                <a:gd name="connsiteY1" fmla="*/ 19123 h 19122"/>
                <a:gd name="connsiteX2" fmla="*/ 0 w 19126"/>
                <a:gd name="connsiteY2" fmla="*/ 0 h 19122"/>
                <a:gd name="connsiteX3" fmla="*/ 19127 w 19126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22">
                  <a:moveTo>
                    <a:pt x="19127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0" name="Полилиния: фигура 204">
              <a:extLst>
                <a:ext uri="{FF2B5EF4-FFF2-40B4-BE49-F238E27FC236}">
                  <a16:creationId xmlns="" xmlns:a16="http://schemas.microsoft.com/office/drawing/2014/main" id="{B9A747E3-5126-49FC-970E-75E8BF62D00A}"/>
                </a:ext>
              </a:extLst>
            </p:cNvPr>
            <p:cNvSpPr/>
            <p:nvPr/>
          </p:nvSpPr>
          <p:spPr>
            <a:xfrm>
              <a:off x="2740567" y="5258718"/>
              <a:ext cx="19125" cy="19118"/>
            </a:xfrm>
            <a:custGeom>
              <a:avLst/>
              <a:gdLst>
                <a:gd name="connsiteX0" fmla="*/ 19127 w 19126"/>
                <a:gd name="connsiteY0" fmla="*/ 19120 h 19119"/>
                <a:gd name="connsiteX1" fmla="*/ 0 w 19126"/>
                <a:gd name="connsiteY1" fmla="*/ 19120 h 19119"/>
                <a:gd name="connsiteX2" fmla="*/ 0 w 19126"/>
                <a:gd name="connsiteY2" fmla="*/ 0 h 19119"/>
                <a:gd name="connsiteX3" fmla="*/ 19127 w 19126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9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1" name="Полилиния: фигура 205">
              <a:extLst>
                <a:ext uri="{FF2B5EF4-FFF2-40B4-BE49-F238E27FC236}">
                  <a16:creationId xmlns="" xmlns:a16="http://schemas.microsoft.com/office/drawing/2014/main" id="{76BB46A8-F2DE-4747-8367-B9E8F522FD52}"/>
                </a:ext>
              </a:extLst>
            </p:cNvPr>
            <p:cNvSpPr/>
            <p:nvPr/>
          </p:nvSpPr>
          <p:spPr>
            <a:xfrm>
              <a:off x="2740567" y="5300365"/>
              <a:ext cx="19125" cy="19112"/>
            </a:xfrm>
            <a:custGeom>
              <a:avLst/>
              <a:gdLst>
                <a:gd name="connsiteX0" fmla="*/ 19127 w 19126"/>
                <a:gd name="connsiteY0" fmla="*/ 19111 h 19111"/>
                <a:gd name="connsiteX1" fmla="*/ 0 w 19126"/>
                <a:gd name="connsiteY1" fmla="*/ 19111 h 19111"/>
                <a:gd name="connsiteX2" fmla="*/ 0 w 19126"/>
                <a:gd name="connsiteY2" fmla="*/ 0 h 19111"/>
                <a:gd name="connsiteX3" fmla="*/ 19127 w 19126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1">
                  <a:moveTo>
                    <a:pt x="19127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2" name="Полилиния: фигура 206">
              <a:extLst>
                <a:ext uri="{FF2B5EF4-FFF2-40B4-BE49-F238E27FC236}">
                  <a16:creationId xmlns="" xmlns:a16="http://schemas.microsoft.com/office/drawing/2014/main" id="{DB5247E0-DF7E-4504-8142-8291A35BDA28}"/>
                </a:ext>
              </a:extLst>
            </p:cNvPr>
            <p:cNvSpPr/>
            <p:nvPr/>
          </p:nvSpPr>
          <p:spPr>
            <a:xfrm>
              <a:off x="2740567" y="5088823"/>
              <a:ext cx="19125" cy="19112"/>
            </a:xfrm>
            <a:custGeom>
              <a:avLst/>
              <a:gdLst>
                <a:gd name="connsiteX0" fmla="*/ 19127 w 19126"/>
                <a:gd name="connsiteY0" fmla="*/ 19111 h 19111"/>
                <a:gd name="connsiteX1" fmla="*/ 0 w 19126"/>
                <a:gd name="connsiteY1" fmla="*/ 19111 h 19111"/>
                <a:gd name="connsiteX2" fmla="*/ 0 w 19126"/>
                <a:gd name="connsiteY2" fmla="*/ 0 h 19111"/>
                <a:gd name="connsiteX3" fmla="*/ 19127 w 19126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1">
                  <a:moveTo>
                    <a:pt x="19127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3" name="Полилиния: фигура 207">
              <a:extLst>
                <a:ext uri="{FF2B5EF4-FFF2-40B4-BE49-F238E27FC236}">
                  <a16:creationId xmlns="" xmlns:a16="http://schemas.microsoft.com/office/drawing/2014/main" id="{9C816C7A-D1D6-49E1-A771-ACAC857DAF13}"/>
                </a:ext>
              </a:extLst>
            </p:cNvPr>
            <p:cNvSpPr/>
            <p:nvPr/>
          </p:nvSpPr>
          <p:spPr>
            <a:xfrm>
              <a:off x="2740567" y="5130444"/>
              <a:ext cx="19125" cy="19121"/>
            </a:xfrm>
            <a:custGeom>
              <a:avLst/>
              <a:gdLst>
                <a:gd name="connsiteX0" fmla="*/ 19127 w 19126"/>
                <a:gd name="connsiteY0" fmla="*/ 19120 h 19120"/>
                <a:gd name="connsiteX1" fmla="*/ 0 w 19126"/>
                <a:gd name="connsiteY1" fmla="*/ 19120 h 19120"/>
                <a:gd name="connsiteX2" fmla="*/ 0 w 19126"/>
                <a:gd name="connsiteY2" fmla="*/ 0 h 19120"/>
                <a:gd name="connsiteX3" fmla="*/ 19127 w 19126"/>
                <a:gd name="connsiteY3" fmla="*/ 0 h 1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20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4" name="Полилиния: фигура 208">
              <a:extLst>
                <a:ext uri="{FF2B5EF4-FFF2-40B4-BE49-F238E27FC236}">
                  <a16:creationId xmlns="" xmlns:a16="http://schemas.microsoft.com/office/drawing/2014/main" id="{79A879EB-B897-494B-99AE-2D7A3465F9FA}"/>
                </a:ext>
              </a:extLst>
            </p:cNvPr>
            <p:cNvSpPr/>
            <p:nvPr/>
          </p:nvSpPr>
          <p:spPr>
            <a:xfrm>
              <a:off x="2740567" y="5172082"/>
              <a:ext cx="19125" cy="19118"/>
            </a:xfrm>
            <a:custGeom>
              <a:avLst/>
              <a:gdLst>
                <a:gd name="connsiteX0" fmla="*/ 19127 w 19126"/>
                <a:gd name="connsiteY0" fmla="*/ 19120 h 19119"/>
                <a:gd name="connsiteX1" fmla="*/ 0 w 19126"/>
                <a:gd name="connsiteY1" fmla="*/ 19120 h 19119"/>
                <a:gd name="connsiteX2" fmla="*/ 0 w 19126"/>
                <a:gd name="connsiteY2" fmla="*/ 0 h 19119"/>
                <a:gd name="connsiteX3" fmla="*/ 19127 w 19126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9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5" name="Полилиния: фигура 209">
              <a:extLst>
                <a:ext uri="{FF2B5EF4-FFF2-40B4-BE49-F238E27FC236}">
                  <a16:creationId xmlns="" xmlns:a16="http://schemas.microsoft.com/office/drawing/2014/main" id="{754DB5FF-D76F-476E-9C48-612DDCCB57FD}"/>
                </a:ext>
              </a:extLst>
            </p:cNvPr>
            <p:cNvSpPr/>
            <p:nvPr/>
          </p:nvSpPr>
          <p:spPr>
            <a:xfrm>
              <a:off x="2840601" y="5188304"/>
              <a:ext cx="39443" cy="19105"/>
            </a:xfrm>
            <a:custGeom>
              <a:avLst/>
              <a:gdLst>
                <a:gd name="connsiteX0" fmla="*/ 39445 w 39444"/>
                <a:gd name="connsiteY0" fmla="*/ 19105 h 19105"/>
                <a:gd name="connsiteX1" fmla="*/ 0 w 39444"/>
                <a:gd name="connsiteY1" fmla="*/ 19105 h 19105"/>
                <a:gd name="connsiteX2" fmla="*/ 0 w 39444"/>
                <a:gd name="connsiteY2" fmla="*/ 0 h 19105"/>
                <a:gd name="connsiteX3" fmla="*/ 39445 w 39444"/>
                <a:gd name="connsiteY3" fmla="*/ 0 h 19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05">
                  <a:moveTo>
                    <a:pt x="39445" y="19105"/>
                  </a:moveTo>
                  <a:lnTo>
                    <a:pt x="0" y="19105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6" name="Полилиния: фигура 210">
              <a:extLst>
                <a:ext uri="{FF2B5EF4-FFF2-40B4-BE49-F238E27FC236}">
                  <a16:creationId xmlns="" xmlns:a16="http://schemas.microsoft.com/office/drawing/2014/main" id="{201DBC8D-099F-48C9-9C96-88B807CF3C13}"/>
                </a:ext>
              </a:extLst>
            </p:cNvPr>
            <p:cNvSpPr/>
            <p:nvPr/>
          </p:nvSpPr>
          <p:spPr>
            <a:xfrm>
              <a:off x="2840601" y="5229932"/>
              <a:ext cx="39443" cy="19123"/>
            </a:xfrm>
            <a:custGeom>
              <a:avLst/>
              <a:gdLst>
                <a:gd name="connsiteX0" fmla="*/ 39445 w 39444"/>
                <a:gd name="connsiteY0" fmla="*/ 19123 h 19122"/>
                <a:gd name="connsiteX1" fmla="*/ 0 w 39444"/>
                <a:gd name="connsiteY1" fmla="*/ 19123 h 19122"/>
                <a:gd name="connsiteX2" fmla="*/ 0 w 39444"/>
                <a:gd name="connsiteY2" fmla="*/ 0 h 19122"/>
                <a:gd name="connsiteX3" fmla="*/ 39445 w 39444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22">
                  <a:moveTo>
                    <a:pt x="39445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7" name="Полилиния: фигура 211">
              <a:extLst>
                <a:ext uri="{FF2B5EF4-FFF2-40B4-BE49-F238E27FC236}">
                  <a16:creationId xmlns="" xmlns:a16="http://schemas.microsoft.com/office/drawing/2014/main" id="{E3C0CB83-A8C4-4741-BCA8-E204601FEE0A}"/>
                </a:ext>
              </a:extLst>
            </p:cNvPr>
            <p:cNvSpPr/>
            <p:nvPr/>
          </p:nvSpPr>
          <p:spPr>
            <a:xfrm>
              <a:off x="2840601" y="5271556"/>
              <a:ext cx="39443" cy="19123"/>
            </a:xfrm>
            <a:custGeom>
              <a:avLst/>
              <a:gdLst>
                <a:gd name="connsiteX0" fmla="*/ 39445 w 39444"/>
                <a:gd name="connsiteY0" fmla="*/ 19123 h 19123"/>
                <a:gd name="connsiteX1" fmla="*/ 0 w 39444"/>
                <a:gd name="connsiteY1" fmla="*/ 19123 h 19123"/>
                <a:gd name="connsiteX2" fmla="*/ 0 w 39444"/>
                <a:gd name="connsiteY2" fmla="*/ 0 h 19123"/>
                <a:gd name="connsiteX3" fmla="*/ 39445 w 39444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23">
                  <a:moveTo>
                    <a:pt x="39445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8" name="Полилиния: фигура 212">
              <a:extLst>
                <a:ext uri="{FF2B5EF4-FFF2-40B4-BE49-F238E27FC236}">
                  <a16:creationId xmlns="" xmlns:a16="http://schemas.microsoft.com/office/drawing/2014/main" id="{FE4200C5-51AD-4C26-BCCF-F10CB2E5AFED}"/>
                </a:ext>
              </a:extLst>
            </p:cNvPr>
            <p:cNvSpPr/>
            <p:nvPr/>
          </p:nvSpPr>
          <p:spPr>
            <a:xfrm>
              <a:off x="2840601" y="5060028"/>
              <a:ext cx="39443" cy="19107"/>
            </a:xfrm>
            <a:custGeom>
              <a:avLst/>
              <a:gdLst>
                <a:gd name="connsiteX0" fmla="*/ 39445 w 39444"/>
                <a:gd name="connsiteY0" fmla="*/ 19109 h 19108"/>
                <a:gd name="connsiteX1" fmla="*/ 0 w 39444"/>
                <a:gd name="connsiteY1" fmla="*/ 19109 h 19108"/>
                <a:gd name="connsiteX2" fmla="*/ 0 w 39444"/>
                <a:gd name="connsiteY2" fmla="*/ 0 h 19108"/>
                <a:gd name="connsiteX3" fmla="*/ 39445 w 39444"/>
                <a:gd name="connsiteY3" fmla="*/ 0 h 19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08">
                  <a:moveTo>
                    <a:pt x="39445" y="19109"/>
                  </a:moveTo>
                  <a:lnTo>
                    <a:pt x="0" y="19109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9" name="Полилиния: фигура 213">
              <a:extLst>
                <a:ext uri="{FF2B5EF4-FFF2-40B4-BE49-F238E27FC236}">
                  <a16:creationId xmlns="" xmlns:a16="http://schemas.microsoft.com/office/drawing/2014/main" id="{504AB0EF-0246-4EFF-BA3C-F620CA58DB37}"/>
                </a:ext>
              </a:extLst>
            </p:cNvPr>
            <p:cNvSpPr/>
            <p:nvPr/>
          </p:nvSpPr>
          <p:spPr>
            <a:xfrm>
              <a:off x="2840601" y="5101650"/>
              <a:ext cx="39443" cy="19130"/>
            </a:xfrm>
            <a:custGeom>
              <a:avLst/>
              <a:gdLst>
                <a:gd name="connsiteX0" fmla="*/ 39445 w 39444"/>
                <a:gd name="connsiteY0" fmla="*/ 19132 h 19131"/>
                <a:gd name="connsiteX1" fmla="*/ 0 w 39444"/>
                <a:gd name="connsiteY1" fmla="*/ 19132 h 19131"/>
                <a:gd name="connsiteX2" fmla="*/ 0 w 39444"/>
                <a:gd name="connsiteY2" fmla="*/ 0 h 19131"/>
                <a:gd name="connsiteX3" fmla="*/ 39445 w 39444"/>
                <a:gd name="connsiteY3" fmla="*/ 0 h 19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31">
                  <a:moveTo>
                    <a:pt x="39445" y="19132"/>
                  </a:moveTo>
                  <a:lnTo>
                    <a:pt x="0" y="19132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0" name="Полилиния: фигура 214">
              <a:extLst>
                <a:ext uri="{FF2B5EF4-FFF2-40B4-BE49-F238E27FC236}">
                  <a16:creationId xmlns="" xmlns:a16="http://schemas.microsoft.com/office/drawing/2014/main" id="{449EEA30-0128-43E1-9194-49178EDE7003}"/>
                </a:ext>
              </a:extLst>
            </p:cNvPr>
            <p:cNvSpPr/>
            <p:nvPr/>
          </p:nvSpPr>
          <p:spPr>
            <a:xfrm>
              <a:off x="2840601" y="5143282"/>
              <a:ext cx="39443" cy="19123"/>
            </a:xfrm>
            <a:custGeom>
              <a:avLst/>
              <a:gdLst>
                <a:gd name="connsiteX0" fmla="*/ 39445 w 39444"/>
                <a:gd name="connsiteY0" fmla="*/ 19123 h 19122"/>
                <a:gd name="connsiteX1" fmla="*/ 0 w 39444"/>
                <a:gd name="connsiteY1" fmla="*/ 19123 h 19122"/>
                <a:gd name="connsiteX2" fmla="*/ 0 w 39444"/>
                <a:gd name="connsiteY2" fmla="*/ 0 h 19122"/>
                <a:gd name="connsiteX3" fmla="*/ 39445 w 39444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22">
                  <a:moveTo>
                    <a:pt x="39445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1" name="Полилиния: фигура 215">
              <a:extLst>
                <a:ext uri="{FF2B5EF4-FFF2-40B4-BE49-F238E27FC236}">
                  <a16:creationId xmlns="" xmlns:a16="http://schemas.microsoft.com/office/drawing/2014/main" id="{7B6AC15B-7742-4F73-A7A6-6B194C85C092}"/>
                </a:ext>
              </a:extLst>
            </p:cNvPr>
            <p:cNvSpPr/>
            <p:nvPr/>
          </p:nvSpPr>
          <p:spPr>
            <a:xfrm>
              <a:off x="2557044" y="5631036"/>
              <a:ext cx="360099" cy="16246"/>
            </a:xfrm>
            <a:custGeom>
              <a:avLst/>
              <a:gdLst>
                <a:gd name="connsiteX0" fmla="*/ 360100 w 360099"/>
                <a:gd name="connsiteY0" fmla="*/ 16245 h 16245"/>
                <a:gd name="connsiteX1" fmla="*/ 0 w 360099"/>
                <a:gd name="connsiteY1" fmla="*/ 16245 h 16245"/>
                <a:gd name="connsiteX2" fmla="*/ 0 w 360099"/>
                <a:gd name="connsiteY2" fmla="*/ 0 h 16245"/>
                <a:gd name="connsiteX3" fmla="*/ 360100 w 360099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099" h="16245">
                  <a:moveTo>
                    <a:pt x="360100" y="16245"/>
                  </a:moveTo>
                  <a:lnTo>
                    <a:pt x="0" y="16245"/>
                  </a:lnTo>
                  <a:lnTo>
                    <a:pt x="0" y="0"/>
                  </a:lnTo>
                  <a:lnTo>
                    <a:pt x="3601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2" name="Полилиния: фигура 216">
              <a:extLst>
                <a:ext uri="{FF2B5EF4-FFF2-40B4-BE49-F238E27FC236}">
                  <a16:creationId xmlns="" xmlns:a16="http://schemas.microsoft.com/office/drawing/2014/main" id="{13AFEEC2-3A62-4E6A-825B-87B2D34AA006}"/>
                </a:ext>
              </a:extLst>
            </p:cNvPr>
            <p:cNvSpPr/>
            <p:nvPr/>
          </p:nvSpPr>
          <p:spPr>
            <a:xfrm>
              <a:off x="2557044" y="5522004"/>
              <a:ext cx="213540" cy="16246"/>
            </a:xfrm>
            <a:custGeom>
              <a:avLst/>
              <a:gdLst>
                <a:gd name="connsiteX0" fmla="*/ 213541 w 213540"/>
                <a:gd name="connsiteY0" fmla="*/ 16245 h 16245"/>
                <a:gd name="connsiteX1" fmla="*/ 0 w 213540"/>
                <a:gd name="connsiteY1" fmla="*/ 16245 h 16245"/>
                <a:gd name="connsiteX2" fmla="*/ 0 w 213540"/>
                <a:gd name="connsiteY2" fmla="*/ 0 h 16245"/>
                <a:gd name="connsiteX3" fmla="*/ 213541 w 213540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540" h="16245">
                  <a:moveTo>
                    <a:pt x="213541" y="16245"/>
                  </a:moveTo>
                  <a:lnTo>
                    <a:pt x="0" y="16245"/>
                  </a:lnTo>
                  <a:lnTo>
                    <a:pt x="0" y="0"/>
                  </a:lnTo>
                  <a:lnTo>
                    <a:pt x="21354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3" name="Полилиния: фигура 217">
              <a:extLst>
                <a:ext uri="{FF2B5EF4-FFF2-40B4-BE49-F238E27FC236}">
                  <a16:creationId xmlns="" xmlns:a16="http://schemas.microsoft.com/office/drawing/2014/main" id="{17C6BB5F-7287-4E3D-9934-749E9158F401}"/>
                </a:ext>
              </a:extLst>
            </p:cNvPr>
            <p:cNvSpPr/>
            <p:nvPr/>
          </p:nvSpPr>
          <p:spPr>
            <a:xfrm>
              <a:off x="2557044" y="5557391"/>
              <a:ext cx="213540" cy="16241"/>
            </a:xfrm>
            <a:custGeom>
              <a:avLst/>
              <a:gdLst>
                <a:gd name="connsiteX0" fmla="*/ 213541 w 213540"/>
                <a:gd name="connsiteY0" fmla="*/ 16243 h 16242"/>
                <a:gd name="connsiteX1" fmla="*/ 0 w 213540"/>
                <a:gd name="connsiteY1" fmla="*/ 16243 h 16242"/>
                <a:gd name="connsiteX2" fmla="*/ 0 w 213540"/>
                <a:gd name="connsiteY2" fmla="*/ 0 h 16242"/>
                <a:gd name="connsiteX3" fmla="*/ 213541 w 213540"/>
                <a:gd name="connsiteY3" fmla="*/ 0 h 1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540" h="16242">
                  <a:moveTo>
                    <a:pt x="213541" y="16243"/>
                  </a:moveTo>
                  <a:lnTo>
                    <a:pt x="0" y="16243"/>
                  </a:lnTo>
                  <a:lnTo>
                    <a:pt x="0" y="0"/>
                  </a:lnTo>
                  <a:lnTo>
                    <a:pt x="21354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4" name="Полилиния: фигура 218">
              <a:extLst>
                <a:ext uri="{FF2B5EF4-FFF2-40B4-BE49-F238E27FC236}">
                  <a16:creationId xmlns="" xmlns:a16="http://schemas.microsoft.com/office/drawing/2014/main" id="{549AF9C2-73A7-4008-AE1D-B027CD139544}"/>
                </a:ext>
              </a:extLst>
            </p:cNvPr>
            <p:cNvSpPr/>
            <p:nvPr/>
          </p:nvSpPr>
          <p:spPr>
            <a:xfrm>
              <a:off x="2557044" y="5592785"/>
              <a:ext cx="360099" cy="16246"/>
            </a:xfrm>
            <a:custGeom>
              <a:avLst/>
              <a:gdLst>
                <a:gd name="connsiteX0" fmla="*/ 360100 w 360099"/>
                <a:gd name="connsiteY0" fmla="*/ 16246 h 16245"/>
                <a:gd name="connsiteX1" fmla="*/ 0 w 360099"/>
                <a:gd name="connsiteY1" fmla="*/ 16246 h 16245"/>
                <a:gd name="connsiteX2" fmla="*/ 0 w 360099"/>
                <a:gd name="connsiteY2" fmla="*/ 0 h 16245"/>
                <a:gd name="connsiteX3" fmla="*/ 360100 w 360099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099" h="16245">
                  <a:moveTo>
                    <a:pt x="360100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3601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5" name="Полилиния: фигура 219">
              <a:extLst>
                <a:ext uri="{FF2B5EF4-FFF2-40B4-BE49-F238E27FC236}">
                  <a16:creationId xmlns="" xmlns:a16="http://schemas.microsoft.com/office/drawing/2014/main" id="{644BE43A-AD88-47CE-9F8A-318D227DE545}"/>
                </a:ext>
              </a:extLst>
            </p:cNvPr>
            <p:cNvSpPr/>
            <p:nvPr/>
          </p:nvSpPr>
          <p:spPr>
            <a:xfrm>
              <a:off x="3469382" y="5645439"/>
              <a:ext cx="69555" cy="16250"/>
            </a:xfrm>
            <a:custGeom>
              <a:avLst/>
              <a:gdLst>
                <a:gd name="connsiteX0" fmla="*/ 69555 w 69554"/>
                <a:gd name="connsiteY0" fmla="*/ 16251 h 16251"/>
                <a:gd name="connsiteX1" fmla="*/ 0 w 69554"/>
                <a:gd name="connsiteY1" fmla="*/ 16251 h 16251"/>
                <a:gd name="connsiteX2" fmla="*/ 0 w 69554"/>
                <a:gd name="connsiteY2" fmla="*/ 0 h 16251"/>
                <a:gd name="connsiteX3" fmla="*/ 69555 w 69554"/>
                <a:gd name="connsiteY3" fmla="*/ 0 h 16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51">
                  <a:moveTo>
                    <a:pt x="69555" y="16251"/>
                  </a:moveTo>
                  <a:lnTo>
                    <a:pt x="0" y="16251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6" name="Полилиния: фигура 220">
              <a:extLst>
                <a:ext uri="{FF2B5EF4-FFF2-40B4-BE49-F238E27FC236}">
                  <a16:creationId xmlns="" xmlns:a16="http://schemas.microsoft.com/office/drawing/2014/main" id="{3D31D053-32EC-4101-9180-190090AEB11E}"/>
                </a:ext>
              </a:extLst>
            </p:cNvPr>
            <p:cNvSpPr/>
            <p:nvPr/>
          </p:nvSpPr>
          <p:spPr>
            <a:xfrm>
              <a:off x="3469382" y="5571789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7" name="Полилиния: фигура 221">
              <a:extLst>
                <a:ext uri="{FF2B5EF4-FFF2-40B4-BE49-F238E27FC236}">
                  <a16:creationId xmlns="" xmlns:a16="http://schemas.microsoft.com/office/drawing/2014/main" id="{4698EDC0-0AD9-41DE-8E8E-6E782EE05724}"/>
                </a:ext>
              </a:extLst>
            </p:cNvPr>
            <p:cNvSpPr/>
            <p:nvPr/>
          </p:nvSpPr>
          <p:spPr>
            <a:xfrm>
              <a:off x="3469382" y="5607186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8" name="Полилиния: фигура 222">
              <a:extLst>
                <a:ext uri="{FF2B5EF4-FFF2-40B4-BE49-F238E27FC236}">
                  <a16:creationId xmlns="" xmlns:a16="http://schemas.microsoft.com/office/drawing/2014/main" id="{24AE4FA5-27D1-4A9D-8FA3-3DDFFEBA24F4}"/>
                </a:ext>
              </a:extLst>
            </p:cNvPr>
            <p:cNvSpPr/>
            <p:nvPr/>
          </p:nvSpPr>
          <p:spPr>
            <a:xfrm>
              <a:off x="3579202" y="5645439"/>
              <a:ext cx="69555" cy="16250"/>
            </a:xfrm>
            <a:custGeom>
              <a:avLst/>
              <a:gdLst>
                <a:gd name="connsiteX0" fmla="*/ 69555 w 69554"/>
                <a:gd name="connsiteY0" fmla="*/ 16251 h 16251"/>
                <a:gd name="connsiteX1" fmla="*/ 0 w 69554"/>
                <a:gd name="connsiteY1" fmla="*/ 16251 h 16251"/>
                <a:gd name="connsiteX2" fmla="*/ 0 w 69554"/>
                <a:gd name="connsiteY2" fmla="*/ 0 h 16251"/>
                <a:gd name="connsiteX3" fmla="*/ 69555 w 69554"/>
                <a:gd name="connsiteY3" fmla="*/ 0 h 16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51">
                  <a:moveTo>
                    <a:pt x="69555" y="16251"/>
                  </a:moveTo>
                  <a:lnTo>
                    <a:pt x="0" y="16251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9" name="Полилиния: фигура 223">
              <a:extLst>
                <a:ext uri="{FF2B5EF4-FFF2-40B4-BE49-F238E27FC236}">
                  <a16:creationId xmlns="" xmlns:a16="http://schemas.microsoft.com/office/drawing/2014/main" id="{0C917A88-5A15-47FF-8632-C40D4BE3A164}"/>
                </a:ext>
              </a:extLst>
            </p:cNvPr>
            <p:cNvSpPr/>
            <p:nvPr/>
          </p:nvSpPr>
          <p:spPr>
            <a:xfrm>
              <a:off x="3579202" y="5571789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0" name="Полилиния: фигура 224">
              <a:extLst>
                <a:ext uri="{FF2B5EF4-FFF2-40B4-BE49-F238E27FC236}">
                  <a16:creationId xmlns="" xmlns:a16="http://schemas.microsoft.com/office/drawing/2014/main" id="{2A0BB2D4-E3B0-4B87-9277-51B46FA40934}"/>
                </a:ext>
              </a:extLst>
            </p:cNvPr>
            <p:cNvSpPr/>
            <p:nvPr/>
          </p:nvSpPr>
          <p:spPr>
            <a:xfrm>
              <a:off x="3579202" y="5607186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1" name="Полилиния: фигура 225">
              <a:extLst>
                <a:ext uri="{FF2B5EF4-FFF2-40B4-BE49-F238E27FC236}">
                  <a16:creationId xmlns="" xmlns:a16="http://schemas.microsoft.com/office/drawing/2014/main" id="{781DEEF8-F82F-4FF4-88B1-DAAA77932E3C}"/>
                </a:ext>
              </a:extLst>
            </p:cNvPr>
            <p:cNvSpPr/>
            <p:nvPr/>
          </p:nvSpPr>
          <p:spPr>
            <a:xfrm>
              <a:off x="3689010" y="5645439"/>
              <a:ext cx="69555" cy="16250"/>
            </a:xfrm>
            <a:custGeom>
              <a:avLst/>
              <a:gdLst>
                <a:gd name="connsiteX0" fmla="*/ 69555 w 69554"/>
                <a:gd name="connsiteY0" fmla="*/ 16251 h 16251"/>
                <a:gd name="connsiteX1" fmla="*/ 0 w 69554"/>
                <a:gd name="connsiteY1" fmla="*/ 16251 h 16251"/>
                <a:gd name="connsiteX2" fmla="*/ 0 w 69554"/>
                <a:gd name="connsiteY2" fmla="*/ 0 h 16251"/>
                <a:gd name="connsiteX3" fmla="*/ 69555 w 69554"/>
                <a:gd name="connsiteY3" fmla="*/ 0 h 16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51">
                  <a:moveTo>
                    <a:pt x="69555" y="16251"/>
                  </a:moveTo>
                  <a:lnTo>
                    <a:pt x="0" y="16251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2" name="Полилиния: фигура 226">
              <a:extLst>
                <a:ext uri="{FF2B5EF4-FFF2-40B4-BE49-F238E27FC236}">
                  <a16:creationId xmlns="" xmlns:a16="http://schemas.microsoft.com/office/drawing/2014/main" id="{7831430B-8620-49E4-B09C-77662E04CB4E}"/>
                </a:ext>
              </a:extLst>
            </p:cNvPr>
            <p:cNvSpPr/>
            <p:nvPr/>
          </p:nvSpPr>
          <p:spPr>
            <a:xfrm>
              <a:off x="3689010" y="5571789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3" name="Полилиния: фигура 227">
              <a:extLst>
                <a:ext uri="{FF2B5EF4-FFF2-40B4-BE49-F238E27FC236}">
                  <a16:creationId xmlns="" xmlns:a16="http://schemas.microsoft.com/office/drawing/2014/main" id="{4E5D86FB-33E0-4F15-85A9-10EC3CA8FB46}"/>
                </a:ext>
              </a:extLst>
            </p:cNvPr>
            <p:cNvSpPr/>
            <p:nvPr/>
          </p:nvSpPr>
          <p:spPr>
            <a:xfrm>
              <a:off x="3689010" y="5607186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4" name="Полилиния: фигура 228">
              <a:extLst>
                <a:ext uri="{FF2B5EF4-FFF2-40B4-BE49-F238E27FC236}">
                  <a16:creationId xmlns="" xmlns:a16="http://schemas.microsoft.com/office/drawing/2014/main" id="{3A1071D6-D0C5-484A-A7BF-A6D55676D71D}"/>
                </a:ext>
              </a:extLst>
            </p:cNvPr>
            <p:cNvSpPr/>
            <p:nvPr/>
          </p:nvSpPr>
          <p:spPr>
            <a:xfrm>
              <a:off x="2917143" y="5188304"/>
              <a:ext cx="19711" cy="19105"/>
            </a:xfrm>
            <a:custGeom>
              <a:avLst/>
              <a:gdLst>
                <a:gd name="connsiteX0" fmla="*/ 19711 w 19710"/>
                <a:gd name="connsiteY0" fmla="*/ 19105 h 19105"/>
                <a:gd name="connsiteX1" fmla="*/ 0 w 19710"/>
                <a:gd name="connsiteY1" fmla="*/ 19105 h 19105"/>
                <a:gd name="connsiteX2" fmla="*/ 0 w 19710"/>
                <a:gd name="connsiteY2" fmla="*/ 0 h 19105"/>
                <a:gd name="connsiteX3" fmla="*/ 19711 w 19710"/>
                <a:gd name="connsiteY3" fmla="*/ 0 h 19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05">
                  <a:moveTo>
                    <a:pt x="19711" y="19105"/>
                  </a:moveTo>
                  <a:lnTo>
                    <a:pt x="0" y="19105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5" name="Полилиния: фигура 229">
              <a:extLst>
                <a:ext uri="{FF2B5EF4-FFF2-40B4-BE49-F238E27FC236}">
                  <a16:creationId xmlns="" xmlns:a16="http://schemas.microsoft.com/office/drawing/2014/main" id="{E5D4EC08-75F4-4123-8937-A2FE996A1A97}"/>
                </a:ext>
              </a:extLst>
            </p:cNvPr>
            <p:cNvSpPr/>
            <p:nvPr/>
          </p:nvSpPr>
          <p:spPr>
            <a:xfrm>
              <a:off x="2917143" y="5229932"/>
              <a:ext cx="19711" cy="19123"/>
            </a:xfrm>
            <a:custGeom>
              <a:avLst/>
              <a:gdLst>
                <a:gd name="connsiteX0" fmla="*/ 19711 w 19710"/>
                <a:gd name="connsiteY0" fmla="*/ 19123 h 19122"/>
                <a:gd name="connsiteX1" fmla="*/ 0 w 19710"/>
                <a:gd name="connsiteY1" fmla="*/ 19123 h 19122"/>
                <a:gd name="connsiteX2" fmla="*/ 0 w 19710"/>
                <a:gd name="connsiteY2" fmla="*/ 0 h 19122"/>
                <a:gd name="connsiteX3" fmla="*/ 19711 w 19710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22">
                  <a:moveTo>
                    <a:pt x="19711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6" name="Полилиния: фигура 230">
              <a:extLst>
                <a:ext uri="{FF2B5EF4-FFF2-40B4-BE49-F238E27FC236}">
                  <a16:creationId xmlns="" xmlns:a16="http://schemas.microsoft.com/office/drawing/2014/main" id="{D4F96664-C6F7-434F-BC2F-4AF50F62022A}"/>
                </a:ext>
              </a:extLst>
            </p:cNvPr>
            <p:cNvSpPr/>
            <p:nvPr/>
          </p:nvSpPr>
          <p:spPr>
            <a:xfrm>
              <a:off x="2917143" y="5271556"/>
              <a:ext cx="19711" cy="19123"/>
            </a:xfrm>
            <a:custGeom>
              <a:avLst/>
              <a:gdLst>
                <a:gd name="connsiteX0" fmla="*/ 19711 w 19710"/>
                <a:gd name="connsiteY0" fmla="*/ 19123 h 19123"/>
                <a:gd name="connsiteX1" fmla="*/ 0 w 19710"/>
                <a:gd name="connsiteY1" fmla="*/ 19123 h 19123"/>
                <a:gd name="connsiteX2" fmla="*/ 0 w 19710"/>
                <a:gd name="connsiteY2" fmla="*/ 0 h 19123"/>
                <a:gd name="connsiteX3" fmla="*/ 19711 w 19710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23">
                  <a:moveTo>
                    <a:pt x="19711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7" name="Полилиния: фигура 231">
              <a:extLst>
                <a:ext uri="{FF2B5EF4-FFF2-40B4-BE49-F238E27FC236}">
                  <a16:creationId xmlns="" xmlns:a16="http://schemas.microsoft.com/office/drawing/2014/main" id="{58FF29BF-00D5-4B7E-840F-5062B9231863}"/>
                </a:ext>
              </a:extLst>
            </p:cNvPr>
            <p:cNvSpPr/>
            <p:nvPr/>
          </p:nvSpPr>
          <p:spPr>
            <a:xfrm>
              <a:off x="2917143" y="5060028"/>
              <a:ext cx="19711" cy="19107"/>
            </a:xfrm>
            <a:custGeom>
              <a:avLst/>
              <a:gdLst>
                <a:gd name="connsiteX0" fmla="*/ 19711 w 19710"/>
                <a:gd name="connsiteY0" fmla="*/ 19109 h 19108"/>
                <a:gd name="connsiteX1" fmla="*/ 0 w 19710"/>
                <a:gd name="connsiteY1" fmla="*/ 19109 h 19108"/>
                <a:gd name="connsiteX2" fmla="*/ 0 w 19710"/>
                <a:gd name="connsiteY2" fmla="*/ 0 h 19108"/>
                <a:gd name="connsiteX3" fmla="*/ 19711 w 19710"/>
                <a:gd name="connsiteY3" fmla="*/ 0 h 19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08">
                  <a:moveTo>
                    <a:pt x="19711" y="19109"/>
                  </a:moveTo>
                  <a:lnTo>
                    <a:pt x="0" y="19109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8" name="Полилиния: фигура 232">
              <a:extLst>
                <a:ext uri="{FF2B5EF4-FFF2-40B4-BE49-F238E27FC236}">
                  <a16:creationId xmlns="" xmlns:a16="http://schemas.microsoft.com/office/drawing/2014/main" id="{4A694FB3-2FEB-478F-B5D7-BF14749FD134}"/>
                </a:ext>
              </a:extLst>
            </p:cNvPr>
            <p:cNvSpPr/>
            <p:nvPr/>
          </p:nvSpPr>
          <p:spPr>
            <a:xfrm>
              <a:off x="2917143" y="5101650"/>
              <a:ext cx="19711" cy="19130"/>
            </a:xfrm>
            <a:custGeom>
              <a:avLst/>
              <a:gdLst>
                <a:gd name="connsiteX0" fmla="*/ 19711 w 19710"/>
                <a:gd name="connsiteY0" fmla="*/ 19132 h 19131"/>
                <a:gd name="connsiteX1" fmla="*/ 0 w 19710"/>
                <a:gd name="connsiteY1" fmla="*/ 19132 h 19131"/>
                <a:gd name="connsiteX2" fmla="*/ 0 w 19710"/>
                <a:gd name="connsiteY2" fmla="*/ 0 h 19131"/>
                <a:gd name="connsiteX3" fmla="*/ 19711 w 19710"/>
                <a:gd name="connsiteY3" fmla="*/ 0 h 19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31">
                  <a:moveTo>
                    <a:pt x="19711" y="19132"/>
                  </a:moveTo>
                  <a:lnTo>
                    <a:pt x="0" y="19132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9" name="Полилиния: фигура 233">
              <a:extLst>
                <a:ext uri="{FF2B5EF4-FFF2-40B4-BE49-F238E27FC236}">
                  <a16:creationId xmlns="" xmlns:a16="http://schemas.microsoft.com/office/drawing/2014/main" id="{4EEAE75C-FA36-4402-9D21-7D2409EEF8D8}"/>
                </a:ext>
              </a:extLst>
            </p:cNvPr>
            <p:cNvSpPr/>
            <p:nvPr/>
          </p:nvSpPr>
          <p:spPr>
            <a:xfrm>
              <a:off x="2917143" y="5143282"/>
              <a:ext cx="19711" cy="19123"/>
            </a:xfrm>
            <a:custGeom>
              <a:avLst/>
              <a:gdLst>
                <a:gd name="connsiteX0" fmla="*/ 19711 w 19710"/>
                <a:gd name="connsiteY0" fmla="*/ 19123 h 19122"/>
                <a:gd name="connsiteX1" fmla="*/ 0 w 19710"/>
                <a:gd name="connsiteY1" fmla="*/ 19123 h 19122"/>
                <a:gd name="connsiteX2" fmla="*/ 0 w 19710"/>
                <a:gd name="connsiteY2" fmla="*/ 0 h 19122"/>
                <a:gd name="connsiteX3" fmla="*/ 19711 w 19710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22">
                  <a:moveTo>
                    <a:pt x="19711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0" name="Полилиния: фигура 234">
              <a:extLst>
                <a:ext uri="{FF2B5EF4-FFF2-40B4-BE49-F238E27FC236}">
                  <a16:creationId xmlns="" xmlns:a16="http://schemas.microsoft.com/office/drawing/2014/main" id="{CFF3EDD7-0FD8-43B4-AC4B-8D123BF93E85}"/>
                </a:ext>
              </a:extLst>
            </p:cNvPr>
            <p:cNvSpPr/>
            <p:nvPr/>
          </p:nvSpPr>
          <p:spPr>
            <a:xfrm>
              <a:off x="2954005" y="5188304"/>
              <a:ext cx="19720" cy="19105"/>
            </a:xfrm>
            <a:custGeom>
              <a:avLst/>
              <a:gdLst>
                <a:gd name="connsiteX0" fmla="*/ 19722 w 19721"/>
                <a:gd name="connsiteY0" fmla="*/ 19105 h 19105"/>
                <a:gd name="connsiteX1" fmla="*/ 0 w 19721"/>
                <a:gd name="connsiteY1" fmla="*/ 19105 h 19105"/>
                <a:gd name="connsiteX2" fmla="*/ 0 w 19721"/>
                <a:gd name="connsiteY2" fmla="*/ 0 h 19105"/>
                <a:gd name="connsiteX3" fmla="*/ 19722 w 19721"/>
                <a:gd name="connsiteY3" fmla="*/ 0 h 19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05">
                  <a:moveTo>
                    <a:pt x="19722" y="19105"/>
                  </a:moveTo>
                  <a:lnTo>
                    <a:pt x="0" y="19105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1" name="Полилиния: фигура 235">
              <a:extLst>
                <a:ext uri="{FF2B5EF4-FFF2-40B4-BE49-F238E27FC236}">
                  <a16:creationId xmlns="" xmlns:a16="http://schemas.microsoft.com/office/drawing/2014/main" id="{8DD06230-566C-44F6-88C5-DAC982E2C931}"/>
                </a:ext>
              </a:extLst>
            </p:cNvPr>
            <p:cNvSpPr/>
            <p:nvPr/>
          </p:nvSpPr>
          <p:spPr>
            <a:xfrm>
              <a:off x="2954005" y="5229932"/>
              <a:ext cx="19720" cy="19123"/>
            </a:xfrm>
            <a:custGeom>
              <a:avLst/>
              <a:gdLst>
                <a:gd name="connsiteX0" fmla="*/ 19722 w 19721"/>
                <a:gd name="connsiteY0" fmla="*/ 19123 h 19122"/>
                <a:gd name="connsiteX1" fmla="*/ 0 w 19721"/>
                <a:gd name="connsiteY1" fmla="*/ 19123 h 19122"/>
                <a:gd name="connsiteX2" fmla="*/ 0 w 19721"/>
                <a:gd name="connsiteY2" fmla="*/ 0 h 19122"/>
                <a:gd name="connsiteX3" fmla="*/ 19722 w 19721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22">
                  <a:moveTo>
                    <a:pt x="19722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2" name="Полилиния: фигура 236">
              <a:extLst>
                <a:ext uri="{FF2B5EF4-FFF2-40B4-BE49-F238E27FC236}">
                  <a16:creationId xmlns="" xmlns:a16="http://schemas.microsoft.com/office/drawing/2014/main" id="{DE083361-A12E-4A1D-8494-D39E83BF3153}"/>
                </a:ext>
              </a:extLst>
            </p:cNvPr>
            <p:cNvSpPr/>
            <p:nvPr/>
          </p:nvSpPr>
          <p:spPr>
            <a:xfrm>
              <a:off x="2954005" y="5271556"/>
              <a:ext cx="19720" cy="19123"/>
            </a:xfrm>
            <a:custGeom>
              <a:avLst/>
              <a:gdLst>
                <a:gd name="connsiteX0" fmla="*/ 19722 w 19721"/>
                <a:gd name="connsiteY0" fmla="*/ 19123 h 19123"/>
                <a:gd name="connsiteX1" fmla="*/ 0 w 19721"/>
                <a:gd name="connsiteY1" fmla="*/ 19123 h 19123"/>
                <a:gd name="connsiteX2" fmla="*/ 0 w 19721"/>
                <a:gd name="connsiteY2" fmla="*/ 0 h 19123"/>
                <a:gd name="connsiteX3" fmla="*/ 19722 w 19721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23">
                  <a:moveTo>
                    <a:pt x="19722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3" name="Полилиния: фигура 237">
              <a:extLst>
                <a:ext uri="{FF2B5EF4-FFF2-40B4-BE49-F238E27FC236}">
                  <a16:creationId xmlns="" xmlns:a16="http://schemas.microsoft.com/office/drawing/2014/main" id="{80B35E58-02A2-4200-B7D6-773A8291A94B}"/>
                </a:ext>
              </a:extLst>
            </p:cNvPr>
            <p:cNvSpPr/>
            <p:nvPr/>
          </p:nvSpPr>
          <p:spPr>
            <a:xfrm>
              <a:off x="2954005" y="5060028"/>
              <a:ext cx="19720" cy="19107"/>
            </a:xfrm>
            <a:custGeom>
              <a:avLst/>
              <a:gdLst>
                <a:gd name="connsiteX0" fmla="*/ 19722 w 19721"/>
                <a:gd name="connsiteY0" fmla="*/ 19109 h 19108"/>
                <a:gd name="connsiteX1" fmla="*/ 0 w 19721"/>
                <a:gd name="connsiteY1" fmla="*/ 19109 h 19108"/>
                <a:gd name="connsiteX2" fmla="*/ 0 w 19721"/>
                <a:gd name="connsiteY2" fmla="*/ 0 h 19108"/>
                <a:gd name="connsiteX3" fmla="*/ 19722 w 19721"/>
                <a:gd name="connsiteY3" fmla="*/ 0 h 19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08">
                  <a:moveTo>
                    <a:pt x="19722" y="19109"/>
                  </a:moveTo>
                  <a:lnTo>
                    <a:pt x="0" y="19109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4" name="Полилиния: фигура 238">
              <a:extLst>
                <a:ext uri="{FF2B5EF4-FFF2-40B4-BE49-F238E27FC236}">
                  <a16:creationId xmlns="" xmlns:a16="http://schemas.microsoft.com/office/drawing/2014/main" id="{84C4D06E-7245-48D1-AB92-E4E919602F1E}"/>
                </a:ext>
              </a:extLst>
            </p:cNvPr>
            <p:cNvSpPr/>
            <p:nvPr/>
          </p:nvSpPr>
          <p:spPr>
            <a:xfrm>
              <a:off x="2954005" y="5101650"/>
              <a:ext cx="19720" cy="19130"/>
            </a:xfrm>
            <a:custGeom>
              <a:avLst/>
              <a:gdLst>
                <a:gd name="connsiteX0" fmla="*/ 19722 w 19721"/>
                <a:gd name="connsiteY0" fmla="*/ 19132 h 19131"/>
                <a:gd name="connsiteX1" fmla="*/ 0 w 19721"/>
                <a:gd name="connsiteY1" fmla="*/ 19132 h 19131"/>
                <a:gd name="connsiteX2" fmla="*/ 0 w 19721"/>
                <a:gd name="connsiteY2" fmla="*/ 0 h 19131"/>
                <a:gd name="connsiteX3" fmla="*/ 19722 w 19721"/>
                <a:gd name="connsiteY3" fmla="*/ 0 h 19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31">
                  <a:moveTo>
                    <a:pt x="19722" y="19132"/>
                  </a:moveTo>
                  <a:lnTo>
                    <a:pt x="0" y="19132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5" name="Полилиния: фигура 239">
              <a:extLst>
                <a:ext uri="{FF2B5EF4-FFF2-40B4-BE49-F238E27FC236}">
                  <a16:creationId xmlns="" xmlns:a16="http://schemas.microsoft.com/office/drawing/2014/main" id="{4789C28C-AC83-48E1-A217-83AE5AC1FAE0}"/>
                </a:ext>
              </a:extLst>
            </p:cNvPr>
            <p:cNvSpPr/>
            <p:nvPr/>
          </p:nvSpPr>
          <p:spPr>
            <a:xfrm>
              <a:off x="2954005" y="5143282"/>
              <a:ext cx="19720" cy="19123"/>
            </a:xfrm>
            <a:custGeom>
              <a:avLst/>
              <a:gdLst>
                <a:gd name="connsiteX0" fmla="*/ 19722 w 19721"/>
                <a:gd name="connsiteY0" fmla="*/ 19123 h 19122"/>
                <a:gd name="connsiteX1" fmla="*/ 0 w 19721"/>
                <a:gd name="connsiteY1" fmla="*/ 19123 h 19122"/>
                <a:gd name="connsiteX2" fmla="*/ 0 w 19721"/>
                <a:gd name="connsiteY2" fmla="*/ 0 h 19122"/>
                <a:gd name="connsiteX3" fmla="*/ 19722 w 19721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22">
                  <a:moveTo>
                    <a:pt x="19722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6" name="Полилиния: фигура 240">
              <a:extLst>
                <a:ext uri="{FF2B5EF4-FFF2-40B4-BE49-F238E27FC236}">
                  <a16:creationId xmlns="" xmlns:a16="http://schemas.microsoft.com/office/drawing/2014/main" id="{29135002-0182-4DA0-ABB5-9EB66A0B04BF}"/>
                </a:ext>
              </a:extLst>
            </p:cNvPr>
            <p:cNvSpPr/>
            <p:nvPr/>
          </p:nvSpPr>
          <p:spPr>
            <a:xfrm>
              <a:off x="1182845" y="5079482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7" name="Полилиния: фигура 241">
              <a:extLst>
                <a:ext uri="{FF2B5EF4-FFF2-40B4-BE49-F238E27FC236}">
                  <a16:creationId xmlns="" xmlns:a16="http://schemas.microsoft.com/office/drawing/2014/main" id="{25C7D05E-9595-442D-AC80-3962028B1E06}"/>
                </a:ext>
              </a:extLst>
            </p:cNvPr>
            <p:cNvSpPr/>
            <p:nvPr/>
          </p:nvSpPr>
          <p:spPr>
            <a:xfrm>
              <a:off x="1182845" y="5127419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8" name="Полилиния: фигура 242">
              <a:extLst>
                <a:ext uri="{FF2B5EF4-FFF2-40B4-BE49-F238E27FC236}">
                  <a16:creationId xmlns="" xmlns:a16="http://schemas.microsoft.com/office/drawing/2014/main" id="{0196021F-53E9-46E9-8817-6C6EC23648A0}"/>
                </a:ext>
              </a:extLst>
            </p:cNvPr>
            <p:cNvSpPr/>
            <p:nvPr/>
          </p:nvSpPr>
          <p:spPr>
            <a:xfrm>
              <a:off x="1182845" y="5175357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9" name="Полилиния: фигура 243">
              <a:extLst>
                <a:ext uri="{FF2B5EF4-FFF2-40B4-BE49-F238E27FC236}">
                  <a16:creationId xmlns="" xmlns:a16="http://schemas.microsoft.com/office/drawing/2014/main" id="{038DA793-5315-4BD6-8879-1F1A22DFB826}"/>
                </a:ext>
              </a:extLst>
            </p:cNvPr>
            <p:cNvSpPr/>
            <p:nvPr/>
          </p:nvSpPr>
          <p:spPr>
            <a:xfrm>
              <a:off x="779460" y="5098154"/>
              <a:ext cx="50416" cy="18206"/>
            </a:xfrm>
            <a:custGeom>
              <a:avLst/>
              <a:gdLst>
                <a:gd name="connsiteX0" fmla="*/ 50416 w 50416"/>
                <a:gd name="connsiteY0" fmla="*/ 18208 h 18207"/>
                <a:gd name="connsiteX1" fmla="*/ 0 w 50416"/>
                <a:gd name="connsiteY1" fmla="*/ 18208 h 18207"/>
                <a:gd name="connsiteX2" fmla="*/ 0 w 50416"/>
                <a:gd name="connsiteY2" fmla="*/ 0 h 18207"/>
                <a:gd name="connsiteX3" fmla="*/ 50416 w 50416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16" h="18207">
                  <a:moveTo>
                    <a:pt x="50416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504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0" name="Полилиния: фигура 244">
              <a:extLst>
                <a:ext uri="{FF2B5EF4-FFF2-40B4-BE49-F238E27FC236}">
                  <a16:creationId xmlns="" xmlns:a16="http://schemas.microsoft.com/office/drawing/2014/main" id="{738E1B36-5A48-46E7-9C57-68DC37DF165F}"/>
                </a:ext>
              </a:extLst>
            </p:cNvPr>
            <p:cNvSpPr/>
            <p:nvPr/>
          </p:nvSpPr>
          <p:spPr>
            <a:xfrm>
              <a:off x="779460" y="5146093"/>
              <a:ext cx="50416" cy="18209"/>
            </a:xfrm>
            <a:custGeom>
              <a:avLst/>
              <a:gdLst>
                <a:gd name="connsiteX0" fmla="*/ 50416 w 50416"/>
                <a:gd name="connsiteY0" fmla="*/ 18209 h 18208"/>
                <a:gd name="connsiteX1" fmla="*/ 0 w 50416"/>
                <a:gd name="connsiteY1" fmla="*/ 18209 h 18208"/>
                <a:gd name="connsiteX2" fmla="*/ 0 w 50416"/>
                <a:gd name="connsiteY2" fmla="*/ 0 h 18208"/>
                <a:gd name="connsiteX3" fmla="*/ 50416 w 50416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16" h="18208">
                  <a:moveTo>
                    <a:pt x="50416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504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1" name="Полилиния: фигура 245">
              <a:extLst>
                <a:ext uri="{FF2B5EF4-FFF2-40B4-BE49-F238E27FC236}">
                  <a16:creationId xmlns="" xmlns:a16="http://schemas.microsoft.com/office/drawing/2014/main" id="{4065035A-46CB-4AE2-9247-DC500D98F26C}"/>
                </a:ext>
              </a:extLst>
            </p:cNvPr>
            <p:cNvSpPr/>
            <p:nvPr/>
          </p:nvSpPr>
          <p:spPr>
            <a:xfrm>
              <a:off x="779460" y="5194031"/>
              <a:ext cx="50416" cy="18223"/>
            </a:xfrm>
            <a:custGeom>
              <a:avLst/>
              <a:gdLst>
                <a:gd name="connsiteX0" fmla="*/ 50416 w 50416"/>
                <a:gd name="connsiteY0" fmla="*/ 18223 h 18222"/>
                <a:gd name="connsiteX1" fmla="*/ 0 w 50416"/>
                <a:gd name="connsiteY1" fmla="*/ 18223 h 18222"/>
                <a:gd name="connsiteX2" fmla="*/ 0 w 50416"/>
                <a:gd name="connsiteY2" fmla="*/ 0 h 18222"/>
                <a:gd name="connsiteX3" fmla="*/ 50416 w 50416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16" h="18222">
                  <a:moveTo>
                    <a:pt x="50416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504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2" name="Полилиния: фигура 246">
              <a:extLst>
                <a:ext uri="{FF2B5EF4-FFF2-40B4-BE49-F238E27FC236}">
                  <a16:creationId xmlns="" xmlns:a16="http://schemas.microsoft.com/office/drawing/2014/main" id="{63404F2A-15B5-434F-B624-38D2BC13C3A4}"/>
                </a:ext>
              </a:extLst>
            </p:cNvPr>
            <p:cNvSpPr/>
            <p:nvPr/>
          </p:nvSpPr>
          <p:spPr>
            <a:xfrm>
              <a:off x="860497" y="5098154"/>
              <a:ext cx="25214" cy="18206"/>
            </a:xfrm>
            <a:custGeom>
              <a:avLst/>
              <a:gdLst>
                <a:gd name="connsiteX0" fmla="*/ 25214 w 25214"/>
                <a:gd name="connsiteY0" fmla="*/ 18208 h 18207"/>
                <a:gd name="connsiteX1" fmla="*/ 0 w 25214"/>
                <a:gd name="connsiteY1" fmla="*/ 18208 h 18207"/>
                <a:gd name="connsiteX2" fmla="*/ 0 w 25214"/>
                <a:gd name="connsiteY2" fmla="*/ 0 h 18207"/>
                <a:gd name="connsiteX3" fmla="*/ 25214 w 25214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14" h="18207">
                  <a:moveTo>
                    <a:pt x="25214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252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3" name="Полилиния: фигура 247">
              <a:extLst>
                <a:ext uri="{FF2B5EF4-FFF2-40B4-BE49-F238E27FC236}">
                  <a16:creationId xmlns="" xmlns:a16="http://schemas.microsoft.com/office/drawing/2014/main" id="{A221A8F4-7E96-4F4A-9F38-E08CD10BFC17}"/>
                </a:ext>
              </a:extLst>
            </p:cNvPr>
            <p:cNvSpPr/>
            <p:nvPr/>
          </p:nvSpPr>
          <p:spPr>
            <a:xfrm>
              <a:off x="860497" y="5146093"/>
              <a:ext cx="25214" cy="18209"/>
            </a:xfrm>
            <a:custGeom>
              <a:avLst/>
              <a:gdLst>
                <a:gd name="connsiteX0" fmla="*/ 25214 w 25214"/>
                <a:gd name="connsiteY0" fmla="*/ 18209 h 18208"/>
                <a:gd name="connsiteX1" fmla="*/ 0 w 25214"/>
                <a:gd name="connsiteY1" fmla="*/ 18209 h 18208"/>
                <a:gd name="connsiteX2" fmla="*/ 0 w 25214"/>
                <a:gd name="connsiteY2" fmla="*/ 0 h 18208"/>
                <a:gd name="connsiteX3" fmla="*/ 25214 w 25214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14" h="18208">
                  <a:moveTo>
                    <a:pt x="25214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252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4" name="Полилиния: фигура 248">
              <a:extLst>
                <a:ext uri="{FF2B5EF4-FFF2-40B4-BE49-F238E27FC236}">
                  <a16:creationId xmlns="" xmlns:a16="http://schemas.microsoft.com/office/drawing/2014/main" id="{BDA877D8-B3B6-456B-BDB6-30AB317EB640}"/>
                </a:ext>
              </a:extLst>
            </p:cNvPr>
            <p:cNvSpPr/>
            <p:nvPr/>
          </p:nvSpPr>
          <p:spPr>
            <a:xfrm>
              <a:off x="860497" y="5194031"/>
              <a:ext cx="25214" cy="18223"/>
            </a:xfrm>
            <a:custGeom>
              <a:avLst/>
              <a:gdLst>
                <a:gd name="connsiteX0" fmla="*/ 25214 w 25214"/>
                <a:gd name="connsiteY0" fmla="*/ 18223 h 18222"/>
                <a:gd name="connsiteX1" fmla="*/ 0 w 25214"/>
                <a:gd name="connsiteY1" fmla="*/ 18223 h 18222"/>
                <a:gd name="connsiteX2" fmla="*/ 0 w 25214"/>
                <a:gd name="connsiteY2" fmla="*/ 0 h 18222"/>
                <a:gd name="connsiteX3" fmla="*/ 25214 w 25214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14" h="18222">
                  <a:moveTo>
                    <a:pt x="25214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52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5" name="Полилиния: фигура 249">
              <a:extLst>
                <a:ext uri="{FF2B5EF4-FFF2-40B4-BE49-F238E27FC236}">
                  <a16:creationId xmlns="" xmlns:a16="http://schemas.microsoft.com/office/drawing/2014/main" id="{5FE14376-4128-418D-9712-73107B3042E8}"/>
                </a:ext>
              </a:extLst>
            </p:cNvPr>
            <p:cNvSpPr/>
            <p:nvPr/>
          </p:nvSpPr>
          <p:spPr>
            <a:xfrm>
              <a:off x="918352" y="5098154"/>
              <a:ext cx="53573" cy="18206"/>
            </a:xfrm>
            <a:custGeom>
              <a:avLst/>
              <a:gdLst>
                <a:gd name="connsiteX0" fmla="*/ 53573 w 53573"/>
                <a:gd name="connsiteY0" fmla="*/ 18208 h 18207"/>
                <a:gd name="connsiteX1" fmla="*/ 0 w 53573"/>
                <a:gd name="connsiteY1" fmla="*/ 18208 h 18207"/>
                <a:gd name="connsiteX2" fmla="*/ 0 w 53573"/>
                <a:gd name="connsiteY2" fmla="*/ 0 h 18207"/>
                <a:gd name="connsiteX3" fmla="*/ 53573 w 53573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73" h="18207">
                  <a:moveTo>
                    <a:pt x="53573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5357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6" name="Полилиния: фигура 250">
              <a:extLst>
                <a:ext uri="{FF2B5EF4-FFF2-40B4-BE49-F238E27FC236}">
                  <a16:creationId xmlns="" xmlns:a16="http://schemas.microsoft.com/office/drawing/2014/main" id="{7DA44F5D-AD82-4CE9-914C-E62865058575}"/>
                </a:ext>
              </a:extLst>
            </p:cNvPr>
            <p:cNvSpPr/>
            <p:nvPr/>
          </p:nvSpPr>
          <p:spPr>
            <a:xfrm>
              <a:off x="918352" y="5146093"/>
              <a:ext cx="53573" cy="18209"/>
            </a:xfrm>
            <a:custGeom>
              <a:avLst/>
              <a:gdLst>
                <a:gd name="connsiteX0" fmla="*/ 53573 w 53573"/>
                <a:gd name="connsiteY0" fmla="*/ 18209 h 18208"/>
                <a:gd name="connsiteX1" fmla="*/ 0 w 53573"/>
                <a:gd name="connsiteY1" fmla="*/ 18209 h 18208"/>
                <a:gd name="connsiteX2" fmla="*/ 0 w 53573"/>
                <a:gd name="connsiteY2" fmla="*/ 0 h 18208"/>
                <a:gd name="connsiteX3" fmla="*/ 53573 w 53573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73" h="18208">
                  <a:moveTo>
                    <a:pt x="53573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5357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7" name="Полилиния: фигура 251">
              <a:extLst>
                <a:ext uri="{FF2B5EF4-FFF2-40B4-BE49-F238E27FC236}">
                  <a16:creationId xmlns="" xmlns:a16="http://schemas.microsoft.com/office/drawing/2014/main" id="{565D0514-5459-4C97-85B7-8D293386D7AA}"/>
                </a:ext>
              </a:extLst>
            </p:cNvPr>
            <p:cNvSpPr/>
            <p:nvPr/>
          </p:nvSpPr>
          <p:spPr>
            <a:xfrm>
              <a:off x="918352" y="5194031"/>
              <a:ext cx="53573" cy="18223"/>
            </a:xfrm>
            <a:custGeom>
              <a:avLst/>
              <a:gdLst>
                <a:gd name="connsiteX0" fmla="*/ 53573 w 53573"/>
                <a:gd name="connsiteY0" fmla="*/ 18223 h 18222"/>
                <a:gd name="connsiteX1" fmla="*/ 0 w 53573"/>
                <a:gd name="connsiteY1" fmla="*/ 18223 h 18222"/>
                <a:gd name="connsiteX2" fmla="*/ 0 w 53573"/>
                <a:gd name="connsiteY2" fmla="*/ 0 h 18222"/>
                <a:gd name="connsiteX3" fmla="*/ 53573 w 53573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73" h="18222">
                  <a:moveTo>
                    <a:pt x="53573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5357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8" name="Полилиния: фигура 252">
              <a:extLst>
                <a:ext uri="{FF2B5EF4-FFF2-40B4-BE49-F238E27FC236}">
                  <a16:creationId xmlns="" xmlns:a16="http://schemas.microsoft.com/office/drawing/2014/main" id="{6E02867F-B673-4913-B803-98E04D16FC3B}"/>
                </a:ext>
              </a:extLst>
            </p:cNvPr>
            <p:cNvSpPr/>
            <p:nvPr/>
          </p:nvSpPr>
          <p:spPr>
            <a:xfrm>
              <a:off x="1015600" y="5098154"/>
              <a:ext cx="26783" cy="18206"/>
            </a:xfrm>
            <a:custGeom>
              <a:avLst/>
              <a:gdLst>
                <a:gd name="connsiteX0" fmla="*/ 26782 w 26782"/>
                <a:gd name="connsiteY0" fmla="*/ 18208 h 18207"/>
                <a:gd name="connsiteX1" fmla="*/ 0 w 26782"/>
                <a:gd name="connsiteY1" fmla="*/ 18208 h 18207"/>
                <a:gd name="connsiteX2" fmla="*/ 0 w 26782"/>
                <a:gd name="connsiteY2" fmla="*/ 0 h 18207"/>
                <a:gd name="connsiteX3" fmla="*/ 26782 w 26782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82" h="18207">
                  <a:moveTo>
                    <a:pt x="26782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26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9" name="Полилиния: фигура 253">
              <a:extLst>
                <a:ext uri="{FF2B5EF4-FFF2-40B4-BE49-F238E27FC236}">
                  <a16:creationId xmlns="" xmlns:a16="http://schemas.microsoft.com/office/drawing/2014/main" id="{56E5E3BF-067C-40E8-B952-17EB7E828261}"/>
                </a:ext>
              </a:extLst>
            </p:cNvPr>
            <p:cNvSpPr/>
            <p:nvPr/>
          </p:nvSpPr>
          <p:spPr>
            <a:xfrm>
              <a:off x="1015600" y="5146093"/>
              <a:ext cx="26783" cy="18209"/>
            </a:xfrm>
            <a:custGeom>
              <a:avLst/>
              <a:gdLst>
                <a:gd name="connsiteX0" fmla="*/ 26782 w 26782"/>
                <a:gd name="connsiteY0" fmla="*/ 18209 h 18208"/>
                <a:gd name="connsiteX1" fmla="*/ 0 w 26782"/>
                <a:gd name="connsiteY1" fmla="*/ 18209 h 18208"/>
                <a:gd name="connsiteX2" fmla="*/ 0 w 26782"/>
                <a:gd name="connsiteY2" fmla="*/ 0 h 18208"/>
                <a:gd name="connsiteX3" fmla="*/ 26782 w 26782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82" h="18208">
                  <a:moveTo>
                    <a:pt x="26782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26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0" name="Полилиния: фигура 254">
              <a:extLst>
                <a:ext uri="{FF2B5EF4-FFF2-40B4-BE49-F238E27FC236}">
                  <a16:creationId xmlns="" xmlns:a16="http://schemas.microsoft.com/office/drawing/2014/main" id="{B9C6479F-582D-4E0D-937E-FEF6D0F77FD1}"/>
                </a:ext>
              </a:extLst>
            </p:cNvPr>
            <p:cNvSpPr/>
            <p:nvPr/>
          </p:nvSpPr>
          <p:spPr>
            <a:xfrm>
              <a:off x="1015600" y="5194031"/>
              <a:ext cx="26783" cy="18223"/>
            </a:xfrm>
            <a:custGeom>
              <a:avLst/>
              <a:gdLst>
                <a:gd name="connsiteX0" fmla="*/ 26782 w 26782"/>
                <a:gd name="connsiteY0" fmla="*/ 18223 h 18222"/>
                <a:gd name="connsiteX1" fmla="*/ 0 w 26782"/>
                <a:gd name="connsiteY1" fmla="*/ 18223 h 18222"/>
                <a:gd name="connsiteX2" fmla="*/ 0 w 26782"/>
                <a:gd name="connsiteY2" fmla="*/ 0 h 18222"/>
                <a:gd name="connsiteX3" fmla="*/ 26782 w 26782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82" h="18222">
                  <a:moveTo>
                    <a:pt x="2678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6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" name="Полилиния: фигура 255">
              <a:extLst>
                <a:ext uri="{FF2B5EF4-FFF2-40B4-BE49-F238E27FC236}">
                  <a16:creationId xmlns="" xmlns:a16="http://schemas.microsoft.com/office/drawing/2014/main" id="{F0F46C04-B13C-4CCD-BAA7-B2499D3FF805}"/>
                </a:ext>
              </a:extLst>
            </p:cNvPr>
            <p:cNvSpPr/>
            <p:nvPr/>
          </p:nvSpPr>
          <p:spPr>
            <a:xfrm>
              <a:off x="579789" y="5098154"/>
              <a:ext cx="26790" cy="18206"/>
            </a:xfrm>
            <a:custGeom>
              <a:avLst/>
              <a:gdLst>
                <a:gd name="connsiteX0" fmla="*/ 26791 w 26790"/>
                <a:gd name="connsiteY0" fmla="*/ 18208 h 18207"/>
                <a:gd name="connsiteX1" fmla="*/ 0 w 26790"/>
                <a:gd name="connsiteY1" fmla="*/ 18208 h 18207"/>
                <a:gd name="connsiteX2" fmla="*/ 0 w 26790"/>
                <a:gd name="connsiteY2" fmla="*/ 0 h 18207"/>
                <a:gd name="connsiteX3" fmla="*/ 26791 w 26790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07">
                  <a:moveTo>
                    <a:pt x="26791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" name="Полилиния: фигура 256">
              <a:extLst>
                <a:ext uri="{FF2B5EF4-FFF2-40B4-BE49-F238E27FC236}">
                  <a16:creationId xmlns="" xmlns:a16="http://schemas.microsoft.com/office/drawing/2014/main" id="{114881B5-19B0-48E2-B369-65BCAC5D2444}"/>
                </a:ext>
              </a:extLst>
            </p:cNvPr>
            <p:cNvSpPr/>
            <p:nvPr/>
          </p:nvSpPr>
          <p:spPr>
            <a:xfrm>
              <a:off x="579789" y="5057834"/>
              <a:ext cx="26790" cy="18211"/>
            </a:xfrm>
            <a:custGeom>
              <a:avLst/>
              <a:gdLst>
                <a:gd name="connsiteX0" fmla="*/ 26791 w 26790"/>
                <a:gd name="connsiteY0" fmla="*/ 18211 h 18211"/>
                <a:gd name="connsiteX1" fmla="*/ 0 w 26790"/>
                <a:gd name="connsiteY1" fmla="*/ 18211 h 18211"/>
                <a:gd name="connsiteX2" fmla="*/ 0 w 26790"/>
                <a:gd name="connsiteY2" fmla="*/ 0 h 18211"/>
                <a:gd name="connsiteX3" fmla="*/ 26791 w 26790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11">
                  <a:moveTo>
                    <a:pt x="26791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" name="Полилиния: фигура 257">
              <a:extLst>
                <a:ext uri="{FF2B5EF4-FFF2-40B4-BE49-F238E27FC236}">
                  <a16:creationId xmlns="" xmlns:a16="http://schemas.microsoft.com/office/drawing/2014/main" id="{B463F0BF-DB9A-421D-B241-172A0495340D}"/>
                </a:ext>
              </a:extLst>
            </p:cNvPr>
            <p:cNvSpPr/>
            <p:nvPr/>
          </p:nvSpPr>
          <p:spPr>
            <a:xfrm>
              <a:off x="579789" y="5146093"/>
              <a:ext cx="26790" cy="18209"/>
            </a:xfrm>
            <a:custGeom>
              <a:avLst/>
              <a:gdLst>
                <a:gd name="connsiteX0" fmla="*/ 26791 w 26790"/>
                <a:gd name="connsiteY0" fmla="*/ 18209 h 18208"/>
                <a:gd name="connsiteX1" fmla="*/ 0 w 26790"/>
                <a:gd name="connsiteY1" fmla="*/ 18209 h 18208"/>
                <a:gd name="connsiteX2" fmla="*/ 0 w 26790"/>
                <a:gd name="connsiteY2" fmla="*/ 0 h 18208"/>
                <a:gd name="connsiteX3" fmla="*/ 26791 w 26790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08">
                  <a:moveTo>
                    <a:pt x="26791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" name="Полилиния: фигура 258">
              <a:extLst>
                <a:ext uri="{FF2B5EF4-FFF2-40B4-BE49-F238E27FC236}">
                  <a16:creationId xmlns="" xmlns:a16="http://schemas.microsoft.com/office/drawing/2014/main" id="{7CF30BA0-1BD3-41B4-B86B-3901782F64DA}"/>
                </a:ext>
              </a:extLst>
            </p:cNvPr>
            <p:cNvSpPr/>
            <p:nvPr/>
          </p:nvSpPr>
          <p:spPr>
            <a:xfrm>
              <a:off x="579789" y="5194031"/>
              <a:ext cx="26790" cy="18223"/>
            </a:xfrm>
            <a:custGeom>
              <a:avLst/>
              <a:gdLst>
                <a:gd name="connsiteX0" fmla="*/ 26791 w 26790"/>
                <a:gd name="connsiteY0" fmla="*/ 18223 h 18222"/>
                <a:gd name="connsiteX1" fmla="*/ 0 w 26790"/>
                <a:gd name="connsiteY1" fmla="*/ 18223 h 18222"/>
                <a:gd name="connsiteX2" fmla="*/ 0 w 26790"/>
                <a:gd name="connsiteY2" fmla="*/ 0 h 18222"/>
                <a:gd name="connsiteX3" fmla="*/ 26791 w 26790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22">
                  <a:moveTo>
                    <a:pt x="26791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" name="Полилиния: фигура 259">
              <a:extLst>
                <a:ext uri="{FF2B5EF4-FFF2-40B4-BE49-F238E27FC236}">
                  <a16:creationId xmlns="" xmlns:a16="http://schemas.microsoft.com/office/drawing/2014/main" id="{ECE16580-F35C-4680-AC31-89CF6952D770}"/>
                </a:ext>
              </a:extLst>
            </p:cNvPr>
            <p:cNvSpPr/>
            <p:nvPr/>
          </p:nvSpPr>
          <p:spPr>
            <a:xfrm>
              <a:off x="685898" y="5098154"/>
              <a:ext cx="13398" cy="18206"/>
            </a:xfrm>
            <a:custGeom>
              <a:avLst/>
              <a:gdLst>
                <a:gd name="connsiteX0" fmla="*/ 13400 w 13399"/>
                <a:gd name="connsiteY0" fmla="*/ 18208 h 18207"/>
                <a:gd name="connsiteX1" fmla="*/ 0 w 13399"/>
                <a:gd name="connsiteY1" fmla="*/ 18208 h 18207"/>
                <a:gd name="connsiteX2" fmla="*/ 0 w 13399"/>
                <a:gd name="connsiteY2" fmla="*/ 0 h 18207"/>
                <a:gd name="connsiteX3" fmla="*/ 13400 w 13399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07">
                  <a:moveTo>
                    <a:pt x="13400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" name="Полилиния: фигура 260">
              <a:extLst>
                <a:ext uri="{FF2B5EF4-FFF2-40B4-BE49-F238E27FC236}">
                  <a16:creationId xmlns="" xmlns:a16="http://schemas.microsoft.com/office/drawing/2014/main" id="{9A9B9465-5992-4D1D-BDC7-D2F68C7BAFF7}"/>
                </a:ext>
              </a:extLst>
            </p:cNvPr>
            <p:cNvSpPr/>
            <p:nvPr/>
          </p:nvSpPr>
          <p:spPr>
            <a:xfrm>
              <a:off x="685898" y="5057834"/>
              <a:ext cx="13398" cy="18211"/>
            </a:xfrm>
            <a:custGeom>
              <a:avLst/>
              <a:gdLst>
                <a:gd name="connsiteX0" fmla="*/ 13400 w 13399"/>
                <a:gd name="connsiteY0" fmla="*/ 18211 h 18211"/>
                <a:gd name="connsiteX1" fmla="*/ 0 w 13399"/>
                <a:gd name="connsiteY1" fmla="*/ 18211 h 18211"/>
                <a:gd name="connsiteX2" fmla="*/ 0 w 13399"/>
                <a:gd name="connsiteY2" fmla="*/ 0 h 18211"/>
                <a:gd name="connsiteX3" fmla="*/ 13400 w 13399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11">
                  <a:moveTo>
                    <a:pt x="13400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7" name="Полилиния: фигура 261">
              <a:extLst>
                <a:ext uri="{FF2B5EF4-FFF2-40B4-BE49-F238E27FC236}">
                  <a16:creationId xmlns="" xmlns:a16="http://schemas.microsoft.com/office/drawing/2014/main" id="{03BB9A94-AE56-41DE-87B0-B1EB4B4AF9F6}"/>
                </a:ext>
              </a:extLst>
            </p:cNvPr>
            <p:cNvSpPr/>
            <p:nvPr/>
          </p:nvSpPr>
          <p:spPr>
            <a:xfrm>
              <a:off x="685898" y="5146093"/>
              <a:ext cx="13398" cy="18209"/>
            </a:xfrm>
            <a:custGeom>
              <a:avLst/>
              <a:gdLst>
                <a:gd name="connsiteX0" fmla="*/ 13400 w 13399"/>
                <a:gd name="connsiteY0" fmla="*/ 18209 h 18208"/>
                <a:gd name="connsiteX1" fmla="*/ 0 w 13399"/>
                <a:gd name="connsiteY1" fmla="*/ 18209 h 18208"/>
                <a:gd name="connsiteX2" fmla="*/ 0 w 13399"/>
                <a:gd name="connsiteY2" fmla="*/ 0 h 18208"/>
                <a:gd name="connsiteX3" fmla="*/ 13400 w 13399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08">
                  <a:moveTo>
                    <a:pt x="13400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8" name="Полилиния: фигура 262">
              <a:extLst>
                <a:ext uri="{FF2B5EF4-FFF2-40B4-BE49-F238E27FC236}">
                  <a16:creationId xmlns="" xmlns:a16="http://schemas.microsoft.com/office/drawing/2014/main" id="{4F3572D1-E7A4-4BE8-9D82-3CCD57D3E8B8}"/>
                </a:ext>
              </a:extLst>
            </p:cNvPr>
            <p:cNvSpPr/>
            <p:nvPr/>
          </p:nvSpPr>
          <p:spPr>
            <a:xfrm>
              <a:off x="685898" y="5194031"/>
              <a:ext cx="13398" cy="18223"/>
            </a:xfrm>
            <a:custGeom>
              <a:avLst/>
              <a:gdLst>
                <a:gd name="connsiteX0" fmla="*/ 13400 w 13399"/>
                <a:gd name="connsiteY0" fmla="*/ 18223 h 18222"/>
                <a:gd name="connsiteX1" fmla="*/ 0 w 13399"/>
                <a:gd name="connsiteY1" fmla="*/ 18223 h 18222"/>
                <a:gd name="connsiteX2" fmla="*/ 0 w 13399"/>
                <a:gd name="connsiteY2" fmla="*/ 0 h 18222"/>
                <a:gd name="connsiteX3" fmla="*/ 13400 w 1339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22">
                  <a:moveTo>
                    <a:pt x="13400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9" name="Полилиния: фигура 263">
              <a:extLst>
                <a:ext uri="{FF2B5EF4-FFF2-40B4-BE49-F238E27FC236}">
                  <a16:creationId xmlns="" xmlns:a16="http://schemas.microsoft.com/office/drawing/2014/main" id="{32B74DF8-0899-45F1-AFF2-EB116B3AC6B9}"/>
                </a:ext>
              </a:extLst>
            </p:cNvPr>
            <p:cNvSpPr/>
            <p:nvPr/>
          </p:nvSpPr>
          <p:spPr>
            <a:xfrm>
              <a:off x="505931" y="5146093"/>
              <a:ext cx="44925" cy="18209"/>
            </a:xfrm>
            <a:custGeom>
              <a:avLst/>
              <a:gdLst>
                <a:gd name="connsiteX0" fmla="*/ 44925 w 44924"/>
                <a:gd name="connsiteY0" fmla="*/ 18209 h 18208"/>
                <a:gd name="connsiteX1" fmla="*/ 0 w 44924"/>
                <a:gd name="connsiteY1" fmla="*/ 18209 h 18208"/>
                <a:gd name="connsiteX2" fmla="*/ 0 w 44924"/>
                <a:gd name="connsiteY2" fmla="*/ 0 h 18208"/>
                <a:gd name="connsiteX3" fmla="*/ 44925 w 44924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24" h="18208">
                  <a:moveTo>
                    <a:pt x="44925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44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0" name="Полилиния: фигура 264">
              <a:extLst>
                <a:ext uri="{FF2B5EF4-FFF2-40B4-BE49-F238E27FC236}">
                  <a16:creationId xmlns="" xmlns:a16="http://schemas.microsoft.com/office/drawing/2014/main" id="{D0B72618-2085-4E11-82C6-BEA1E480333C}"/>
                </a:ext>
              </a:extLst>
            </p:cNvPr>
            <p:cNvSpPr/>
            <p:nvPr/>
          </p:nvSpPr>
          <p:spPr>
            <a:xfrm>
              <a:off x="505931" y="5194031"/>
              <a:ext cx="44925" cy="18223"/>
            </a:xfrm>
            <a:custGeom>
              <a:avLst/>
              <a:gdLst>
                <a:gd name="connsiteX0" fmla="*/ 44925 w 44924"/>
                <a:gd name="connsiteY0" fmla="*/ 18223 h 18222"/>
                <a:gd name="connsiteX1" fmla="*/ 0 w 44924"/>
                <a:gd name="connsiteY1" fmla="*/ 18223 h 18222"/>
                <a:gd name="connsiteX2" fmla="*/ 0 w 44924"/>
                <a:gd name="connsiteY2" fmla="*/ 0 h 18222"/>
                <a:gd name="connsiteX3" fmla="*/ 44925 w 44924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24" h="18222">
                  <a:moveTo>
                    <a:pt x="44925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44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1" name="Полилиния: фигура 265">
              <a:extLst>
                <a:ext uri="{FF2B5EF4-FFF2-40B4-BE49-F238E27FC236}">
                  <a16:creationId xmlns="" xmlns:a16="http://schemas.microsoft.com/office/drawing/2014/main" id="{29662681-3CB3-469C-959C-6AD71C86A3DC}"/>
                </a:ext>
              </a:extLst>
            </p:cNvPr>
            <p:cNvSpPr/>
            <p:nvPr/>
          </p:nvSpPr>
          <p:spPr>
            <a:xfrm>
              <a:off x="1304405" y="5031532"/>
              <a:ext cx="70231" cy="18223"/>
            </a:xfrm>
            <a:custGeom>
              <a:avLst/>
              <a:gdLst>
                <a:gd name="connsiteX0" fmla="*/ 70232 w 70231"/>
                <a:gd name="connsiteY0" fmla="*/ 18223 h 18223"/>
                <a:gd name="connsiteX1" fmla="*/ 0 w 70231"/>
                <a:gd name="connsiteY1" fmla="*/ 18223 h 18223"/>
                <a:gd name="connsiteX2" fmla="*/ 0 w 70231"/>
                <a:gd name="connsiteY2" fmla="*/ 0 h 18223"/>
                <a:gd name="connsiteX3" fmla="*/ 70232 w 70231"/>
                <a:gd name="connsiteY3" fmla="*/ 0 h 1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23">
                  <a:moveTo>
                    <a:pt x="7023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2" name="Полилиния: фигура 266">
              <a:extLst>
                <a:ext uri="{FF2B5EF4-FFF2-40B4-BE49-F238E27FC236}">
                  <a16:creationId xmlns="" xmlns:a16="http://schemas.microsoft.com/office/drawing/2014/main" id="{5C2253A3-EAA6-4597-A18F-1E779E1F40C5}"/>
                </a:ext>
              </a:extLst>
            </p:cNvPr>
            <p:cNvSpPr/>
            <p:nvPr/>
          </p:nvSpPr>
          <p:spPr>
            <a:xfrm>
              <a:off x="1304405" y="5079482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3" name="Полилиния: фигура 267">
              <a:extLst>
                <a:ext uri="{FF2B5EF4-FFF2-40B4-BE49-F238E27FC236}">
                  <a16:creationId xmlns="" xmlns:a16="http://schemas.microsoft.com/office/drawing/2014/main" id="{AFBD1746-DA4E-407F-B1C7-F6AA59BE4D75}"/>
                </a:ext>
              </a:extLst>
            </p:cNvPr>
            <p:cNvSpPr/>
            <p:nvPr/>
          </p:nvSpPr>
          <p:spPr>
            <a:xfrm>
              <a:off x="1304405" y="5127419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4" name="Полилиния: фигура 268">
              <a:extLst>
                <a:ext uri="{FF2B5EF4-FFF2-40B4-BE49-F238E27FC236}">
                  <a16:creationId xmlns="" xmlns:a16="http://schemas.microsoft.com/office/drawing/2014/main" id="{A9C60282-655B-4276-B149-C3D0D4775B02}"/>
                </a:ext>
              </a:extLst>
            </p:cNvPr>
            <p:cNvSpPr/>
            <p:nvPr/>
          </p:nvSpPr>
          <p:spPr>
            <a:xfrm>
              <a:off x="1304405" y="5175357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5" name="Полилиния: фигура 269">
              <a:extLst>
                <a:ext uri="{FF2B5EF4-FFF2-40B4-BE49-F238E27FC236}">
                  <a16:creationId xmlns="" xmlns:a16="http://schemas.microsoft.com/office/drawing/2014/main" id="{802DD70A-27D9-45DC-B30B-A106D7507ED5}"/>
                </a:ext>
              </a:extLst>
            </p:cNvPr>
            <p:cNvSpPr/>
            <p:nvPr/>
          </p:nvSpPr>
          <p:spPr>
            <a:xfrm>
              <a:off x="430996" y="4918308"/>
              <a:ext cx="35119" cy="16176"/>
            </a:xfrm>
            <a:custGeom>
              <a:avLst/>
              <a:gdLst>
                <a:gd name="connsiteX0" fmla="*/ 35120 w 35120"/>
                <a:gd name="connsiteY0" fmla="*/ 16176 h 16176"/>
                <a:gd name="connsiteX1" fmla="*/ 0 w 35120"/>
                <a:gd name="connsiteY1" fmla="*/ 16176 h 16176"/>
                <a:gd name="connsiteX2" fmla="*/ 0 w 35120"/>
                <a:gd name="connsiteY2" fmla="*/ 0 h 16176"/>
                <a:gd name="connsiteX3" fmla="*/ 35120 w 35120"/>
                <a:gd name="connsiteY3" fmla="*/ 0 h 16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20" h="16176">
                  <a:moveTo>
                    <a:pt x="35120" y="16176"/>
                  </a:moveTo>
                  <a:lnTo>
                    <a:pt x="0" y="16176"/>
                  </a:lnTo>
                  <a:lnTo>
                    <a:pt x="0" y="0"/>
                  </a:lnTo>
                  <a:lnTo>
                    <a:pt x="351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6" name="Полилиния: фигура 270">
              <a:extLst>
                <a:ext uri="{FF2B5EF4-FFF2-40B4-BE49-F238E27FC236}">
                  <a16:creationId xmlns="" xmlns:a16="http://schemas.microsoft.com/office/drawing/2014/main" id="{A0940290-1D54-418E-8045-BD02F618A467}"/>
                </a:ext>
              </a:extLst>
            </p:cNvPr>
            <p:cNvSpPr/>
            <p:nvPr/>
          </p:nvSpPr>
          <p:spPr>
            <a:xfrm>
              <a:off x="430996" y="4960864"/>
              <a:ext cx="35119" cy="16172"/>
            </a:xfrm>
            <a:custGeom>
              <a:avLst/>
              <a:gdLst>
                <a:gd name="connsiteX0" fmla="*/ 35120 w 35120"/>
                <a:gd name="connsiteY0" fmla="*/ 16173 h 16172"/>
                <a:gd name="connsiteX1" fmla="*/ 0 w 35120"/>
                <a:gd name="connsiteY1" fmla="*/ 16173 h 16172"/>
                <a:gd name="connsiteX2" fmla="*/ 0 w 35120"/>
                <a:gd name="connsiteY2" fmla="*/ 0 h 16172"/>
                <a:gd name="connsiteX3" fmla="*/ 35120 w 35120"/>
                <a:gd name="connsiteY3" fmla="*/ 0 h 16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20" h="16172">
                  <a:moveTo>
                    <a:pt x="35120" y="16173"/>
                  </a:moveTo>
                  <a:lnTo>
                    <a:pt x="0" y="16173"/>
                  </a:lnTo>
                  <a:lnTo>
                    <a:pt x="0" y="0"/>
                  </a:lnTo>
                  <a:lnTo>
                    <a:pt x="351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7" name="Полилиния: фигура 271">
              <a:extLst>
                <a:ext uri="{FF2B5EF4-FFF2-40B4-BE49-F238E27FC236}">
                  <a16:creationId xmlns="" xmlns:a16="http://schemas.microsoft.com/office/drawing/2014/main" id="{DACB5CCD-D452-4874-9497-D99671E9C859}"/>
                </a:ext>
              </a:extLst>
            </p:cNvPr>
            <p:cNvSpPr/>
            <p:nvPr/>
          </p:nvSpPr>
          <p:spPr>
            <a:xfrm>
              <a:off x="430996" y="5003414"/>
              <a:ext cx="35119" cy="16176"/>
            </a:xfrm>
            <a:custGeom>
              <a:avLst/>
              <a:gdLst>
                <a:gd name="connsiteX0" fmla="*/ 35120 w 35120"/>
                <a:gd name="connsiteY0" fmla="*/ 16176 h 16176"/>
                <a:gd name="connsiteX1" fmla="*/ 0 w 35120"/>
                <a:gd name="connsiteY1" fmla="*/ 16176 h 16176"/>
                <a:gd name="connsiteX2" fmla="*/ 0 w 35120"/>
                <a:gd name="connsiteY2" fmla="*/ 0 h 16176"/>
                <a:gd name="connsiteX3" fmla="*/ 35120 w 35120"/>
                <a:gd name="connsiteY3" fmla="*/ 0 h 16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20" h="16176">
                  <a:moveTo>
                    <a:pt x="35120" y="16176"/>
                  </a:moveTo>
                  <a:lnTo>
                    <a:pt x="0" y="16176"/>
                  </a:lnTo>
                  <a:lnTo>
                    <a:pt x="0" y="0"/>
                  </a:lnTo>
                  <a:lnTo>
                    <a:pt x="351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8" name="Полилиния: фигура 272">
              <a:extLst>
                <a:ext uri="{FF2B5EF4-FFF2-40B4-BE49-F238E27FC236}">
                  <a16:creationId xmlns="" xmlns:a16="http://schemas.microsoft.com/office/drawing/2014/main" id="{1F5D253A-0035-4A57-83B6-18010918E8C9}"/>
                </a:ext>
              </a:extLst>
            </p:cNvPr>
            <p:cNvSpPr/>
            <p:nvPr/>
          </p:nvSpPr>
          <p:spPr>
            <a:xfrm>
              <a:off x="998042" y="4875756"/>
              <a:ext cx="35112" cy="16174"/>
            </a:xfrm>
            <a:custGeom>
              <a:avLst/>
              <a:gdLst>
                <a:gd name="connsiteX0" fmla="*/ 35111 w 35111"/>
                <a:gd name="connsiteY0" fmla="*/ 16173 h 16173"/>
                <a:gd name="connsiteX1" fmla="*/ 0 w 35111"/>
                <a:gd name="connsiteY1" fmla="*/ 16173 h 16173"/>
                <a:gd name="connsiteX2" fmla="*/ 0 w 35111"/>
                <a:gd name="connsiteY2" fmla="*/ 0 h 16173"/>
                <a:gd name="connsiteX3" fmla="*/ 35111 w 35111"/>
                <a:gd name="connsiteY3" fmla="*/ 0 h 16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11" h="16173">
                  <a:moveTo>
                    <a:pt x="35111" y="16173"/>
                  </a:moveTo>
                  <a:lnTo>
                    <a:pt x="0" y="16173"/>
                  </a:lnTo>
                  <a:lnTo>
                    <a:pt x="0" y="0"/>
                  </a:lnTo>
                  <a:lnTo>
                    <a:pt x="351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9" name="Полилиния: фигура 273">
              <a:extLst>
                <a:ext uri="{FF2B5EF4-FFF2-40B4-BE49-F238E27FC236}">
                  <a16:creationId xmlns="" xmlns:a16="http://schemas.microsoft.com/office/drawing/2014/main" id="{D8EC9876-4E16-496C-B9DA-F30C10658052}"/>
                </a:ext>
              </a:extLst>
            </p:cNvPr>
            <p:cNvSpPr/>
            <p:nvPr/>
          </p:nvSpPr>
          <p:spPr>
            <a:xfrm>
              <a:off x="998042" y="4918308"/>
              <a:ext cx="35112" cy="16176"/>
            </a:xfrm>
            <a:custGeom>
              <a:avLst/>
              <a:gdLst>
                <a:gd name="connsiteX0" fmla="*/ 35111 w 35111"/>
                <a:gd name="connsiteY0" fmla="*/ 16176 h 16176"/>
                <a:gd name="connsiteX1" fmla="*/ 0 w 35111"/>
                <a:gd name="connsiteY1" fmla="*/ 16176 h 16176"/>
                <a:gd name="connsiteX2" fmla="*/ 0 w 35111"/>
                <a:gd name="connsiteY2" fmla="*/ 0 h 16176"/>
                <a:gd name="connsiteX3" fmla="*/ 35111 w 35111"/>
                <a:gd name="connsiteY3" fmla="*/ 0 h 16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11" h="16176">
                  <a:moveTo>
                    <a:pt x="35111" y="16176"/>
                  </a:moveTo>
                  <a:lnTo>
                    <a:pt x="0" y="16176"/>
                  </a:lnTo>
                  <a:lnTo>
                    <a:pt x="0" y="0"/>
                  </a:lnTo>
                  <a:lnTo>
                    <a:pt x="351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0" name="Полилиния: фигура 274">
              <a:extLst>
                <a:ext uri="{FF2B5EF4-FFF2-40B4-BE49-F238E27FC236}">
                  <a16:creationId xmlns="" xmlns:a16="http://schemas.microsoft.com/office/drawing/2014/main" id="{17501197-F909-4E68-A17F-7C967716B68D}"/>
                </a:ext>
              </a:extLst>
            </p:cNvPr>
            <p:cNvSpPr/>
            <p:nvPr/>
          </p:nvSpPr>
          <p:spPr>
            <a:xfrm>
              <a:off x="1436763" y="5079482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1" name="Полилиния: фигура 275">
              <a:extLst>
                <a:ext uri="{FF2B5EF4-FFF2-40B4-BE49-F238E27FC236}">
                  <a16:creationId xmlns="" xmlns:a16="http://schemas.microsoft.com/office/drawing/2014/main" id="{845495D9-B50F-4C6E-87D2-4D97894EE306}"/>
                </a:ext>
              </a:extLst>
            </p:cNvPr>
            <p:cNvSpPr/>
            <p:nvPr/>
          </p:nvSpPr>
          <p:spPr>
            <a:xfrm>
              <a:off x="1436763" y="5127419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2" name="Полилиния: фигура 276">
              <a:extLst>
                <a:ext uri="{FF2B5EF4-FFF2-40B4-BE49-F238E27FC236}">
                  <a16:creationId xmlns="" xmlns:a16="http://schemas.microsoft.com/office/drawing/2014/main" id="{7C2B7477-A66C-41E4-87A1-95AC36211124}"/>
                </a:ext>
              </a:extLst>
            </p:cNvPr>
            <p:cNvSpPr/>
            <p:nvPr/>
          </p:nvSpPr>
          <p:spPr>
            <a:xfrm>
              <a:off x="1436763" y="5175357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3" name="Полилиния: фигура 277">
              <a:extLst>
                <a:ext uri="{FF2B5EF4-FFF2-40B4-BE49-F238E27FC236}">
                  <a16:creationId xmlns="" xmlns:a16="http://schemas.microsoft.com/office/drawing/2014/main" id="{B33B4B6A-15DA-4BFC-86FA-537B540E8BCC}"/>
                </a:ext>
              </a:extLst>
            </p:cNvPr>
            <p:cNvSpPr/>
            <p:nvPr/>
          </p:nvSpPr>
          <p:spPr>
            <a:xfrm>
              <a:off x="3055271" y="5088823"/>
              <a:ext cx="14403" cy="109035"/>
            </a:xfrm>
            <a:custGeom>
              <a:avLst/>
              <a:gdLst>
                <a:gd name="connsiteX0" fmla="*/ 14405 w 14404"/>
                <a:gd name="connsiteY0" fmla="*/ 109035 h 109034"/>
                <a:gd name="connsiteX1" fmla="*/ 0 w 14404"/>
                <a:gd name="connsiteY1" fmla="*/ 109035 h 109034"/>
                <a:gd name="connsiteX2" fmla="*/ 0 w 14404"/>
                <a:gd name="connsiteY2" fmla="*/ 0 h 109034"/>
                <a:gd name="connsiteX3" fmla="*/ 14405 w 14404"/>
                <a:gd name="connsiteY3" fmla="*/ 0 h 109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109034">
                  <a:moveTo>
                    <a:pt x="14405" y="109035"/>
                  </a:moveTo>
                  <a:lnTo>
                    <a:pt x="0" y="109035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4" name="Полилиния: фигура 278">
              <a:extLst>
                <a:ext uri="{FF2B5EF4-FFF2-40B4-BE49-F238E27FC236}">
                  <a16:creationId xmlns="" xmlns:a16="http://schemas.microsoft.com/office/drawing/2014/main" id="{C26755B1-A52E-44E8-82A3-B77BDA0114A5}"/>
                </a:ext>
              </a:extLst>
            </p:cNvPr>
            <p:cNvSpPr/>
            <p:nvPr/>
          </p:nvSpPr>
          <p:spPr>
            <a:xfrm>
              <a:off x="3091733" y="5088823"/>
              <a:ext cx="14403" cy="109035"/>
            </a:xfrm>
            <a:custGeom>
              <a:avLst/>
              <a:gdLst>
                <a:gd name="connsiteX0" fmla="*/ 14405 w 14404"/>
                <a:gd name="connsiteY0" fmla="*/ 109035 h 109034"/>
                <a:gd name="connsiteX1" fmla="*/ 0 w 14404"/>
                <a:gd name="connsiteY1" fmla="*/ 109035 h 109034"/>
                <a:gd name="connsiteX2" fmla="*/ 0 w 14404"/>
                <a:gd name="connsiteY2" fmla="*/ 0 h 109034"/>
                <a:gd name="connsiteX3" fmla="*/ 14405 w 14404"/>
                <a:gd name="connsiteY3" fmla="*/ 0 h 109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109034">
                  <a:moveTo>
                    <a:pt x="14405" y="109035"/>
                  </a:moveTo>
                  <a:lnTo>
                    <a:pt x="0" y="109035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5" name="Полилиния: фигура 279">
              <a:extLst>
                <a:ext uri="{FF2B5EF4-FFF2-40B4-BE49-F238E27FC236}">
                  <a16:creationId xmlns="" xmlns:a16="http://schemas.microsoft.com/office/drawing/2014/main" id="{6C4DD547-7675-40BF-8FDF-7939EBE1BB0E}"/>
                </a:ext>
              </a:extLst>
            </p:cNvPr>
            <p:cNvSpPr/>
            <p:nvPr/>
          </p:nvSpPr>
          <p:spPr>
            <a:xfrm>
              <a:off x="3194154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6" name="Полилиния: фигура 280">
              <a:extLst>
                <a:ext uri="{FF2B5EF4-FFF2-40B4-BE49-F238E27FC236}">
                  <a16:creationId xmlns="" xmlns:a16="http://schemas.microsoft.com/office/drawing/2014/main" id="{D42D2494-F06D-49ED-9119-CAD9D6D9ABEA}"/>
                </a:ext>
              </a:extLst>
            </p:cNvPr>
            <p:cNvSpPr/>
            <p:nvPr/>
          </p:nvSpPr>
          <p:spPr>
            <a:xfrm>
              <a:off x="3230616" y="5278878"/>
              <a:ext cx="14408" cy="31026"/>
            </a:xfrm>
            <a:custGeom>
              <a:avLst/>
              <a:gdLst>
                <a:gd name="connsiteX0" fmla="*/ 14407 w 14407"/>
                <a:gd name="connsiteY0" fmla="*/ 31027 h 31027"/>
                <a:gd name="connsiteX1" fmla="*/ 0 w 14407"/>
                <a:gd name="connsiteY1" fmla="*/ 31027 h 31027"/>
                <a:gd name="connsiteX2" fmla="*/ 0 w 14407"/>
                <a:gd name="connsiteY2" fmla="*/ 0 h 31027"/>
                <a:gd name="connsiteX3" fmla="*/ 14407 w 14407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7" h="31027">
                  <a:moveTo>
                    <a:pt x="14407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7" name="Полилиния: фигура 281">
              <a:extLst>
                <a:ext uri="{FF2B5EF4-FFF2-40B4-BE49-F238E27FC236}">
                  <a16:creationId xmlns="" xmlns:a16="http://schemas.microsoft.com/office/drawing/2014/main" id="{2822D5E2-5316-4F4A-9686-D57334A78AAD}"/>
                </a:ext>
              </a:extLst>
            </p:cNvPr>
            <p:cNvSpPr/>
            <p:nvPr/>
          </p:nvSpPr>
          <p:spPr>
            <a:xfrm>
              <a:off x="3294999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8" name="Полилиния: фигура 282">
              <a:extLst>
                <a:ext uri="{FF2B5EF4-FFF2-40B4-BE49-F238E27FC236}">
                  <a16:creationId xmlns="" xmlns:a16="http://schemas.microsoft.com/office/drawing/2014/main" id="{B31BB42B-516A-4FBA-BF10-A3E130BAE819}"/>
                </a:ext>
              </a:extLst>
            </p:cNvPr>
            <p:cNvSpPr/>
            <p:nvPr/>
          </p:nvSpPr>
          <p:spPr>
            <a:xfrm>
              <a:off x="3331472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9" name="Полилиния: фигура 283">
              <a:extLst>
                <a:ext uri="{FF2B5EF4-FFF2-40B4-BE49-F238E27FC236}">
                  <a16:creationId xmlns="" xmlns:a16="http://schemas.microsoft.com/office/drawing/2014/main" id="{6E355EBB-094D-4F4E-BEF5-2D2B8F072806}"/>
                </a:ext>
              </a:extLst>
            </p:cNvPr>
            <p:cNvSpPr/>
            <p:nvPr/>
          </p:nvSpPr>
          <p:spPr>
            <a:xfrm>
              <a:off x="3331472" y="5191899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0" name="Полилиния: фигура 284">
              <a:extLst>
                <a:ext uri="{FF2B5EF4-FFF2-40B4-BE49-F238E27FC236}">
                  <a16:creationId xmlns="" xmlns:a16="http://schemas.microsoft.com/office/drawing/2014/main" id="{CD10DD4A-3023-4EE2-8B66-3E23C9A0DBDA}"/>
                </a:ext>
              </a:extLst>
            </p:cNvPr>
            <p:cNvSpPr/>
            <p:nvPr/>
          </p:nvSpPr>
          <p:spPr>
            <a:xfrm>
              <a:off x="3410259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1" name="Полилиния: фигура 285">
              <a:extLst>
                <a:ext uri="{FF2B5EF4-FFF2-40B4-BE49-F238E27FC236}">
                  <a16:creationId xmlns="" xmlns:a16="http://schemas.microsoft.com/office/drawing/2014/main" id="{BB968DCF-68A8-43C3-A66A-41E2EEC4C36A}"/>
                </a:ext>
              </a:extLst>
            </p:cNvPr>
            <p:cNvSpPr/>
            <p:nvPr/>
          </p:nvSpPr>
          <p:spPr>
            <a:xfrm>
              <a:off x="3373263" y="5233521"/>
              <a:ext cx="14403" cy="31042"/>
            </a:xfrm>
            <a:custGeom>
              <a:avLst/>
              <a:gdLst>
                <a:gd name="connsiteX0" fmla="*/ 14405 w 14404"/>
                <a:gd name="connsiteY0" fmla="*/ 31042 h 31042"/>
                <a:gd name="connsiteX1" fmla="*/ 0 w 14404"/>
                <a:gd name="connsiteY1" fmla="*/ 31042 h 31042"/>
                <a:gd name="connsiteX2" fmla="*/ 0 w 14404"/>
                <a:gd name="connsiteY2" fmla="*/ 0 h 31042"/>
                <a:gd name="connsiteX3" fmla="*/ 14405 w 14404"/>
                <a:gd name="connsiteY3" fmla="*/ 0 h 3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42">
                  <a:moveTo>
                    <a:pt x="14405" y="31042"/>
                  </a:moveTo>
                  <a:lnTo>
                    <a:pt x="0" y="31042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2" name="Полилиния: фигура 286">
              <a:extLst>
                <a:ext uri="{FF2B5EF4-FFF2-40B4-BE49-F238E27FC236}">
                  <a16:creationId xmlns="" xmlns:a16="http://schemas.microsoft.com/office/drawing/2014/main" id="{F890DE27-5EB4-451B-92A5-90E6E27D05EE}"/>
                </a:ext>
              </a:extLst>
            </p:cNvPr>
            <p:cNvSpPr/>
            <p:nvPr/>
          </p:nvSpPr>
          <p:spPr>
            <a:xfrm>
              <a:off x="2954019" y="5447432"/>
              <a:ext cx="72884" cy="41406"/>
            </a:xfrm>
            <a:custGeom>
              <a:avLst/>
              <a:gdLst>
                <a:gd name="connsiteX0" fmla="*/ 72883 w 72883"/>
                <a:gd name="connsiteY0" fmla="*/ 41408 h 41407"/>
                <a:gd name="connsiteX1" fmla="*/ 0 w 72883"/>
                <a:gd name="connsiteY1" fmla="*/ 41408 h 41407"/>
                <a:gd name="connsiteX2" fmla="*/ 0 w 72883"/>
                <a:gd name="connsiteY2" fmla="*/ 0 h 41407"/>
                <a:gd name="connsiteX3" fmla="*/ 72883 w 72883"/>
                <a:gd name="connsiteY3" fmla="*/ 0 h 4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883" h="41407">
                  <a:moveTo>
                    <a:pt x="72883" y="41408"/>
                  </a:moveTo>
                  <a:lnTo>
                    <a:pt x="0" y="41408"/>
                  </a:lnTo>
                  <a:lnTo>
                    <a:pt x="0" y="0"/>
                  </a:lnTo>
                  <a:lnTo>
                    <a:pt x="728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3" name="Полилиния: фигура 287">
              <a:extLst>
                <a:ext uri="{FF2B5EF4-FFF2-40B4-BE49-F238E27FC236}">
                  <a16:creationId xmlns="" xmlns:a16="http://schemas.microsoft.com/office/drawing/2014/main" id="{33D765FF-E1D0-40AE-997F-66E178FFD880}"/>
                </a:ext>
              </a:extLst>
            </p:cNvPr>
            <p:cNvSpPr/>
            <p:nvPr/>
          </p:nvSpPr>
          <p:spPr>
            <a:xfrm>
              <a:off x="3058457" y="5447432"/>
              <a:ext cx="103507" cy="41406"/>
            </a:xfrm>
            <a:custGeom>
              <a:avLst/>
              <a:gdLst>
                <a:gd name="connsiteX0" fmla="*/ 103508 w 103507"/>
                <a:gd name="connsiteY0" fmla="*/ 41408 h 41407"/>
                <a:gd name="connsiteX1" fmla="*/ 0 w 103507"/>
                <a:gd name="connsiteY1" fmla="*/ 41408 h 41407"/>
                <a:gd name="connsiteX2" fmla="*/ 0 w 103507"/>
                <a:gd name="connsiteY2" fmla="*/ 0 h 41407"/>
                <a:gd name="connsiteX3" fmla="*/ 103508 w 103507"/>
                <a:gd name="connsiteY3" fmla="*/ 0 h 4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507" h="41407">
                  <a:moveTo>
                    <a:pt x="103508" y="41408"/>
                  </a:moveTo>
                  <a:lnTo>
                    <a:pt x="0" y="41408"/>
                  </a:lnTo>
                  <a:lnTo>
                    <a:pt x="0" y="0"/>
                  </a:lnTo>
                  <a:lnTo>
                    <a:pt x="1035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4" name="Полилиния: фигура 288">
              <a:extLst>
                <a:ext uri="{FF2B5EF4-FFF2-40B4-BE49-F238E27FC236}">
                  <a16:creationId xmlns="" xmlns:a16="http://schemas.microsoft.com/office/drawing/2014/main" id="{3249B12F-22CB-47D3-943B-12B3176D3F01}"/>
                </a:ext>
              </a:extLst>
            </p:cNvPr>
            <p:cNvSpPr/>
            <p:nvPr/>
          </p:nvSpPr>
          <p:spPr>
            <a:xfrm>
              <a:off x="3613977" y="4853286"/>
              <a:ext cx="22507" cy="22512"/>
            </a:xfrm>
            <a:custGeom>
              <a:avLst/>
              <a:gdLst>
                <a:gd name="connsiteX0" fmla="*/ 22507 w 22507"/>
                <a:gd name="connsiteY0" fmla="*/ 22511 h 22511"/>
                <a:gd name="connsiteX1" fmla="*/ 0 w 22507"/>
                <a:gd name="connsiteY1" fmla="*/ 22511 h 22511"/>
                <a:gd name="connsiteX2" fmla="*/ 0 w 22507"/>
                <a:gd name="connsiteY2" fmla="*/ 0 h 22511"/>
                <a:gd name="connsiteX3" fmla="*/ 22507 w 22507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11">
                  <a:moveTo>
                    <a:pt x="22507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5" name="Полилиния: фигура 289">
              <a:extLst>
                <a:ext uri="{FF2B5EF4-FFF2-40B4-BE49-F238E27FC236}">
                  <a16:creationId xmlns="" xmlns:a16="http://schemas.microsoft.com/office/drawing/2014/main" id="{B04527EE-F390-4014-B44B-504002E6D402}"/>
                </a:ext>
              </a:extLst>
            </p:cNvPr>
            <p:cNvSpPr/>
            <p:nvPr/>
          </p:nvSpPr>
          <p:spPr>
            <a:xfrm>
              <a:off x="3613977" y="4900099"/>
              <a:ext cx="22507" cy="22507"/>
            </a:xfrm>
            <a:custGeom>
              <a:avLst/>
              <a:gdLst>
                <a:gd name="connsiteX0" fmla="*/ 22507 w 22507"/>
                <a:gd name="connsiteY0" fmla="*/ 22509 h 22508"/>
                <a:gd name="connsiteX1" fmla="*/ 0 w 22507"/>
                <a:gd name="connsiteY1" fmla="*/ 22509 h 22508"/>
                <a:gd name="connsiteX2" fmla="*/ 0 w 22507"/>
                <a:gd name="connsiteY2" fmla="*/ 0 h 22508"/>
                <a:gd name="connsiteX3" fmla="*/ 22507 w 22507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8">
                  <a:moveTo>
                    <a:pt x="22507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6" name="Полилиния: фигура 290">
              <a:extLst>
                <a:ext uri="{FF2B5EF4-FFF2-40B4-BE49-F238E27FC236}">
                  <a16:creationId xmlns="" xmlns:a16="http://schemas.microsoft.com/office/drawing/2014/main" id="{C03F98A9-7720-41DC-968A-F8F8E94AEF85}"/>
                </a:ext>
              </a:extLst>
            </p:cNvPr>
            <p:cNvSpPr/>
            <p:nvPr/>
          </p:nvSpPr>
          <p:spPr>
            <a:xfrm>
              <a:off x="3613977" y="4946913"/>
              <a:ext cx="22507" cy="22505"/>
            </a:xfrm>
            <a:custGeom>
              <a:avLst/>
              <a:gdLst>
                <a:gd name="connsiteX0" fmla="*/ 22507 w 22507"/>
                <a:gd name="connsiteY0" fmla="*/ 22506 h 22505"/>
                <a:gd name="connsiteX1" fmla="*/ 0 w 22507"/>
                <a:gd name="connsiteY1" fmla="*/ 22506 h 22505"/>
                <a:gd name="connsiteX2" fmla="*/ 0 w 22507"/>
                <a:gd name="connsiteY2" fmla="*/ 0 h 22505"/>
                <a:gd name="connsiteX3" fmla="*/ 22507 w 22507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5">
                  <a:moveTo>
                    <a:pt x="22507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7" name="Полилиния: фигура 291">
              <a:extLst>
                <a:ext uri="{FF2B5EF4-FFF2-40B4-BE49-F238E27FC236}">
                  <a16:creationId xmlns="" xmlns:a16="http://schemas.microsoft.com/office/drawing/2014/main" id="{B051C43C-393F-4EDE-AF2C-2E7F7B9199E0}"/>
                </a:ext>
              </a:extLst>
            </p:cNvPr>
            <p:cNvSpPr/>
            <p:nvPr/>
          </p:nvSpPr>
          <p:spPr>
            <a:xfrm>
              <a:off x="3669351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8" name="Полилиния: фигура 292">
              <a:extLst>
                <a:ext uri="{FF2B5EF4-FFF2-40B4-BE49-F238E27FC236}">
                  <a16:creationId xmlns="" xmlns:a16="http://schemas.microsoft.com/office/drawing/2014/main" id="{C945DF48-E4BD-4E63-AA64-F6EFF1A26AC8}"/>
                </a:ext>
              </a:extLst>
            </p:cNvPr>
            <p:cNvSpPr/>
            <p:nvPr/>
          </p:nvSpPr>
          <p:spPr>
            <a:xfrm>
              <a:off x="3669351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9" name="Полилиния: фигура 293">
              <a:extLst>
                <a:ext uri="{FF2B5EF4-FFF2-40B4-BE49-F238E27FC236}">
                  <a16:creationId xmlns="" xmlns:a16="http://schemas.microsoft.com/office/drawing/2014/main" id="{8D6992AB-5A8D-4BD0-BC28-1D1E1F6B3AAF}"/>
                </a:ext>
              </a:extLst>
            </p:cNvPr>
            <p:cNvSpPr/>
            <p:nvPr/>
          </p:nvSpPr>
          <p:spPr>
            <a:xfrm>
              <a:off x="3669351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0" name="Полилиния: фигура 294">
              <a:extLst>
                <a:ext uri="{FF2B5EF4-FFF2-40B4-BE49-F238E27FC236}">
                  <a16:creationId xmlns="" xmlns:a16="http://schemas.microsoft.com/office/drawing/2014/main" id="{372DC5D8-6864-41C8-968C-C75F3A9AA180}"/>
                </a:ext>
              </a:extLst>
            </p:cNvPr>
            <p:cNvSpPr/>
            <p:nvPr/>
          </p:nvSpPr>
          <p:spPr>
            <a:xfrm>
              <a:off x="3669351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1" name="Полилиния: фигура 295">
              <a:extLst>
                <a:ext uri="{FF2B5EF4-FFF2-40B4-BE49-F238E27FC236}">
                  <a16:creationId xmlns="" xmlns:a16="http://schemas.microsoft.com/office/drawing/2014/main" id="{C9E72914-7848-45B7-B59F-4F33772596E2}"/>
                </a:ext>
              </a:extLst>
            </p:cNvPr>
            <p:cNvSpPr/>
            <p:nvPr/>
          </p:nvSpPr>
          <p:spPr>
            <a:xfrm>
              <a:off x="3723785" y="4853286"/>
              <a:ext cx="22507" cy="22512"/>
            </a:xfrm>
            <a:custGeom>
              <a:avLst/>
              <a:gdLst>
                <a:gd name="connsiteX0" fmla="*/ 22507 w 22507"/>
                <a:gd name="connsiteY0" fmla="*/ 22511 h 22511"/>
                <a:gd name="connsiteX1" fmla="*/ 0 w 22507"/>
                <a:gd name="connsiteY1" fmla="*/ 22511 h 22511"/>
                <a:gd name="connsiteX2" fmla="*/ 0 w 22507"/>
                <a:gd name="connsiteY2" fmla="*/ 0 h 22511"/>
                <a:gd name="connsiteX3" fmla="*/ 22507 w 22507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11">
                  <a:moveTo>
                    <a:pt x="22507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2" name="Полилиния: фигура 296">
              <a:extLst>
                <a:ext uri="{FF2B5EF4-FFF2-40B4-BE49-F238E27FC236}">
                  <a16:creationId xmlns="" xmlns:a16="http://schemas.microsoft.com/office/drawing/2014/main" id="{DAB9D7EB-A295-40AC-81F7-65D7805A3C07}"/>
                </a:ext>
              </a:extLst>
            </p:cNvPr>
            <p:cNvSpPr/>
            <p:nvPr/>
          </p:nvSpPr>
          <p:spPr>
            <a:xfrm>
              <a:off x="3723785" y="4900099"/>
              <a:ext cx="22507" cy="22507"/>
            </a:xfrm>
            <a:custGeom>
              <a:avLst/>
              <a:gdLst>
                <a:gd name="connsiteX0" fmla="*/ 22507 w 22507"/>
                <a:gd name="connsiteY0" fmla="*/ 22509 h 22508"/>
                <a:gd name="connsiteX1" fmla="*/ 0 w 22507"/>
                <a:gd name="connsiteY1" fmla="*/ 22509 h 22508"/>
                <a:gd name="connsiteX2" fmla="*/ 0 w 22507"/>
                <a:gd name="connsiteY2" fmla="*/ 0 h 22508"/>
                <a:gd name="connsiteX3" fmla="*/ 22507 w 22507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8">
                  <a:moveTo>
                    <a:pt x="22507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3" name="Полилиния: фигура 297">
              <a:extLst>
                <a:ext uri="{FF2B5EF4-FFF2-40B4-BE49-F238E27FC236}">
                  <a16:creationId xmlns="" xmlns:a16="http://schemas.microsoft.com/office/drawing/2014/main" id="{06176D43-68D3-4BB2-9176-2DA2CDF62467}"/>
                </a:ext>
              </a:extLst>
            </p:cNvPr>
            <p:cNvSpPr/>
            <p:nvPr/>
          </p:nvSpPr>
          <p:spPr>
            <a:xfrm>
              <a:off x="3723785" y="4946913"/>
              <a:ext cx="22507" cy="22505"/>
            </a:xfrm>
            <a:custGeom>
              <a:avLst/>
              <a:gdLst>
                <a:gd name="connsiteX0" fmla="*/ 22507 w 22507"/>
                <a:gd name="connsiteY0" fmla="*/ 22506 h 22505"/>
                <a:gd name="connsiteX1" fmla="*/ 0 w 22507"/>
                <a:gd name="connsiteY1" fmla="*/ 22506 h 22505"/>
                <a:gd name="connsiteX2" fmla="*/ 0 w 22507"/>
                <a:gd name="connsiteY2" fmla="*/ 0 h 22505"/>
                <a:gd name="connsiteX3" fmla="*/ 22507 w 22507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5">
                  <a:moveTo>
                    <a:pt x="22507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4" name="Полилиния: фигура 298">
              <a:extLst>
                <a:ext uri="{FF2B5EF4-FFF2-40B4-BE49-F238E27FC236}">
                  <a16:creationId xmlns="" xmlns:a16="http://schemas.microsoft.com/office/drawing/2014/main" id="{1F54837F-C79A-40B6-9A25-B27CBE1E1BAB}"/>
                </a:ext>
              </a:extLst>
            </p:cNvPr>
            <p:cNvSpPr/>
            <p:nvPr/>
          </p:nvSpPr>
          <p:spPr>
            <a:xfrm>
              <a:off x="3723785" y="4993726"/>
              <a:ext cx="22507" cy="22505"/>
            </a:xfrm>
            <a:custGeom>
              <a:avLst/>
              <a:gdLst>
                <a:gd name="connsiteX0" fmla="*/ 22507 w 22507"/>
                <a:gd name="connsiteY0" fmla="*/ 22506 h 22505"/>
                <a:gd name="connsiteX1" fmla="*/ 0 w 22507"/>
                <a:gd name="connsiteY1" fmla="*/ 22506 h 22505"/>
                <a:gd name="connsiteX2" fmla="*/ 0 w 22507"/>
                <a:gd name="connsiteY2" fmla="*/ 0 h 22505"/>
                <a:gd name="connsiteX3" fmla="*/ 22507 w 22507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5">
                  <a:moveTo>
                    <a:pt x="22507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5" name="Полилиния: фигура 299">
              <a:extLst>
                <a:ext uri="{FF2B5EF4-FFF2-40B4-BE49-F238E27FC236}">
                  <a16:creationId xmlns="" xmlns:a16="http://schemas.microsoft.com/office/drawing/2014/main" id="{379EEFB1-1975-4378-8BE3-F13C3897DB36}"/>
                </a:ext>
              </a:extLst>
            </p:cNvPr>
            <p:cNvSpPr/>
            <p:nvPr/>
          </p:nvSpPr>
          <p:spPr>
            <a:xfrm>
              <a:off x="4263330" y="5101650"/>
              <a:ext cx="63839" cy="16419"/>
            </a:xfrm>
            <a:custGeom>
              <a:avLst/>
              <a:gdLst>
                <a:gd name="connsiteX0" fmla="*/ 63840 w 63839"/>
                <a:gd name="connsiteY0" fmla="*/ 16420 h 16419"/>
                <a:gd name="connsiteX1" fmla="*/ 0 w 63839"/>
                <a:gd name="connsiteY1" fmla="*/ 16420 h 16419"/>
                <a:gd name="connsiteX2" fmla="*/ 0 w 63839"/>
                <a:gd name="connsiteY2" fmla="*/ 0 h 16419"/>
                <a:gd name="connsiteX3" fmla="*/ 63840 w 63839"/>
                <a:gd name="connsiteY3" fmla="*/ 0 h 1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19">
                  <a:moveTo>
                    <a:pt x="63840" y="16420"/>
                  </a:moveTo>
                  <a:lnTo>
                    <a:pt x="0" y="16420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6" name="Полилиния: фигура 300">
              <a:extLst>
                <a:ext uri="{FF2B5EF4-FFF2-40B4-BE49-F238E27FC236}">
                  <a16:creationId xmlns="" xmlns:a16="http://schemas.microsoft.com/office/drawing/2014/main" id="{0B3C06B8-FB77-40E6-BD96-EBC47BFF43AB}"/>
                </a:ext>
              </a:extLst>
            </p:cNvPr>
            <p:cNvSpPr/>
            <p:nvPr/>
          </p:nvSpPr>
          <p:spPr>
            <a:xfrm>
              <a:off x="4263330" y="5135796"/>
              <a:ext cx="63839" cy="16405"/>
            </a:xfrm>
            <a:custGeom>
              <a:avLst/>
              <a:gdLst>
                <a:gd name="connsiteX0" fmla="*/ 63840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40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40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7" name="Полилиния: фигура 301">
              <a:extLst>
                <a:ext uri="{FF2B5EF4-FFF2-40B4-BE49-F238E27FC236}">
                  <a16:creationId xmlns="" xmlns:a16="http://schemas.microsoft.com/office/drawing/2014/main" id="{AC12ECE6-64CD-4A89-BA9A-F37D683D0C55}"/>
                </a:ext>
              </a:extLst>
            </p:cNvPr>
            <p:cNvSpPr/>
            <p:nvPr/>
          </p:nvSpPr>
          <p:spPr>
            <a:xfrm>
              <a:off x="4263330" y="5169936"/>
              <a:ext cx="63839" cy="16405"/>
            </a:xfrm>
            <a:custGeom>
              <a:avLst/>
              <a:gdLst>
                <a:gd name="connsiteX0" fmla="*/ 63840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40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40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8" name="Полилиния: фигура 302">
              <a:extLst>
                <a:ext uri="{FF2B5EF4-FFF2-40B4-BE49-F238E27FC236}">
                  <a16:creationId xmlns="" xmlns:a16="http://schemas.microsoft.com/office/drawing/2014/main" id="{3835CD17-BB55-429D-8FAF-4C7732A0FCD8}"/>
                </a:ext>
              </a:extLst>
            </p:cNvPr>
            <p:cNvSpPr/>
            <p:nvPr/>
          </p:nvSpPr>
          <p:spPr>
            <a:xfrm>
              <a:off x="4263330" y="5204066"/>
              <a:ext cx="63839" cy="16405"/>
            </a:xfrm>
            <a:custGeom>
              <a:avLst/>
              <a:gdLst>
                <a:gd name="connsiteX0" fmla="*/ 63840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40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40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9" name="Полилиния: фигура 303">
              <a:extLst>
                <a:ext uri="{FF2B5EF4-FFF2-40B4-BE49-F238E27FC236}">
                  <a16:creationId xmlns="" xmlns:a16="http://schemas.microsoft.com/office/drawing/2014/main" id="{B3DE1FDD-0CD4-48F5-B043-24C724FCCCBD}"/>
                </a:ext>
              </a:extLst>
            </p:cNvPr>
            <p:cNvSpPr/>
            <p:nvPr/>
          </p:nvSpPr>
          <p:spPr>
            <a:xfrm>
              <a:off x="4387030" y="5101650"/>
              <a:ext cx="63839" cy="16419"/>
            </a:xfrm>
            <a:custGeom>
              <a:avLst/>
              <a:gdLst>
                <a:gd name="connsiteX0" fmla="*/ 63839 w 63839"/>
                <a:gd name="connsiteY0" fmla="*/ 16420 h 16419"/>
                <a:gd name="connsiteX1" fmla="*/ 0 w 63839"/>
                <a:gd name="connsiteY1" fmla="*/ 16420 h 16419"/>
                <a:gd name="connsiteX2" fmla="*/ 0 w 63839"/>
                <a:gd name="connsiteY2" fmla="*/ 0 h 16419"/>
                <a:gd name="connsiteX3" fmla="*/ 63839 w 63839"/>
                <a:gd name="connsiteY3" fmla="*/ 0 h 1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19">
                  <a:moveTo>
                    <a:pt x="63839" y="16420"/>
                  </a:moveTo>
                  <a:lnTo>
                    <a:pt x="0" y="16420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0" name="Полилиния: фигура 304">
              <a:extLst>
                <a:ext uri="{FF2B5EF4-FFF2-40B4-BE49-F238E27FC236}">
                  <a16:creationId xmlns="" xmlns:a16="http://schemas.microsoft.com/office/drawing/2014/main" id="{A9650EA6-9E19-46B5-968D-2583F56C1186}"/>
                </a:ext>
              </a:extLst>
            </p:cNvPr>
            <p:cNvSpPr/>
            <p:nvPr/>
          </p:nvSpPr>
          <p:spPr>
            <a:xfrm>
              <a:off x="4387030" y="5135796"/>
              <a:ext cx="63839" cy="16405"/>
            </a:xfrm>
            <a:custGeom>
              <a:avLst/>
              <a:gdLst>
                <a:gd name="connsiteX0" fmla="*/ 63839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39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39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1" name="Полилиния: фигура 305">
              <a:extLst>
                <a:ext uri="{FF2B5EF4-FFF2-40B4-BE49-F238E27FC236}">
                  <a16:creationId xmlns="" xmlns:a16="http://schemas.microsoft.com/office/drawing/2014/main" id="{69204BC5-21F7-4C7E-B565-C2A31ABA66D1}"/>
                </a:ext>
              </a:extLst>
            </p:cNvPr>
            <p:cNvSpPr/>
            <p:nvPr/>
          </p:nvSpPr>
          <p:spPr>
            <a:xfrm>
              <a:off x="4387030" y="5169936"/>
              <a:ext cx="63839" cy="16405"/>
            </a:xfrm>
            <a:custGeom>
              <a:avLst/>
              <a:gdLst>
                <a:gd name="connsiteX0" fmla="*/ 63839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39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39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2" name="Полилиния: фигура 306">
              <a:extLst>
                <a:ext uri="{FF2B5EF4-FFF2-40B4-BE49-F238E27FC236}">
                  <a16:creationId xmlns="" xmlns:a16="http://schemas.microsoft.com/office/drawing/2014/main" id="{77DCBD4D-126C-4C6E-AA31-181457F9B50A}"/>
                </a:ext>
              </a:extLst>
            </p:cNvPr>
            <p:cNvSpPr/>
            <p:nvPr/>
          </p:nvSpPr>
          <p:spPr>
            <a:xfrm>
              <a:off x="4387030" y="5204066"/>
              <a:ext cx="63839" cy="16405"/>
            </a:xfrm>
            <a:custGeom>
              <a:avLst/>
              <a:gdLst>
                <a:gd name="connsiteX0" fmla="*/ 63839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39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39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3" name="Полилиния: фигура 307">
              <a:extLst>
                <a:ext uri="{FF2B5EF4-FFF2-40B4-BE49-F238E27FC236}">
                  <a16:creationId xmlns="" xmlns:a16="http://schemas.microsoft.com/office/drawing/2014/main" id="{798CA68D-6850-43D3-914F-C41AD9779A5A}"/>
                </a:ext>
              </a:extLst>
            </p:cNvPr>
            <p:cNvSpPr/>
            <p:nvPr/>
          </p:nvSpPr>
          <p:spPr>
            <a:xfrm>
              <a:off x="4263330" y="5268324"/>
              <a:ext cx="63839" cy="16401"/>
            </a:xfrm>
            <a:custGeom>
              <a:avLst/>
              <a:gdLst>
                <a:gd name="connsiteX0" fmla="*/ 63840 w 63839"/>
                <a:gd name="connsiteY0" fmla="*/ 16402 h 16402"/>
                <a:gd name="connsiteX1" fmla="*/ 0 w 63839"/>
                <a:gd name="connsiteY1" fmla="*/ 16402 h 16402"/>
                <a:gd name="connsiteX2" fmla="*/ 0 w 63839"/>
                <a:gd name="connsiteY2" fmla="*/ 0 h 16402"/>
                <a:gd name="connsiteX3" fmla="*/ 63840 w 63839"/>
                <a:gd name="connsiteY3" fmla="*/ 0 h 16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2">
                  <a:moveTo>
                    <a:pt x="63840" y="16402"/>
                  </a:moveTo>
                  <a:lnTo>
                    <a:pt x="0" y="16402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4" name="Полилиния: фигура 308">
              <a:extLst>
                <a:ext uri="{FF2B5EF4-FFF2-40B4-BE49-F238E27FC236}">
                  <a16:creationId xmlns="" xmlns:a16="http://schemas.microsoft.com/office/drawing/2014/main" id="{AFAD5348-76F5-40DD-BF25-856E5074CF84}"/>
                </a:ext>
              </a:extLst>
            </p:cNvPr>
            <p:cNvSpPr/>
            <p:nvPr/>
          </p:nvSpPr>
          <p:spPr>
            <a:xfrm>
              <a:off x="4193704" y="5101650"/>
              <a:ext cx="31924" cy="16419"/>
            </a:xfrm>
            <a:custGeom>
              <a:avLst/>
              <a:gdLst>
                <a:gd name="connsiteX0" fmla="*/ 31925 w 31925"/>
                <a:gd name="connsiteY0" fmla="*/ 16420 h 16419"/>
                <a:gd name="connsiteX1" fmla="*/ 0 w 31925"/>
                <a:gd name="connsiteY1" fmla="*/ 16420 h 16419"/>
                <a:gd name="connsiteX2" fmla="*/ 0 w 31925"/>
                <a:gd name="connsiteY2" fmla="*/ 0 h 16419"/>
                <a:gd name="connsiteX3" fmla="*/ 31925 w 31925"/>
                <a:gd name="connsiteY3" fmla="*/ 0 h 1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19">
                  <a:moveTo>
                    <a:pt x="31925" y="16420"/>
                  </a:moveTo>
                  <a:lnTo>
                    <a:pt x="0" y="16420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5" name="Полилиния: фигура 309">
              <a:extLst>
                <a:ext uri="{FF2B5EF4-FFF2-40B4-BE49-F238E27FC236}">
                  <a16:creationId xmlns="" xmlns:a16="http://schemas.microsoft.com/office/drawing/2014/main" id="{AF7D361B-8049-4A81-B1DF-48E467718484}"/>
                </a:ext>
              </a:extLst>
            </p:cNvPr>
            <p:cNvSpPr/>
            <p:nvPr/>
          </p:nvSpPr>
          <p:spPr>
            <a:xfrm>
              <a:off x="4193704" y="5135796"/>
              <a:ext cx="31924" cy="16405"/>
            </a:xfrm>
            <a:custGeom>
              <a:avLst/>
              <a:gdLst>
                <a:gd name="connsiteX0" fmla="*/ 31925 w 31925"/>
                <a:gd name="connsiteY0" fmla="*/ 16405 h 16405"/>
                <a:gd name="connsiteX1" fmla="*/ 0 w 31925"/>
                <a:gd name="connsiteY1" fmla="*/ 16405 h 16405"/>
                <a:gd name="connsiteX2" fmla="*/ 0 w 31925"/>
                <a:gd name="connsiteY2" fmla="*/ 0 h 16405"/>
                <a:gd name="connsiteX3" fmla="*/ 31925 w 31925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5">
                  <a:moveTo>
                    <a:pt x="31925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6" name="Полилиния: фигура 310">
              <a:extLst>
                <a:ext uri="{FF2B5EF4-FFF2-40B4-BE49-F238E27FC236}">
                  <a16:creationId xmlns="" xmlns:a16="http://schemas.microsoft.com/office/drawing/2014/main" id="{0F84F9DD-35B7-4772-91AB-14E3E7E3BF05}"/>
                </a:ext>
              </a:extLst>
            </p:cNvPr>
            <p:cNvSpPr/>
            <p:nvPr/>
          </p:nvSpPr>
          <p:spPr>
            <a:xfrm>
              <a:off x="4193704" y="5169936"/>
              <a:ext cx="31924" cy="16405"/>
            </a:xfrm>
            <a:custGeom>
              <a:avLst/>
              <a:gdLst>
                <a:gd name="connsiteX0" fmla="*/ 31925 w 31925"/>
                <a:gd name="connsiteY0" fmla="*/ 16405 h 16405"/>
                <a:gd name="connsiteX1" fmla="*/ 0 w 31925"/>
                <a:gd name="connsiteY1" fmla="*/ 16405 h 16405"/>
                <a:gd name="connsiteX2" fmla="*/ 0 w 31925"/>
                <a:gd name="connsiteY2" fmla="*/ 0 h 16405"/>
                <a:gd name="connsiteX3" fmla="*/ 31925 w 31925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5">
                  <a:moveTo>
                    <a:pt x="31925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7" name="Полилиния: фигура 311">
              <a:extLst>
                <a:ext uri="{FF2B5EF4-FFF2-40B4-BE49-F238E27FC236}">
                  <a16:creationId xmlns="" xmlns:a16="http://schemas.microsoft.com/office/drawing/2014/main" id="{5E374314-7202-4B0F-8FCF-1E3941CB1B72}"/>
                </a:ext>
              </a:extLst>
            </p:cNvPr>
            <p:cNvSpPr/>
            <p:nvPr/>
          </p:nvSpPr>
          <p:spPr>
            <a:xfrm>
              <a:off x="4193704" y="5204066"/>
              <a:ext cx="31924" cy="16405"/>
            </a:xfrm>
            <a:custGeom>
              <a:avLst/>
              <a:gdLst>
                <a:gd name="connsiteX0" fmla="*/ 31925 w 31925"/>
                <a:gd name="connsiteY0" fmla="*/ 16405 h 16405"/>
                <a:gd name="connsiteX1" fmla="*/ 0 w 31925"/>
                <a:gd name="connsiteY1" fmla="*/ 16405 h 16405"/>
                <a:gd name="connsiteX2" fmla="*/ 0 w 31925"/>
                <a:gd name="connsiteY2" fmla="*/ 0 h 16405"/>
                <a:gd name="connsiteX3" fmla="*/ 31925 w 31925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5">
                  <a:moveTo>
                    <a:pt x="31925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8" name="Полилиния: фигура 312">
              <a:extLst>
                <a:ext uri="{FF2B5EF4-FFF2-40B4-BE49-F238E27FC236}">
                  <a16:creationId xmlns="" xmlns:a16="http://schemas.microsoft.com/office/drawing/2014/main" id="{A0F667B8-85AC-43CF-AEB7-3F05FC8B72C4}"/>
                </a:ext>
              </a:extLst>
            </p:cNvPr>
            <p:cNvSpPr/>
            <p:nvPr/>
          </p:nvSpPr>
          <p:spPr>
            <a:xfrm>
              <a:off x="4193704" y="5268324"/>
              <a:ext cx="31924" cy="16401"/>
            </a:xfrm>
            <a:custGeom>
              <a:avLst/>
              <a:gdLst>
                <a:gd name="connsiteX0" fmla="*/ 31925 w 31925"/>
                <a:gd name="connsiteY0" fmla="*/ 16402 h 16402"/>
                <a:gd name="connsiteX1" fmla="*/ 0 w 31925"/>
                <a:gd name="connsiteY1" fmla="*/ 16402 h 16402"/>
                <a:gd name="connsiteX2" fmla="*/ 0 w 31925"/>
                <a:gd name="connsiteY2" fmla="*/ 0 h 16402"/>
                <a:gd name="connsiteX3" fmla="*/ 31925 w 31925"/>
                <a:gd name="connsiteY3" fmla="*/ 0 h 16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2">
                  <a:moveTo>
                    <a:pt x="31925" y="16402"/>
                  </a:moveTo>
                  <a:lnTo>
                    <a:pt x="0" y="16402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9" name="Полилиния: фигура 313">
              <a:extLst>
                <a:ext uri="{FF2B5EF4-FFF2-40B4-BE49-F238E27FC236}">
                  <a16:creationId xmlns="" xmlns:a16="http://schemas.microsoft.com/office/drawing/2014/main" id="{8AFD07AA-8CE8-427E-B250-CA55E6A0FBF3}"/>
                </a:ext>
              </a:extLst>
            </p:cNvPr>
            <p:cNvSpPr/>
            <p:nvPr/>
          </p:nvSpPr>
          <p:spPr>
            <a:xfrm>
              <a:off x="4387030" y="5268324"/>
              <a:ext cx="63839" cy="16401"/>
            </a:xfrm>
            <a:custGeom>
              <a:avLst/>
              <a:gdLst>
                <a:gd name="connsiteX0" fmla="*/ 63839 w 63839"/>
                <a:gd name="connsiteY0" fmla="*/ 16402 h 16402"/>
                <a:gd name="connsiteX1" fmla="*/ 0 w 63839"/>
                <a:gd name="connsiteY1" fmla="*/ 16402 h 16402"/>
                <a:gd name="connsiteX2" fmla="*/ 0 w 63839"/>
                <a:gd name="connsiteY2" fmla="*/ 0 h 16402"/>
                <a:gd name="connsiteX3" fmla="*/ 63839 w 63839"/>
                <a:gd name="connsiteY3" fmla="*/ 0 h 16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2">
                  <a:moveTo>
                    <a:pt x="63839" y="16402"/>
                  </a:moveTo>
                  <a:lnTo>
                    <a:pt x="0" y="16402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0" name="Полилиния: фигура 314">
              <a:extLst>
                <a:ext uri="{FF2B5EF4-FFF2-40B4-BE49-F238E27FC236}">
                  <a16:creationId xmlns="" xmlns:a16="http://schemas.microsoft.com/office/drawing/2014/main" id="{0FA19826-4A57-4E61-9386-C9C7184C8C42}"/>
                </a:ext>
              </a:extLst>
            </p:cNvPr>
            <p:cNvSpPr/>
            <p:nvPr/>
          </p:nvSpPr>
          <p:spPr>
            <a:xfrm>
              <a:off x="4387030" y="5302459"/>
              <a:ext cx="63839" cy="16410"/>
            </a:xfrm>
            <a:custGeom>
              <a:avLst/>
              <a:gdLst>
                <a:gd name="connsiteX0" fmla="*/ 63839 w 63839"/>
                <a:gd name="connsiteY0" fmla="*/ 16411 h 16411"/>
                <a:gd name="connsiteX1" fmla="*/ 0 w 63839"/>
                <a:gd name="connsiteY1" fmla="*/ 16411 h 16411"/>
                <a:gd name="connsiteX2" fmla="*/ 0 w 63839"/>
                <a:gd name="connsiteY2" fmla="*/ 0 h 16411"/>
                <a:gd name="connsiteX3" fmla="*/ 63839 w 63839"/>
                <a:gd name="connsiteY3" fmla="*/ 0 h 16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11">
                  <a:moveTo>
                    <a:pt x="63839" y="16411"/>
                  </a:moveTo>
                  <a:lnTo>
                    <a:pt x="0" y="16411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1" name="Полилиния: фигура 315">
              <a:extLst>
                <a:ext uri="{FF2B5EF4-FFF2-40B4-BE49-F238E27FC236}">
                  <a16:creationId xmlns="" xmlns:a16="http://schemas.microsoft.com/office/drawing/2014/main" id="{A20D98D0-32A4-4D1E-B59A-881E98725D8C}"/>
                </a:ext>
              </a:extLst>
            </p:cNvPr>
            <p:cNvSpPr/>
            <p:nvPr/>
          </p:nvSpPr>
          <p:spPr>
            <a:xfrm>
              <a:off x="3778226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2" name="Полилиния: фигура 316">
              <a:extLst>
                <a:ext uri="{FF2B5EF4-FFF2-40B4-BE49-F238E27FC236}">
                  <a16:creationId xmlns="" xmlns:a16="http://schemas.microsoft.com/office/drawing/2014/main" id="{DD91DB65-70A9-49EC-9FBB-414E984251FF}"/>
                </a:ext>
              </a:extLst>
            </p:cNvPr>
            <p:cNvSpPr/>
            <p:nvPr/>
          </p:nvSpPr>
          <p:spPr>
            <a:xfrm>
              <a:off x="3778226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3" name="Полилиния: фигура 317">
              <a:extLst>
                <a:ext uri="{FF2B5EF4-FFF2-40B4-BE49-F238E27FC236}">
                  <a16:creationId xmlns="" xmlns:a16="http://schemas.microsoft.com/office/drawing/2014/main" id="{59F2C5C7-4C2D-492B-9A15-7A69DE1737A3}"/>
                </a:ext>
              </a:extLst>
            </p:cNvPr>
            <p:cNvSpPr/>
            <p:nvPr/>
          </p:nvSpPr>
          <p:spPr>
            <a:xfrm>
              <a:off x="3778226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4" name="Полилиния: фигура 318">
              <a:extLst>
                <a:ext uri="{FF2B5EF4-FFF2-40B4-BE49-F238E27FC236}">
                  <a16:creationId xmlns="" xmlns:a16="http://schemas.microsoft.com/office/drawing/2014/main" id="{6131D3AB-8D8F-435C-972D-83F5E7026EAD}"/>
                </a:ext>
              </a:extLst>
            </p:cNvPr>
            <p:cNvSpPr/>
            <p:nvPr/>
          </p:nvSpPr>
          <p:spPr>
            <a:xfrm>
              <a:off x="3832660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5" name="Полилиния: фигура 319">
              <a:extLst>
                <a:ext uri="{FF2B5EF4-FFF2-40B4-BE49-F238E27FC236}">
                  <a16:creationId xmlns="" xmlns:a16="http://schemas.microsoft.com/office/drawing/2014/main" id="{61F13059-D82F-4881-B3C7-61CD863029B6}"/>
                </a:ext>
              </a:extLst>
            </p:cNvPr>
            <p:cNvSpPr/>
            <p:nvPr/>
          </p:nvSpPr>
          <p:spPr>
            <a:xfrm>
              <a:off x="3832660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6" name="Полилиния: фигура 320">
              <a:extLst>
                <a:ext uri="{FF2B5EF4-FFF2-40B4-BE49-F238E27FC236}">
                  <a16:creationId xmlns="" xmlns:a16="http://schemas.microsoft.com/office/drawing/2014/main" id="{AE86FB7A-3B7A-43C7-98DE-23C74CB54864}"/>
                </a:ext>
              </a:extLst>
            </p:cNvPr>
            <p:cNvSpPr/>
            <p:nvPr/>
          </p:nvSpPr>
          <p:spPr>
            <a:xfrm>
              <a:off x="3832660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7" name="Полилиния: фигура 321">
              <a:extLst>
                <a:ext uri="{FF2B5EF4-FFF2-40B4-BE49-F238E27FC236}">
                  <a16:creationId xmlns="" xmlns:a16="http://schemas.microsoft.com/office/drawing/2014/main" id="{9A32794A-8E70-4BC2-AE4D-5F70438BCBD2}"/>
                </a:ext>
              </a:extLst>
            </p:cNvPr>
            <p:cNvSpPr/>
            <p:nvPr/>
          </p:nvSpPr>
          <p:spPr>
            <a:xfrm>
              <a:off x="3832660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8" name="Полилиния: фигура 322">
              <a:extLst>
                <a:ext uri="{FF2B5EF4-FFF2-40B4-BE49-F238E27FC236}">
                  <a16:creationId xmlns="" xmlns:a16="http://schemas.microsoft.com/office/drawing/2014/main" id="{7D366213-A0A8-4E16-AB7D-A9BB683D476C}"/>
                </a:ext>
              </a:extLst>
            </p:cNvPr>
            <p:cNvSpPr/>
            <p:nvPr/>
          </p:nvSpPr>
          <p:spPr>
            <a:xfrm>
              <a:off x="3887092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9" name="Полилиния: фигура 323">
              <a:extLst>
                <a:ext uri="{FF2B5EF4-FFF2-40B4-BE49-F238E27FC236}">
                  <a16:creationId xmlns="" xmlns:a16="http://schemas.microsoft.com/office/drawing/2014/main" id="{CAC3A6C1-D128-490D-98F9-6F310D69E2B9}"/>
                </a:ext>
              </a:extLst>
            </p:cNvPr>
            <p:cNvSpPr/>
            <p:nvPr/>
          </p:nvSpPr>
          <p:spPr>
            <a:xfrm>
              <a:off x="3887092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0" name="Полилиния: фигура 324">
              <a:extLst>
                <a:ext uri="{FF2B5EF4-FFF2-40B4-BE49-F238E27FC236}">
                  <a16:creationId xmlns="" xmlns:a16="http://schemas.microsoft.com/office/drawing/2014/main" id="{D1D20B93-1E82-4AC8-8959-7D3C391949C3}"/>
                </a:ext>
              </a:extLst>
            </p:cNvPr>
            <p:cNvSpPr/>
            <p:nvPr/>
          </p:nvSpPr>
          <p:spPr>
            <a:xfrm>
              <a:off x="3887092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1" name="Полилиния: фигура 325">
              <a:extLst>
                <a:ext uri="{FF2B5EF4-FFF2-40B4-BE49-F238E27FC236}">
                  <a16:creationId xmlns="" xmlns:a16="http://schemas.microsoft.com/office/drawing/2014/main" id="{873AF3BA-5312-42D2-8E64-5D860485A7E0}"/>
                </a:ext>
              </a:extLst>
            </p:cNvPr>
            <p:cNvSpPr/>
            <p:nvPr/>
          </p:nvSpPr>
          <p:spPr>
            <a:xfrm>
              <a:off x="3941526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2" name="Полилиния: фигура 326">
              <a:extLst>
                <a:ext uri="{FF2B5EF4-FFF2-40B4-BE49-F238E27FC236}">
                  <a16:creationId xmlns="" xmlns:a16="http://schemas.microsoft.com/office/drawing/2014/main" id="{F44A3ECA-5242-499A-B42B-76DD1162B67A}"/>
                </a:ext>
              </a:extLst>
            </p:cNvPr>
            <p:cNvSpPr/>
            <p:nvPr/>
          </p:nvSpPr>
          <p:spPr>
            <a:xfrm>
              <a:off x="3941526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3" name="Полилиния: фигура 327">
              <a:extLst>
                <a:ext uri="{FF2B5EF4-FFF2-40B4-BE49-F238E27FC236}">
                  <a16:creationId xmlns="" xmlns:a16="http://schemas.microsoft.com/office/drawing/2014/main" id="{809A019B-10AD-4DAC-B684-5A5869E80287}"/>
                </a:ext>
              </a:extLst>
            </p:cNvPr>
            <p:cNvSpPr/>
            <p:nvPr/>
          </p:nvSpPr>
          <p:spPr>
            <a:xfrm>
              <a:off x="3941526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4" name="Полилиния: фигура 328">
              <a:extLst>
                <a:ext uri="{FF2B5EF4-FFF2-40B4-BE49-F238E27FC236}">
                  <a16:creationId xmlns="" xmlns:a16="http://schemas.microsoft.com/office/drawing/2014/main" id="{3D828CB9-99AD-4BA4-A2AA-D445F012E93C}"/>
                </a:ext>
              </a:extLst>
            </p:cNvPr>
            <p:cNvSpPr/>
            <p:nvPr/>
          </p:nvSpPr>
          <p:spPr>
            <a:xfrm>
              <a:off x="3941526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5" name="Полилиния: фигура 329">
              <a:extLst>
                <a:ext uri="{FF2B5EF4-FFF2-40B4-BE49-F238E27FC236}">
                  <a16:creationId xmlns="" xmlns:a16="http://schemas.microsoft.com/office/drawing/2014/main" id="{744B6318-C767-496F-8AD4-535CC2633210}"/>
                </a:ext>
              </a:extLst>
            </p:cNvPr>
            <p:cNvSpPr/>
            <p:nvPr/>
          </p:nvSpPr>
          <p:spPr>
            <a:xfrm>
              <a:off x="3615410" y="5116064"/>
              <a:ext cx="25931" cy="183738"/>
            </a:xfrm>
            <a:custGeom>
              <a:avLst/>
              <a:gdLst>
                <a:gd name="connsiteX0" fmla="*/ 25931 w 25931"/>
                <a:gd name="connsiteY0" fmla="*/ 183738 h 183738"/>
                <a:gd name="connsiteX1" fmla="*/ 0 w 25931"/>
                <a:gd name="connsiteY1" fmla="*/ 183738 h 183738"/>
                <a:gd name="connsiteX2" fmla="*/ 0 w 25931"/>
                <a:gd name="connsiteY2" fmla="*/ 0 h 183738"/>
                <a:gd name="connsiteX3" fmla="*/ 25931 w 25931"/>
                <a:gd name="connsiteY3" fmla="*/ 0 h 183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83738">
                  <a:moveTo>
                    <a:pt x="25931" y="183738"/>
                  </a:moveTo>
                  <a:lnTo>
                    <a:pt x="0" y="183738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6" name="Полилиния: фигура 330">
              <a:extLst>
                <a:ext uri="{FF2B5EF4-FFF2-40B4-BE49-F238E27FC236}">
                  <a16:creationId xmlns="" xmlns:a16="http://schemas.microsoft.com/office/drawing/2014/main" id="{1C7E438F-F67C-442A-9B31-2A546CA2AEBA}"/>
                </a:ext>
              </a:extLst>
            </p:cNvPr>
            <p:cNvSpPr/>
            <p:nvPr/>
          </p:nvSpPr>
          <p:spPr>
            <a:xfrm>
              <a:off x="3745595" y="5116064"/>
              <a:ext cx="25931" cy="183738"/>
            </a:xfrm>
            <a:custGeom>
              <a:avLst/>
              <a:gdLst>
                <a:gd name="connsiteX0" fmla="*/ 25931 w 25931"/>
                <a:gd name="connsiteY0" fmla="*/ 183738 h 183738"/>
                <a:gd name="connsiteX1" fmla="*/ 0 w 25931"/>
                <a:gd name="connsiteY1" fmla="*/ 183738 h 183738"/>
                <a:gd name="connsiteX2" fmla="*/ 0 w 25931"/>
                <a:gd name="connsiteY2" fmla="*/ 0 h 183738"/>
                <a:gd name="connsiteX3" fmla="*/ 25931 w 25931"/>
                <a:gd name="connsiteY3" fmla="*/ 0 h 183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83738">
                  <a:moveTo>
                    <a:pt x="25931" y="183738"/>
                  </a:moveTo>
                  <a:lnTo>
                    <a:pt x="0" y="183738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7" name="Полилиния: фигура 331">
              <a:extLst>
                <a:ext uri="{FF2B5EF4-FFF2-40B4-BE49-F238E27FC236}">
                  <a16:creationId xmlns="" xmlns:a16="http://schemas.microsoft.com/office/drawing/2014/main" id="{8639F936-55C9-4D6C-83F9-BAD74E150CF6}"/>
                </a:ext>
              </a:extLst>
            </p:cNvPr>
            <p:cNvSpPr/>
            <p:nvPr/>
          </p:nvSpPr>
          <p:spPr>
            <a:xfrm>
              <a:off x="3673397" y="5127058"/>
              <a:ext cx="41422" cy="25933"/>
            </a:xfrm>
            <a:custGeom>
              <a:avLst/>
              <a:gdLst>
                <a:gd name="connsiteX0" fmla="*/ 41422 w 41422"/>
                <a:gd name="connsiteY0" fmla="*/ 25935 h 25934"/>
                <a:gd name="connsiteX1" fmla="*/ 0 w 41422"/>
                <a:gd name="connsiteY1" fmla="*/ 25935 h 25934"/>
                <a:gd name="connsiteX2" fmla="*/ 0 w 41422"/>
                <a:gd name="connsiteY2" fmla="*/ 0 h 25934"/>
                <a:gd name="connsiteX3" fmla="*/ 41422 w 4142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34">
                  <a:moveTo>
                    <a:pt x="41422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8" name="Полилиния: фигура 332">
              <a:extLst>
                <a:ext uri="{FF2B5EF4-FFF2-40B4-BE49-F238E27FC236}">
                  <a16:creationId xmlns="" xmlns:a16="http://schemas.microsoft.com/office/drawing/2014/main" id="{927E4192-17EC-4D85-AF06-3861B74ED0CF}"/>
                </a:ext>
              </a:extLst>
            </p:cNvPr>
            <p:cNvSpPr/>
            <p:nvPr/>
          </p:nvSpPr>
          <p:spPr>
            <a:xfrm>
              <a:off x="3673397" y="5178244"/>
              <a:ext cx="41422" cy="25933"/>
            </a:xfrm>
            <a:custGeom>
              <a:avLst/>
              <a:gdLst>
                <a:gd name="connsiteX0" fmla="*/ 41422 w 41422"/>
                <a:gd name="connsiteY0" fmla="*/ 25935 h 25934"/>
                <a:gd name="connsiteX1" fmla="*/ 0 w 41422"/>
                <a:gd name="connsiteY1" fmla="*/ 25935 h 25934"/>
                <a:gd name="connsiteX2" fmla="*/ 0 w 41422"/>
                <a:gd name="connsiteY2" fmla="*/ 0 h 25934"/>
                <a:gd name="connsiteX3" fmla="*/ 41422 w 4142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34">
                  <a:moveTo>
                    <a:pt x="41422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9" name="Полилиния: фигура 333">
              <a:extLst>
                <a:ext uri="{FF2B5EF4-FFF2-40B4-BE49-F238E27FC236}">
                  <a16:creationId xmlns="" xmlns:a16="http://schemas.microsoft.com/office/drawing/2014/main" id="{8B3FD13D-8094-4718-871C-83D2023F91E0}"/>
                </a:ext>
              </a:extLst>
            </p:cNvPr>
            <p:cNvSpPr/>
            <p:nvPr/>
          </p:nvSpPr>
          <p:spPr>
            <a:xfrm>
              <a:off x="3673397" y="5229432"/>
              <a:ext cx="41422" cy="25943"/>
            </a:xfrm>
            <a:custGeom>
              <a:avLst/>
              <a:gdLst>
                <a:gd name="connsiteX0" fmla="*/ 41422 w 41422"/>
                <a:gd name="connsiteY0" fmla="*/ 25944 h 25943"/>
                <a:gd name="connsiteX1" fmla="*/ 0 w 41422"/>
                <a:gd name="connsiteY1" fmla="*/ 25944 h 25943"/>
                <a:gd name="connsiteX2" fmla="*/ 0 w 41422"/>
                <a:gd name="connsiteY2" fmla="*/ 0 h 25943"/>
                <a:gd name="connsiteX3" fmla="*/ 41422 w 41422"/>
                <a:gd name="connsiteY3" fmla="*/ 0 h 25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43">
                  <a:moveTo>
                    <a:pt x="41422" y="25944"/>
                  </a:moveTo>
                  <a:lnTo>
                    <a:pt x="0" y="25944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0" name="Полилиния: фигура 334">
              <a:extLst>
                <a:ext uri="{FF2B5EF4-FFF2-40B4-BE49-F238E27FC236}">
                  <a16:creationId xmlns="" xmlns:a16="http://schemas.microsoft.com/office/drawing/2014/main" id="{19245321-F48A-4322-AD14-7CC5DF8A34E6}"/>
                </a:ext>
              </a:extLst>
            </p:cNvPr>
            <p:cNvSpPr/>
            <p:nvPr/>
          </p:nvSpPr>
          <p:spPr>
            <a:xfrm>
              <a:off x="3673397" y="5280635"/>
              <a:ext cx="41422" cy="25933"/>
            </a:xfrm>
            <a:custGeom>
              <a:avLst/>
              <a:gdLst>
                <a:gd name="connsiteX0" fmla="*/ 41422 w 41422"/>
                <a:gd name="connsiteY0" fmla="*/ 25935 h 25934"/>
                <a:gd name="connsiteX1" fmla="*/ 0 w 41422"/>
                <a:gd name="connsiteY1" fmla="*/ 25935 h 25934"/>
                <a:gd name="connsiteX2" fmla="*/ 0 w 41422"/>
                <a:gd name="connsiteY2" fmla="*/ 0 h 25934"/>
                <a:gd name="connsiteX3" fmla="*/ 41422 w 4142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34">
                  <a:moveTo>
                    <a:pt x="41422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1" name="Полилиния: фигура 335">
              <a:extLst>
                <a:ext uri="{FF2B5EF4-FFF2-40B4-BE49-F238E27FC236}">
                  <a16:creationId xmlns="" xmlns:a16="http://schemas.microsoft.com/office/drawing/2014/main" id="{D76865B5-52AC-4D21-B8A4-7EC57E1860AF}"/>
                </a:ext>
              </a:extLst>
            </p:cNvPr>
            <p:cNvSpPr/>
            <p:nvPr/>
          </p:nvSpPr>
          <p:spPr>
            <a:xfrm>
              <a:off x="3887092" y="5207409"/>
              <a:ext cx="15276" cy="26126"/>
            </a:xfrm>
            <a:custGeom>
              <a:avLst/>
              <a:gdLst>
                <a:gd name="connsiteX0" fmla="*/ 15276 w 15275"/>
                <a:gd name="connsiteY0" fmla="*/ 26126 h 26126"/>
                <a:gd name="connsiteX1" fmla="*/ 0 w 15275"/>
                <a:gd name="connsiteY1" fmla="*/ 26126 h 26126"/>
                <a:gd name="connsiteX2" fmla="*/ 0 w 15275"/>
                <a:gd name="connsiteY2" fmla="*/ 0 h 26126"/>
                <a:gd name="connsiteX3" fmla="*/ 15276 w 15275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2" name="Полилиния: фигура 337">
              <a:extLst>
                <a:ext uri="{FF2B5EF4-FFF2-40B4-BE49-F238E27FC236}">
                  <a16:creationId xmlns="" xmlns:a16="http://schemas.microsoft.com/office/drawing/2014/main" id="{EA9B32D2-F596-4177-B59B-8214DBD140D2}"/>
                </a:ext>
              </a:extLst>
            </p:cNvPr>
            <p:cNvSpPr/>
            <p:nvPr/>
          </p:nvSpPr>
          <p:spPr>
            <a:xfrm>
              <a:off x="3931598" y="5207409"/>
              <a:ext cx="15276" cy="26126"/>
            </a:xfrm>
            <a:custGeom>
              <a:avLst/>
              <a:gdLst>
                <a:gd name="connsiteX0" fmla="*/ 15276 w 15275"/>
                <a:gd name="connsiteY0" fmla="*/ 26126 h 26126"/>
                <a:gd name="connsiteX1" fmla="*/ 0 w 15275"/>
                <a:gd name="connsiteY1" fmla="*/ 26126 h 26126"/>
                <a:gd name="connsiteX2" fmla="*/ 0 w 15275"/>
                <a:gd name="connsiteY2" fmla="*/ 0 h 26126"/>
                <a:gd name="connsiteX3" fmla="*/ 15276 w 15275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3" name="Полилиния: фигура 338">
              <a:extLst>
                <a:ext uri="{FF2B5EF4-FFF2-40B4-BE49-F238E27FC236}">
                  <a16:creationId xmlns="" xmlns:a16="http://schemas.microsoft.com/office/drawing/2014/main" id="{DE23BFAE-19AF-4EBC-8ED3-223482232EF3}"/>
                </a:ext>
              </a:extLst>
            </p:cNvPr>
            <p:cNvSpPr/>
            <p:nvPr/>
          </p:nvSpPr>
          <p:spPr>
            <a:xfrm>
              <a:off x="3976106" y="5207409"/>
              <a:ext cx="15276" cy="26126"/>
            </a:xfrm>
            <a:custGeom>
              <a:avLst/>
              <a:gdLst>
                <a:gd name="connsiteX0" fmla="*/ 15276 w 15275"/>
                <a:gd name="connsiteY0" fmla="*/ 26126 h 26126"/>
                <a:gd name="connsiteX1" fmla="*/ 0 w 15275"/>
                <a:gd name="connsiteY1" fmla="*/ 26126 h 26126"/>
                <a:gd name="connsiteX2" fmla="*/ 0 w 15275"/>
                <a:gd name="connsiteY2" fmla="*/ 0 h 26126"/>
                <a:gd name="connsiteX3" fmla="*/ 15276 w 15275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4" name="Полилиния: фигура 339">
              <a:extLst>
                <a:ext uri="{FF2B5EF4-FFF2-40B4-BE49-F238E27FC236}">
                  <a16:creationId xmlns="" xmlns:a16="http://schemas.microsoft.com/office/drawing/2014/main" id="{B66CCA41-EE1E-4190-9758-183CB0F4E2F1}"/>
                </a:ext>
              </a:extLst>
            </p:cNvPr>
            <p:cNvSpPr/>
            <p:nvPr/>
          </p:nvSpPr>
          <p:spPr>
            <a:xfrm>
              <a:off x="4020609" y="5207409"/>
              <a:ext cx="15276" cy="26126"/>
            </a:xfrm>
            <a:custGeom>
              <a:avLst/>
              <a:gdLst>
                <a:gd name="connsiteX0" fmla="*/ 15276 w 15276"/>
                <a:gd name="connsiteY0" fmla="*/ 26126 h 26126"/>
                <a:gd name="connsiteX1" fmla="*/ 0 w 15276"/>
                <a:gd name="connsiteY1" fmla="*/ 26126 h 26126"/>
                <a:gd name="connsiteX2" fmla="*/ 0 w 15276"/>
                <a:gd name="connsiteY2" fmla="*/ 0 h 26126"/>
                <a:gd name="connsiteX3" fmla="*/ 15276 w 15276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6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5" name="Полилиния: фигура 340">
              <a:extLst>
                <a:ext uri="{FF2B5EF4-FFF2-40B4-BE49-F238E27FC236}">
                  <a16:creationId xmlns="" xmlns:a16="http://schemas.microsoft.com/office/drawing/2014/main" id="{FEF64337-38BB-4881-8BF8-25FD21F13107}"/>
                </a:ext>
              </a:extLst>
            </p:cNvPr>
            <p:cNvSpPr/>
            <p:nvPr/>
          </p:nvSpPr>
          <p:spPr>
            <a:xfrm>
              <a:off x="3931598" y="5261419"/>
              <a:ext cx="15276" cy="82729"/>
            </a:xfrm>
            <a:custGeom>
              <a:avLst/>
              <a:gdLst>
                <a:gd name="connsiteX0" fmla="*/ 15276 w 15275"/>
                <a:gd name="connsiteY0" fmla="*/ 82729 h 82728"/>
                <a:gd name="connsiteX1" fmla="*/ 0 w 15275"/>
                <a:gd name="connsiteY1" fmla="*/ 82729 h 82728"/>
                <a:gd name="connsiteX2" fmla="*/ 0 w 15275"/>
                <a:gd name="connsiteY2" fmla="*/ 0 h 82728"/>
                <a:gd name="connsiteX3" fmla="*/ 15276 w 15275"/>
                <a:gd name="connsiteY3" fmla="*/ 0 h 8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82728">
                  <a:moveTo>
                    <a:pt x="15276" y="82729"/>
                  </a:moveTo>
                  <a:lnTo>
                    <a:pt x="0" y="82729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6" name="Полилиния: фигура 341">
              <a:extLst>
                <a:ext uri="{FF2B5EF4-FFF2-40B4-BE49-F238E27FC236}">
                  <a16:creationId xmlns="" xmlns:a16="http://schemas.microsoft.com/office/drawing/2014/main" id="{BED474AB-B51D-4A98-9537-9047EEF87185}"/>
                </a:ext>
              </a:extLst>
            </p:cNvPr>
            <p:cNvSpPr/>
            <p:nvPr/>
          </p:nvSpPr>
          <p:spPr>
            <a:xfrm>
              <a:off x="3976106" y="5261419"/>
              <a:ext cx="15276" cy="82729"/>
            </a:xfrm>
            <a:custGeom>
              <a:avLst/>
              <a:gdLst>
                <a:gd name="connsiteX0" fmla="*/ 15276 w 15275"/>
                <a:gd name="connsiteY0" fmla="*/ 82729 h 82728"/>
                <a:gd name="connsiteX1" fmla="*/ 0 w 15275"/>
                <a:gd name="connsiteY1" fmla="*/ 82729 h 82728"/>
                <a:gd name="connsiteX2" fmla="*/ 0 w 15275"/>
                <a:gd name="connsiteY2" fmla="*/ 0 h 82728"/>
                <a:gd name="connsiteX3" fmla="*/ 15276 w 15275"/>
                <a:gd name="connsiteY3" fmla="*/ 0 h 8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82728">
                  <a:moveTo>
                    <a:pt x="15276" y="82729"/>
                  </a:moveTo>
                  <a:lnTo>
                    <a:pt x="0" y="82729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7" name="Полилиния: фигура 342">
              <a:extLst>
                <a:ext uri="{FF2B5EF4-FFF2-40B4-BE49-F238E27FC236}">
                  <a16:creationId xmlns="" xmlns:a16="http://schemas.microsoft.com/office/drawing/2014/main" id="{DDA4C616-4095-4944-8C1A-86E62B566A0B}"/>
                </a:ext>
              </a:extLst>
            </p:cNvPr>
            <p:cNvSpPr/>
            <p:nvPr/>
          </p:nvSpPr>
          <p:spPr>
            <a:xfrm>
              <a:off x="4020609" y="5261419"/>
              <a:ext cx="15276" cy="82729"/>
            </a:xfrm>
            <a:custGeom>
              <a:avLst/>
              <a:gdLst>
                <a:gd name="connsiteX0" fmla="*/ 15276 w 15276"/>
                <a:gd name="connsiteY0" fmla="*/ 82729 h 82728"/>
                <a:gd name="connsiteX1" fmla="*/ 0 w 15276"/>
                <a:gd name="connsiteY1" fmla="*/ 82729 h 82728"/>
                <a:gd name="connsiteX2" fmla="*/ 0 w 15276"/>
                <a:gd name="connsiteY2" fmla="*/ 0 h 82728"/>
                <a:gd name="connsiteX3" fmla="*/ 15276 w 15276"/>
                <a:gd name="connsiteY3" fmla="*/ 0 h 8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6" h="82728">
                  <a:moveTo>
                    <a:pt x="15276" y="82729"/>
                  </a:moveTo>
                  <a:lnTo>
                    <a:pt x="0" y="82729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8" name="Полилиния: фигура 343">
              <a:extLst>
                <a:ext uri="{FF2B5EF4-FFF2-40B4-BE49-F238E27FC236}">
                  <a16:creationId xmlns="" xmlns:a16="http://schemas.microsoft.com/office/drawing/2014/main" id="{1EB07559-B4AE-4B38-B84E-A06FDC21D638}"/>
                </a:ext>
              </a:extLst>
            </p:cNvPr>
            <p:cNvSpPr/>
            <p:nvPr/>
          </p:nvSpPr>
          <p:spPr>
            <a:xfrm>
              <a:off x="4065115" y="5207409"/>
              <a:ext cx="15276" cy="26126"/>
            </a:xfrm>
            <a:custGeom>
              <a:avLst/>
              <a:gdLst>
                <a:gd name="connsiteX0" fmla="*/ 15276 w 15276"/>
                <a:gd name="connsiteY0" fmla="*/ 26126 h 26126"/>
                <a:gd name="connsiteX1" fmla="*/ 0 w 15276"/>
                <a:gd name="connsiteY1" fmla="*/ 26126 h 26126"/>
                <a:gd name="connsiteX2" fmla="*/ 0 w 15276"/>
                <a:gd name="connsiteY2" fmla="*/ 0 h 26126"/>
                <a:gd name="connsiteX3" fmla="*/ 15276 w 15276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6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9" name="Полилиния: фигура 344">
              <a:extLst>
                <a:ext uri="{FF2B5EF4-FFF2-40B4-BE49-F238E27FC236}">
                  <a16:creationId xmlns="" xmlns:a16="http://schemas.microsoft.com/office/drawing/2014/main" id="{E401B409-687F-4AF7-BFEF-7DB029245362}"/>
                </a:ext>
              </a:extLst>
            </p:cNvPr>
            <p:cNvSpPr/>
            <p:nvPr/>
          </p:nvSpPr>
          <p:spPr>
            <a:xfrm>
              <a:off x="4586426" y="4689081"/>
              <a:ext cx="212855" cy="544451"/>
            </a:xfrm>
            <a:custGeom>
              <a:avLst/>
              <a:gdLst>
                <a:gd name="connsiteX0" fmla="*/ 124615 w 212855"/>
                <a:gd name="connsiteY0" fmla="*/ 544455 h 544454"/>
                <a:gd name="connsiteX1" fmla="*/ 98684 w 212855"/>
                <a:gd name="connsiteY1" fmla="*/ 544455 h 544454"/>
                <a:gd name="connsiteX2" fmla="*/ 98684 w 212855"/>
                <a:gd name="connsiteY2" fmla="*/ 46812 h 544454"/>
                <a:gd name="connsiteX3" fmla="*/ 186927 w 212855"/>
                <a:gd name="connsiteY3" fmla="*/ 46812 h 544454"/>
                <a:gd name="connsiteX4" fmla="*/ 186927 w 212855"/>
                <a:gd name="connsiteY4" fmla="*/ 25935 h 544454"/>
                <a:gd name="connsiteX5" fmla="*/ 0 w 212855"/>
                <a:gd name="connsiteY5" fmla="*/ 25935 h 544454"/>
                <a:gd name="connsiteX6" fmla="*/ 0 w 212855"/>
                <a:gd name="connsiteY6" fmla="*/ 0 h 544454"/>
                <a:gd name="connsiteX7" fmla="*/ 212856 w 212855"/>
                <a:gd name="connsiteY7" fmla="*/ 0 h 544454"/>
                <a:gd name="connsiteX8" fmla="*/ 212856 w 212855"/>
                <a:gd name="connsiteY8" fmla="*/ 72741 h 544454"/>
                <a:gd name="connsiteX9" fmla="*/ 124615 w 212855"/>
                <a:gd name="connsiteY9" fmla="*/ 72741 h 54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2855" h="544454">
                  <a:moveTo>
                    <a:pt x="124615" y="544455"/>
                  </a:moveTo>
                  <a:lnTo>
                    <a:pt x="98684" y="544455"/>
                  </a:lnTo>
                  <a:lnTo>
                    <a:pt x="98684" y="46812"/>
                  </a:lnTo>
                  <a:lnTo>
                    <a:pt x="186927" y="46812"/>
                  </a:lnTo>
                  <a:lnTo>
                    <a:pt x="186927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12856" y="0"/>
                  </a:lnTo>
                  <a:lnTo>
                    <a:pt x="212856" y="72741"/>
                  </a:lnTo>
                  <a:lnTo>
                    <a:pt x="124615" y="7274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0" name="Полилиния: фигура 345">
              <a:extLst>
                <a:ext uri="{FF2B5EF4-FFF2-40B4-BE49-F238E27FC236}">
                  <a16:creationId xmlns="" xmlns:a16="http://schemas.microsoft.com/office/drawing/2014/main" id="{344CE0EB-B179-4387-8A1D-EE7575DAD602}"/>
                </a:ext>
              </a:extLst>
            </p:cNvPr>
            <p:cNvSpPr/>
            <p:nvPr/>
          </p:nvSpPr>
          <p:spPr>
            <a:xfrm>
              <a:off x="4555812" y="4804308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1" name="Полилиния: фигура 346">
              <a:extLst>
                <a:ext uri="{FF2B5EF4-FFF2-40B4-BE49-F238E27FC236}">
                  <a16:creationId xmlns="" xmlns:a16="http://schemas.microsoft.com/office/drawing/2014/main" id="{F3311708-FC8A-4874-A6B0-DE01A68C4EE1}"/>
                </a:ext>
              </a:extLst>
            </p:cNvPr>
            <p:cNvSpPr/>
            <p:nvPr/>
          </p:nvSpPr>
          <p:spPr>
            <a:xfrm>
              <a:off x="4555812" y="4887120"/>
              <a:ext cx="277326" cy="25950"/>
            </a:xfrm>
            <a:custGeom>
              <a:avLst/>
              <a:gdLst>
                <a:gd name="connsiteX0" fmla="*/ 277328 w 277327"/>
                <a:gd name="connsiteY0" fmla="*/ 25950 h 25949"/>
                <a:gd name="connsiteX1" fmla="*/ 0 w 277327"/>
                <a:gd name="connsiteY1" fmla="*/ 25950 h 25949"/>
                <a:gd name="connsiteX2" fmla="*/ 0 w 277327"/>
                <a:gd name="connsiteY2" fmla="*/ 0 h 25949"/>
                <a:gd name="connsiteX3" fmla="*/ 277328 w 277327"/>
                <a:gd name="connsiteY3" fmla="*/ 0 h 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49">
                  <a:moveTo>
                    <a:pt x="277328" y="25950"/>
                  </a:moveTo>
                  <a:lnTo>
                    <a:pt x="0" y="25950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2" name="Полилиния: фигура 347">
              <a:extLst>
                <a:ext uri="{FF2B5EF4-FFF2-40B4-BE49-F238E27FC236}">
                  <a16:creationId xmlns="" xmlns:a16="http://schemas.microsoft.com/office/drawing/2014/main" id="{A61A8EEE-6D85-4BC4-9C14-324F31373EC0}"/>
                </a:ext>
              </a:extLst>
            </p:cNvPr>
            <p:cNvSpPr/>
            <p:nvPr/>
          </p:nvSpPr>
          <p:spPr>
            <a:xfrm>
              <a:off x="4555812" y="4945193"/>
              <a:ext cx="277326" cy="25933"/>
            </a:xfrm>
            <a:custGeom>
              <a:avLst/>
              <a:gdLst>
                <a:gd name="connsiteX0" fmla="*/ 277328 w 277327"/>
                <a:gd name="connsiteY0" fmla="*/ 25935 h 25934"/>
                <a:gd name="connsiteX1" fmla="*/ 0 w 277327"/>
                <a:gd name="connsiteY1" fmla="*/ 25935 h 25934"/>
                <a:gd name="connsiteX2" fmla="*/ 0 w 277327"/>
                <a:gd name="connsiteY2" fmla="*/ 0 h 25934"/>
                <a:gd name="connsiteX3" fmla="*/ 277328 w 27732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4">
                  <a:moveTo>
                    <a:pt x="277328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3" name="Полилиния: фигура 348">
              <a:extLst>
                <a:ext uri="{FF2B5EF4-FFF2-40B4-BE49-F238E27FC236}">
                  <a16:creationId xmlns="" xmlns:a16="http://schemas.microsoft.com/office/drawing/2014/main" id="{DCA56A78-9AB1-4D4A-93F3-1F62207984EB}"/>
                </a:ext>
              </a:extLst>
            </p:cNvPr>
            <p:cNvSpPr/>
            <p:nvPr/>
          </p:nvSpPr>
          <p:spPr>
            <a:xfrm>
              <a:off x="4555812" y="5003261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4" name="Полилиния: фигура 349">
              <a:extLst>
                <a:ext uri="{FF2B5EF4-FFF2-40B4-BE49-F238E27FC236}">
                  <a16:creationId xmlns="" xmlns:a16="http://schemas.microsoft.com/office/drawing/2014/main" id="{F77CC067-5A3C-4396-828A-15CEADB9CF33}"/>
                </a:ext>
              </a:extLst>
            </p:cNvPr>
            <p:cNvSpPr/>
            <p:nvPr/>
          </p:nvSpPr>
          <p:spPr>
            <a:xfrm>
              <a:off x="4555812" y="5061329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5" name="Полилиния: фигура 350">
              <a:extLst>
                <a:ext uri="{FF2B5EF4-FFF2-40B4-BE49-F238E27FC236}">
                  <a16:creationId xmlns="" xmlns:a16="http://schemas.microsoft.com/office/drawing/2014/main" id="{F6D0FC57-BB41-485C-A869-AA454FA32839}"/>
                </a:ext>
              </a:extLst>
            </p:cNvPr>
            <p:cNvSpPr/>
            <p:nvPr/>
          </p:nvSpPr>
          <p:spPr>
            <a:xfrm>
              <a:off x="4555812" y="5119381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6" name="Полилиния: фигура 351">
              <a:extLst>
                <a:ext uri="{FF2B5EF4-FFF2-40B4-BE49-F238E27FC236}">
                  <a16:creationId xmlns="" xmlns:a16="http://schemas.microsoft.com/office/drawing/2014/main" id="{168D8985-38DF-4F55-8016-4151972E9759}"/>
                </a:ext>
              </a:extLst>
            </p:cNvPr>
            <p:cNvSpPr/>
            <p:nvPr/>
          </p:nvSpPr>
          <p:spPr>
            <a:xfrm>
              <a:off x="4555812" y="5177454"/>
              <a:ext cx="277326" cy="25933"/>
            </a:xfrm>
            <a:custGeom>
              <a:avLst/>
              <a:gdLst>
                <a:gd name="connsiteX0" fmla="*/ 277328 w 277327"/>
                <a:gd name="connsiteY0" fmla="*/ 25935 h 25934"/>
                <a:gd name="connsiteX1" fmla="*/ 0 w 277327"/>
                <a:gd name="connsiteY1" fmla="*/ 25935 h 25934"/>
                <a:gd name="connsiteX2" fmla="*/ 0 w 277327"/>
                <a:gd name="connsiteY2" fmla="*/ 0 h 25934"/>
                <a:gd name="connsiteX3" fmla="*/ 277328 w 27732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4">
                  <a:moveTo>
                    <a:pt x="277328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7" name="Полилиния: фигура 352">
              <a:extLst>
                <a:ext uri="{FF2B5EF4-FFF2-40B4-BE49-F238E27FC236}">
                  <a16:creationId xmlns="" xmlns:a16="http://schemas.microsoft.com/office/drawing/2014/main" id="{A10B4399-A6C4-4C45-9E30-8A0D7CDB8588}"/>
                </a:ext>
              </a:extLst>
            </p:cNvPr>
            <p:cNvSpPr/>
            <p:nvPr/>
          </p:nvSpPr>
          <p:spPr>
            <a:xfrm>
              <a:off x="4951988" y="4661131"/>
              <a:ext cx="212866" cy="544451"/>
            </a:xfrm>
            <a:custGeom>
              <a:avLst/>
              <a:gdLst>
                <a:gd name="connsiteX0" fmla="*/ 124624 w 212866"/>
                <a:gd name="connsiteY0" fmla="*/ 544455 h 544454"/>
                <a:gd name="connsiteX1" fmla="*/ 98692 w 212866"/>
                <a:gd name="connsiteY1" fmla="*/ 544455 h 544454"/>
                <a:gd name="connsiteX2" fmla="*/ 98692 w 212866"/>
                <a:gd name="connsiteY2" fmla="*/ 46812 h 544454"/>
                <a:gd name="connsiteX3" fmla="*/ 186936 w 212866"/>
                <a:gd name="connsiteY3" fmla="*/ 46812 h 544454"/>
                <a:gd name="connsiteX4" fmla="*/ 186936 w 212866"/>
                <a:gd name="connsiteY4" fmla="*/ 25935 h 544454"/>
                <a:gd name="connsiteX5" fmla="*/ 0 w 212866"/>
                <a:gd name="connsiteY5" fmla="*/ 25935 h 544454"/>
                <a:gd name="connsiteX6" fmla="*/ 0 w 212866"/>
                <a:gd name="connsiteY6" fmla="*/ 0 h 544454"/>
                <a:gd name="connsiteX7" fmla="*/ 212867 w 212866"/>
                <a:gd name="connsiteY7" fmla="*/ 0 h 544454"/>
                <a:gd name="connsiteX8" fmla="*/ 212867 w 212866"/>
                <a:gd name="connsiteY8" fmla="*/ 72749 h 544454"/>
                <a:gd name="connsiteX9" fmla="*/ 124624 w 212866"/>
                <a:gd name="connsiteY9" fmla="*/ 72749 h 54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2866" h="544454">
                  <a:moveTo>
                    <a:pt x="124624" y="544455"/>
                  </a:moveTo>
                  <a:lnTo>
                    <a:pt x="98692" y="544455"/>
                  </a:lnTo>
                  <a:lnTo>
                    <a:pt x="98692" y="46812"/>
                  </a:lnTo>
                  <a:lnTo>
                    <a:pt x="186936" y="46812"/>
                  </a:lnTo>
                  <a:lnTo>
                    <a:pt x="186936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12867" y="0"/>
                  </a:lnTo>
                  <a:lnTo>
                    <a:pt x="212867" y="72749"/>
                  </a:lnTo>
                  <a:lnTo>
                    <a:pt x="124624" y="7274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8" name="Полилиния: фигура 353">
              <a:extLst>
                <a:ext uri="{FF2B5EF4-FFF2-40B4-BE49-F238E27FC236}">
                  <a16:creationId xmlns="" xmlns:a16="http://schemas.microsoft.com/office/drawing/2014/main" id="{94C1A77E-364C-4630-B6A1-5DA8A440A261}"/>
                </a:ext>
              </a:extLst>
            </p:cNvPr>
            <p:cNvSpPr/>
            <p:nvPr/>
          </p:nvSpPr>
          <p:spPr>
            <a:xfrm>
              <a:off x="4921383" y="4776367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9" name="Полилиния: фигура 354">
              <a:extLst>
                <a:ext uri="{FF2B5EF4-FFF2-40B4-BE49-F238E27FC236}">
                  <a16:creationId xmlns="" xmlns:a16="http://schemas.microsoft.com/office/drawing/2014/main" id="{1CD1CB6B-2FAC-4256-ABB3-57E2A2951535}"/>
                </a:ext>
              </a:extLst>
            </p:cNvPr>
            <p:cNvSpPr/>
            <p:nvPr/>
          </p:nvSpPr>
          <p:spPr>
            <a:xfrm>
              <a:off x="4921383" y="4859181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0" name="Полилиния: фигура 355">
              <a:extLst>
                <a:ext uri="{FF2B5EF4-FFF2-40B4-BE49-F238E27FC236}">
                  <a16:creationId xmlns="" xmlns:a16="http://schemas.microsoft.com/office/drawing/2014/main" id="{92EA9CB7-EE43-4312-A4CC-092068127344}"/>
                </a:ext>
              </a:extLst>
            </p:cNvPr>
            <p:cNvSpPr/>
            <p:nvPr/>
          </p:nvSpPr>
          <p:spPr>
            <a:xfrm>
              <a:off x="4921383" y="4917250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1" name="Полилиния: фигура 356">
              <a:extLst>
                <a:ext uri="{FF2B5EF4-FFF2-40B4-BE49-F238E27FC236}">
                  <a16:creationId xmlns="" xmlns:a16="http://schemas.microsoft.com/office/drawing/2014/main" id="{398698DF-C135-47F1-BF87-65B9353E732A}"/>
                </a:ext>
              </a:extLst>
            </p:cNvPr>
            <p:cNvSpPr/>
            <p:nvPr/>
          </p:nvSpPr>
          <p:spPr>
            <a:xfrm>
              <a:off x="4921383" y="4975309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2" name="Полилиния: фигура 357">
              <a:extLst>
                <a:ext uri="{FF2B5EF4-FFF2-40B4-BE49-F238E27FC236}">
                  <a16:creationId xmlns="" xmlns:a16="http://schemas.microsoft.com/office/drawing/2014/main" id="{EA875520-330C-4F29-92E2-B4A8D0A11ED3}"/>
                </a:ext>
              </a:extLst>
            </p:cNvPr>
            <p:cNvSpPr/>
            <p:nvPr/>
          </p:nvSpPr>
          <p:spPr>
            <a:xfrm>
              <a:off x="4921383" y="5033375"/>
              <a:ext cx="277331" cy="25933"/>
            </a:xfrm>
            <a:custGeom>
              <a:avLst/>
              <a:gdLst>
                <a:gd name="connsiteX0" fmla="*/ 277331 w 277330"/>
                <a:gd name="connsiteY0" fmla="*/ 25934 h 25934"/>
                <a:gd name="connsiteX1" fmla="*/ 0 w 277330"/>
                <a:gd name="connsiteY1" fmla="*/ 25934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3" name="Полилиния: фигура 358">
              <a:extLst>
                <a:ext uri="{FF2B5EF4-FFF2-40B4-BE49-F238E27FC236}">
                  <a16:creationId xmlns="" xmlns:a16="http://schemas.microsoft.com/office/drawing/2014/main" id="{31F4C390-5C51-4613-80D9-5FF9DF0FE724}"/>
                </a:ext>
              </a:extLst>
            </p:cNvPr>
            <p:cNvSpPr/>
            <p:nvPr/>
          </p:nvSpPr>
          <p:spPr>
            <a:xfrm>
              <a:off x="4921383" y="5091443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Полилиния: фигура 359">
              <a:extLst>
                <a:ext uri="{FF2B5EF4-FFF2-40B4-BE49-F238E27FC236}">
                  <a16:creationId xmlns="" xmlns:a16="http://schemas.microsoft.com/office/drawing/2014/main" id="{EE429F13-E019-4485-B528-AF6D2FB31222}"/>
                </a:ext>
              </a:extLst>
            </p:cNvPr>
            <p:cNvSpPr/>
            <p:nvPr/>
          </p:nvSpPr>
          <p:spPr>
            <a:xfrm>
              <a:off x="4921383" y="5149498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Полилиния: фигура 360">
              <a:extLst>
                <a:ext uri="{FF2B5EF4-FFF2-40B4-BE49-F238E27FC236}">
                  <a16:creationId xmlns="" xmlns:a16="http://schemas.microsoft.com/office/drawing/2014/main" id="{323B60CB-0589-4F17-AA09-0402238355B4}"/>
                </a:ext>
              </a:extLst>
            </p:cNvPr>
            <p:cNvSpPr/>
            <p:nvPr/>
          </p:nvSpPr>
          <p:spPr>
            <a:xfrm>
              <a:off x="5081294" y="5389820"/>
              <a:ext cx="25929" cy="291680"/>
            </a:xfrm>
            <a:custGeom>
              <a:avLst/>
              <a:gdLst>
                <a:gd name="connsiteX0" fmla="*/ 25928 w 25928"/>
                <a:gd name="connsiteY0" fmla="*/ 291681 h 291681"/>
                <a:gd name="connsiteX1" fmla="*/ 0 w 25928"/>
                <a:gd name="connsiteY1" fmla="*/ 291681 h 291681"/>
                <a:gd name="connsiteX2" fmla="*/ 0 w 25928"/>
                <a:gd name="connsiteY2" fmla="*/ 0 h 291681"/>
                <a:gd name="connsiteX3" fmla="*/ 25928 w 25928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291681">
                  <a:moveTo>
                    <a:pt x="25928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6" name="Полилиния: фигура 361">
              <a:extLst>
                <a:ext uri="{FF2B5EF4-FFF2-40B4-BE49-F238E27FC236}">
                  <a16:creationId xmlns="" xmlns:a16="http://schemas.microsoft.com/office/drawing/2014/main" id="{DCB49255-60A6-4246-9A6E-50353AF105B4}"/>
                </a:ext>
              </a:extLst>
            </p:cNvPr>
            <p:cNvSpPr/>
            <p:nvPr/>
          </p:nvSpPr>
          <p:spPr>
            <a:xfrm>
              <a:off x="5185741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Полилиния: фигура 362">
              <a:extLst>
                <a:ext uri="{FF2B5EF4-FFF2-40B4-BE49-F238E27FC236}">
                  <a16:creationId xmlns="" xmlns:a16="http://schemas.microsoft.com/office/drawing/2014/main" id="{ADE8DD36-7BC1-44A1-9280-FF35AF81ABDE}"/>
                </a:ext>
              </a:extLst>
            </p:cNvPr>
            <p:cNvSpPr/>
            <p:nvPr/>
          </p:nvSpPr>
          <p:spPr>
            <a:xfrm>
              <a:off x="5290193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Полилиния: фигура 363">
              <a:extLst>
                <a:ext uri="{FF2B5EF4-FFF2-40B4-BE49-F238E27FC236}">
                  <a16:creationId xmlns="" xmlns:a16="http://schemas.microsoft.com/office/drawing/2014/main" id="{BCD52868-30DE-484F-A5A8-8FF8B0B86B0C}"/>
                </a:ext>
              </a:extLst>
            </p:cNvPr>
            <p:cNvSpPr/>
            <p:nvPr/>
          </p:nvSpPr>
          <p:spPr>
            <a:xfrm>
              <a:off x="5394633" y="5389820"/>
              <a:ext cx="25931" cy="291680"/>
            </a:xfrm>
            <a:custGeom>
              <a:avLst/>
              <a:gdLst>
                <a:gd name="connsiteX0" fmla="*/ 25931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1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1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Полилиния: фигура 364">
              <a:extLst>
                <a:ext uri="{FF2B5EF4-FFF2-40B4-BE49-F238E27FC236}">
                  <a16:creationId xmlns="" xmlns:a16="http://schemas.microsoft.com/office/drawing/2014/main" id="{1D9B4AEB-BE46-4767-A2B0-2871A821B6FA}"/>
                </a:ext>
              </a:extLst>
            </p:cNvPr>
            <p:cNvSpPr/>
            <p:nvPr/>
          </p:nvSpPr>
          <p:spPr>
            <a:xfrm>
              <a:off x="5448666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Полилиния: фигура 365">
              <a:extLst>
                <a:ext uri="{FF2B5EF4-FFF2-40B4-BE49-F238E27FC236}">
                  <a16:creationId xmlns="" xmlns:a16="http://schemas.microsoft.com/office/drawing/2014/main" id="{96C6A09D-E4B2-48BC-B64B-8A3E373C14C5}"/>
                </a:ext>
              </a:extLst>
            </p:cNvPr>
            <p:cNvSpPr/>
            <p:nvPr/>
          </p:nvSpPr>
          <p:spPr>
            <a:xfrm>
              <a:off x="5688172" y="5389820"/>
              <a:ext cx="25929" cy="291680"/>
            </a:xfrm>
            <a:custGeom>
              <a:avLst/>
              <a:gdLst>
                <a:gd name="connsiteX0" fmla="*/ 25928 w 25928"/>
                <a:gd name="connsiteY0" fmla="*/ 291681 h 291681"/>
                <a:gd name="connsiteX1" fmla="*/ 0 w 25928"/>
                <a:gd name="connsiteY1" fmla="*/ 291681 h 291681"/>
                <a:gd name="connsiteX2" fmla="*/ 0 w 25928"/>
                <a:gd name="connsiteY2" fmla="*/ 0 h 291681"/>
                <a:gd name="connsiteX3" fmla="*/ 25928 w 25928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291681">
                  <a:moveTo>
                    <a:pt x="25928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Полилиния: фигура 366">
              <a:extLst>
                <a:ext uri="{FF2B5EF4-FFF2-40B4-BE49-F238E27FC236}">
                  <a16:creationId xmlns="" xmlns:a16="http://schemas.microsoft.com/office/drawing/2014/main" id="{88D3F21D-1966-48E4-9F6D-4A2FB47E5367}"/>
                </a:ext>
              </a:extLst>
            </p:cNvPr>
            <p:cNvSpPr/>
            <p:nvPr/>
          </p:nvSpPr>
          <p:spPr>
            <a:xfrm>
              <a:off x="5742203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Полилиния: фигура 367">
              <a:extLst>
                <a:ext uri="{FF2B5EF4-FFF2-40B4-BE49-F238E27FC236}">
                  <a16:creationId xmlns="" xmlns:a16="http://schemas.microsoft.com/office/drawing/2014/main" id="{70FA3B38-9452-4F63-A154-EC001EA479A6}"/>
                </a:ext>
              </a:extLst>
            </p:cNvPr>
            <p:cNvSpPr/>
            <p:nvPr/>
          </p:nvSpPr>
          <p:spPr>
            <a:xfrm>
              <a:off x="6010529" y="5389820"/>
              <a:ext cx="25929" cy="291680"/>
            </a:xfrm>
            <a:custGeom>
              <a:avLst/>
              <a:gdLst>
                <a:gd name="connsiteX0" fmla="*/ 25928 w 25928"/>
                <a:gd name="connsiteY0" fmla="*/ 291681 h 291681"/>
                <a:gd name="connsiteX1" fmla="*/ 0 w 25928"/>
                <a:gd name="connsiteY1" fmla="*/ 291681 h 291681"/>
                <a:gd name="connsiteX2" fmla="*/ 0 w 25928"/>
                <a:gd name="connsiteY2" fmla="*/ 0 h 291681"/>
                <a:gd name="connsiteX3" fmla="*/ 25928 w 25928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291681">
                  <a:moveTo>
                    <a:pt x="25928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Полилиния: фигура 368">
              <a:extLst>
                <a:ext uri="{FF2B5EF4-FFF2-40B4-BE49-F238E27FC236}">
                  <a16:creationId xmlns="" xmlns:a16="http://schemas.microsoft.com/office/drawing/2014/main" id="{DF314461-7CD7-4A74-9172-FC616CF3FA86}"/>
                </a:ext>
              </a:extLst>
            </p:cNvPr>
            <p:cNvSpPr/>
            <p:nvPr/>
          </p:nvSpPr>
          <p:spPr>
            <a:xfrm>
              <a:off x="6473336" y="5389820"/>
              <a:ext cx="25940" cy="291680"/>
            </a:xfrm>
            <a:custGeom>
              <a:avLst/>
              <a:gdLst>
                <a:gd name="connsiteX0" fmla="*/ 25940 w 25940"/>
                <a:gd name="connsiteY0" fmla="*/ 291681 h 291681"/>
                <a:gd name="connsiteX1" fmla="*/ 0 w 25940"/>
                <a:gd name="connsiteY1" fmla="*/ 291681 h 291681"/>
                <a:gd name="connsiteX2" fmla="*/ 0 w 25940"/>
                <a:gd name="connsiteY2" fmla="*/ 0 h 291681"/>
                <a:gd name="connsiteX3" fmla="*/ 25940 w 25940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91681">
                  <a:moveTo>
                    <a:pt x="25940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Полилиния: фигура 369">
              <a:extLst>
                <a:ext uri="{FF2B5EF4-FFF2-40B4-BE49-F238E27FC236}">
                  <a16:creationId xmlns="" xmlns:a16="http://schemas.microsoft.com/office/drawing/2014/main" id="{F2877A95-7BDD-4B56-A806-FCB693414818}"/>
                </a:ext>
              </a:extLst>
            </p:cNvPr>
            <p:cNvSpPr/>
            <p:nvPr/>
          </p:nvSpPr>
          <p:spPr>
            <a:xfrm>
              <a:off x="6325671" y="5389820"/>
              <a:ext cx="25940" cy="291680"/>
            </a:xfrm>
            <a:custGeom>
              <a:avLst/>
              <a:gdLst>
                <a:gd name="connsiteX0" fmla="*/ 25940 w 25940"/>
                <a:gd name="connsiteY0" fmla="*/ 291681 h 291681"/>
                <a:gd name="connsiteX1" fmla="*/ 0 w 25940"/>
                <a:gd name="connsiteY1" fmla="*/ 291681 h 291681"/>
                <a:gd name="connsiteX2" fmla="*/ 0 w 25940"/>
                <a:gd name="connsiteY2" fmla="*/ 0 h 291681"/>
                <a:gd name="connsiteX3" fmla="*/ 25940 w 25940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91681">
                  <a:moveTo>
                    <a:pt x="25940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Полилиния: фигура 370">
              <a:extLst>
                <a:ext uri="{FF2B5EF4-FFF2-40B4-BE49-F238E27FC236}">
                  <a16:creationId xmlns="" xmlns:a16="http://schemas.microsoft.com/office/drawing/2014/main" id="{33A2681F-C43D-4DFC-8EFF-056043157FAE}"/>
                </a:ext>
              </a:extLst>
            </p:cNvPr>
            <p:cNvSpPr/>
            <p:nvPr/>
          </p:nvSpPr>
          <p:spPr>
            <a:xfrm>
              <a:off x="6172598" y="5389820"/>
              <a:ext cx="25940" cy="291680"/>
            </a:xfrm>
            <a:custGeom>
              <a:avLst/>
              <a:gdLst>
                <a:gd name="connsiteX0" fmla="*/ 25940 w 25940"/>
                <a:gd name="connsiteY0" fmla="*/ 291681 h 291681"/>
                <a:gd name="connsiteX1" fmla="*/ 0 w 25940"/>
                <a:gd name="connsiteY1" fmla="*/ 291681 h 291681"/>
                <a:gd name="connsiteX2" fmla="*/ 0 w 25940"/>
                <a:gd name="connsiteY2" fmla="*/ 0 h 291681"/>
                <a:gd name="connsiteX3" fmla="*/ 25940 w 25940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91681">
                  <a:moveTo>
                    <a:pt x="25940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Полилиния: фигура 371">
              <a:extLst>
                <a:ext uri="{FF2B5EF4-FFF2-40B4-BE49-F238E27FC236}">
                  <a16:creationId xmlns="" xmlns:a16="http://schemas.microsoft.com/office/drawing/2014/main" id="{05A37BC3-F6C4-4F8F-AD73-4ECBA956A666}"/>
                </a:ext>
              </a:extLst>
            </p:cNvPr>
            <p:cNvSpPr/>
            <p:nvPr/>
          </p:nvSpPr>
          <p:spPr>
            <a:xfrm>
              <a:off x="5499441" y="5415017"/>
              <a:ext cx="157275" cy="16206"/>
            </a:xfrm>
            <a:custGeom>
              <a:avLst/>
              <a:gdLst>
                <a:gd name="connsiteX0" fmla="*/ 157276 w 157275"/>
                <a:gd name="connsiteY0" fmla="*/ 16208 h 16207"/>
                <a:gd name="connsiteX1" fmla="*/ 0 w 157275"/>
                <a:gd name="connsiteY1" fmla="*/ 16208 h 16207"/>
                <a:gd name="connsiteX2" fmla="*/ 0 w 157275"/>
                <a:gd name="connsiteY2" fmla="*/ 0 h 16207"/>
                <a:gd name="connsiteX3" fmla="*/ 157276 w 15727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7">
                  <a:moveTo>
                    <a:pt x="157276" y="16208"/>
                  </a:moveTo>
                  <a:lnTo>
                    <a:pt x="0" y="16208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Полилиния: фигура 372">
              <a:extLst>
                <a:ext uri="{FF2B5EF4-FFF2-40B4-BE49-F238E27FC236}">
                  <a16:creationId xmlns="" xmlns:a16="http://schemas.microsoft.com/office/drawing/2014/main" id="{5F21DC88-A727-4A61-874A-6E691E2EFDC0}"/>
                </a:ext>
              </a:extLst>
            </p:cNvPr>
            <p:cNvSpPr/>
            <p:nvPr/>
          </p:nvSpPr>
          <p:spPr>
            <a:xfrm>
              <a:off x="5499441" y="5456437"/>
              <a:ext cx="157275" cy="16204"/>
            </a:xfrm>
            <a:custGeom>
              <a:avLst/>
              <a:gdLst>
                <a:gd name="connsiteX0" fmla="*/ 157276 w 157275"/>
                <a:gd name="connsiteY0" fmla="*/ 16205 h 16204"/>
                <a:gd name="connsiteX1" fmla="*/ 0 w 157275"/>
                <a:gd name="connsiteY1" fmla="*/ 16205 h 16204"/>
                <a:gd name="connsiteX2" fmla="*/ 0 w 157275"/>
                <a:gd name="connsiteY2" fmla="*/ 0 h 16204"/>
                <a:gd name="connsiteX3" fmla="*/ 157276 w 15727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4">
                  <a:moveTo>
                    <a:pt x="157276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Полилиния: фигура 373">
              <a:extLst>
                <a:ext uri="{FF2B5EF4-FFF2-40B4-BE49-F238E27FC236}">
                  <a16:creationId xmlns="" xmlns:a16="http://schemas.microsoft.com/office/drawing/2014/main" id="{D66D5E44-83C1-4B4F-BE74-0E1A9F76595B}"/>
                </a:ext>
              </a:extLst>
            </p:cNvPr>
            <p:cNvSpPr/>
            <p:nvPr/>
          </p:nvSpPr>
          <p:spPr>
            <a:xfrm>
              <a:off x="5499441" y="5497848"/>
              <a:ext cx="157275" cy="16206"/>
            </a:xfrm>
            <a:custGeom>
              <a:avLst/>
              <a:gdLst>
                <a:gd name="connsiteX0" fmla="*/ 157276 w 157275"/>
                <a:gd name="connsiteY0" fmla="*/ 16207 h 16207"/>
                <a:gd name="connsiteX1" fmla="*/ 0 w 157275"/>
                <a:gd name="connsiteY1" fmla="*/ 16207 h 16207"/>
                <a:gd name="connsiteX2" fmla="*/ 0 w 157275"/>
                <a:gd name="connsiteY2" fmla="*/ 0 h 16207"/>
                <a:gd name="connsiteX3" fmla="*/ 157276 w 15727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7">
                  <a:moveTo>
                    <a:pt x="157276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Полилиния: фигура 374">
              <a:extLst>
                <a:ext uri="{FF2B5EF4-FFF2-40B4-BE49-F238E27FC236}">
                  <a16:creationId xmlns="" xmlns:a16="http://schemas.microsoft.com/office/drawing/2014/main" id="{E656BC2B-CB55-47BC-93F3-299BE6AD30E4}"/>
                </a:ext>
              </a:extLst>
            </p:cNvPr>
            <p:cNvSpPr/>
            <p:nvPr/>
          </p:nvSpPr>
          <p:spPr>
            <a:xfrm>
              <a:off x="5499441" y="5539263"/>
              <a:ext cx="157275" cy="16199"/>
            </a:xfrm>
            <a:custGeom>
              <a:avLst/>
              <a:gdLst>
                <a:gd name="connsiteX0" fmla="*/ 157276 w 157275"/>
                <a:gd name="connsiteY0" fmla="*/ 16199 h 16199"/>
                <a:gd name="connsiteX1" fmla="*/ 0 w 157275"/>
                <a:gd name="connsiteY1" fmla="*/ 16199 h 16199"/>
                <a:gd name="connsiteX2" fmla="*/ 0 w 157275"/>
                <a:gd name="connsiteY2" fmla="*/ 0 h 16199"/>
                <a:gd name="connsiteX3" fmla="*/ 157276 w 157275"/>
                <a:gd name="connsiteY3" fmla="*/ 0 h 16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199">
                  <a:moveTo>
                    <a:pt x="157276" y="16199"/>
                  </a:moveTo>
                  <a:lnTo>
                    <a:pt x="0" y="16199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Полилиния: фигура 375">
              <a:extLst>
                <a:ext uri="{FF2B5EF4-FFF2-40B4-BE49-F238E27FC236}">
                  <a16:creationId xmlns="" xmlns:a16="http://schemas.microsoft.com/office/drawing/2014/main" id="{60C5092A-17AD-4723-AF87-CB4AE6DF0193}"/>
                </a:ext>
              </a:extLst>
            </p:cNvPr>
            <p:cNvSpPr/>
            <p:nvPr/>
          </p:nvSpPr>
          <p:spPr>
            <a:xfrm>
              <a:off x="5499441" y="5580674"/>
              <a:ext cx="157275" cy="16206"/>
            </a:xfrm>
            <a:custGeom>
              <a:avLst/>
              <a:gdLst>
                <a:gd name="connsiteX0" fmla="*/ 157276 w 157275"/>
                <a:gd name="connsiteY0" fmla="*/ 16207 h 16207"/>
                <a:gd name="connsiteX1" fmla="*/ 0 w 157275"/>
                <a:gd name="connsiteY1" fmla="*/ 16207 h 16207"/>
                <a:gd name="connsiteX2" fmla="*/ 0 w 157275"/>
                <a:gd name="connsiteY2" fmla="*/ 0 h 16207"/>
                <a:gd name="connsiteX3" fmla="*/ 157276 w 15727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7">
                  <a:moveTo>
                    <a:pt x="157276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Полилиния: фигура 376">
              <a:extLst>
                <a:ext uri="{FF2B5EF4-FFF2-40B4-BE49-F238E27FC236}">
                  <a16:creationId xmlns="" xmlns:a16="http://schemas.microsoft.com/office/drawing/2014/main" id="{15B785BA-7C6B-4A85-9CA0-FF5EEEEAD834}"/>
                </a:ext>
              </a:extLst>
            </p:cNvPr>
            <p:cNvSpPr/>
            <p:nvPr/>
          </p:nvSpPr>
          <p:spPr>
            <a:xfrm>
              <a:off x="5499441" y="5622080"/>
              <a:ext cx="157275" cy="16204"/>
            </a:xfrm>
            <a:custGeom>
              <a:avLst/>
              <a:gdLst>
                <a:gd name="connsiteX0" fmla="*/ 157276 w 157275"/>
                <a:gd name="connsiteY0" fmla="*/ 16205 h 16204"/>
                <a:gd name="connsiteX1" fmla="*/ 0 w 157275"/>
                <a:gd name="connsiteY1" fmla="*/ 16205 h 16204"/>
                <a:gd name="connsiteX2" fmla="*/ 0 w 157275"/>
                <a:gd name="connsiteY2" fmla="*/ 0 h 16204"/>
                <a:gd name="connsiteX3" fmla="*/ 157276 w 15727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4">
                  <a:moveTo>
                    <a:pt x="157276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Полилиния: фигура 377">
              <a:extLst>
                <a:ext uri="{FF2B5EF4-FFF2-40B4-BE49-F238E27FC236}">
                  <a16:creationId xmlns="" xmlns:a16="http://schemas.microsoft.com/office/drawing/2014/main" id="{315F8DE3-F0C2-49C0-AC4B-09060D8BE6B2}"/>
                </a:ext>
              </a:extLst>
            </p:cNvPr>
            <p:cNvSpPr/>
            <p:nvPr/>
          </p:nvSpPr>
          <p:spPr>
            <a:xfrm>
              <a:off x="5794188" y="5415017"/>
              <a:ext cx="99646" cy="16206"/>
            </a:xfrm>
            <a:custGeom>
              <a:avLst/>
              <a:gdLst>
                <a:gd name="connsiteX0" fmla="*/ 99645 w 99645"/>
                <a:gd name="connsiteY0" fmla="*/ 16208 h 16207"/>
                <a:gd name="connsiteX1" fmla="*/ 0 w 99645"/>
                <a:gd name="connsiteY1" fmla="*/ 16208 h 16207"/>
                <a:gd name="connsiteX2" fmla="*/ 0 w 99645"/>
                <a:gd name="connsiteY2" fmla="*/ 0 h 16207"/>
                <a:gd name="connsiteX3" fmla="*/ 99645 w 9964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7">
                  <a:moveTo>
                    <a:pt x="99645" y="16208"/>
                  </a:moveTo>
                  <a:lnTo>
                    <a:pt x="0" y="16208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Полилиния: фигура 378">
              <a:extLst>
                <a:ext uri="{FF2B5EF4-FFF2-40B4-BE49-F238E27FC236}">
                  <a16:creationId xmlns="" xmlns:a16="http://schemas.microsoft.com/office/drawing/2014/main" id="{9D9E665A-D15A-456D-B4E7-C5166002B80E}"/>
                </a:ext>
              </a:extLst>
            </p:cNvPr>
            <p:cNvSpPr/>
            <p:nvPr/>
          </p:nvSpPr>
          <p:spPr>
            <a:xfrm>
              <a:off x="5794188" y="5456437"/>
              <a:ext cx="99646" cy="16204"/>
            </a:xfrm>
            <a:custGeom>
              <a:avLst/>
              <a:gdLst>
                <a:gd name="connsiteX0" fmla="*/ 99645 w 99645"/>
                <a:gd name="connsiteY0" fmla="*/ 16205 h 16204"/>
                <a:gd name="connsiteX1" fmla="*/ 0 w 99645"/>
                <a:gd name="connsiteY1" fmla="*/ 16205 h 16204"/>
                <a:gd name="connsiteX2" fmla="*/ 0 w 99645"/>
                <a:gd name="connsiteY2" fmla="*/ 0 h 16204"/>
                <a:gd name="connsiteX3" fmla="*/ 99645 w 9964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4">
                  <a:moveTo>
                    <a:pt x="99645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Полилиния: фигура 379">
              <a:extLst>
                <a:ext uri="{FF2B5EF4-FFF2-40B4-BE49-F238E27FC236}">
                  <a16:creationId xmlns="" xmlns:a16="http://schemas.microsoft.com/office/drawing/2014/main" id="{19142737-C120-4F7E-80B4-70F0081190FF}"/>
                </a:ext>
              </a:extLst>
            </p:cNvPr>
            <p:cNvSpPr/>
            <p:nvPr/>
          </p:nvSpPr>
          <p:spPr>
            <a:xfrm>
              <a:off x="5927448" y="5476843"/>
              <a:ext cx="16206" cy="49804"/>
            </a:xfrm>
            <a:custGeom>
              <a:avLst/>
              <a:gdLst>
                <a:gd name="connsiteX0" fmla="*/ 16208 w 16207"/>
                <a:gd name="connsiteY0" fmla="*/ 49805 h 49805"/>
                <a:gd name="connsiteX1" fmla="*/ 0 w 16207"/>
                <a:gd name="connsiteY1" fmla="*/ 49805 h 49805"/>
                <a:gd name="connsiteX2" fmla="*/ 0 w 16207"/>
                <a:gd name="connsiteY2" fmla="*/ 0 h 49805"/>
                <a:gd name="connsiteX3" fmla="*/ 16208 w 16207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Полилиния: фигура 380">
              <a:extLst>
                <a:ext uri="{FF2B5EF4-FFF2-40B4-BE49-F238E27FC236}">
                  <a16:creationId xmlns="" xmlns:a16="http://schemas.microsoft.com/office/drawing/2014/main" id="{DADF5F14-D45A-4840-92CF-7089CD9642CD}"/>
                </a:ext>
              </a:extLst>
            </p:cNvPr>
            <p:cNvSpPr/>
            <p:nvPr/>
          </p:nvSpPr>
          <p:spPr>
            <a:xfrm>
              <a:off x="5968871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Полилиния: фигура 381">
              <a:extLst>
                <a:ext uri="{FF2B5EF4-FFF2-40B4-BE49-F238E27FC236}">
                  <a16:creationId xmlns="" xmlns:a16="http://schemas.microsoft.com/office/drawing/2014/main" id="{180C91D1-5DF6-4617-8F02-A33AD477ED3B}"/>
                </a:ext>
              </a:extLst>
            </p:cNvPr>
            <p:cNvSpPr/>
            <p:nvPr/>
          </p:nvSpPr>
          <p:spPr>
            <a:xfrm>
              <a:off x="5927448" y="5571965"/>
              <a:ext cx="16206" cy="49816"/>
            </a:xfrm>
            <a:custGeom>
              <a:avLst/>
              <a:gdLst>
                <a:gd name="connsiteX0" fmla="*/ 16208 w 16207"/>
                <a:gd name="connsiteY0" fmla="*/ 49817 h 49816"/>
                <a:gd name="connsiteX1" fmla="*/ 0 w 16207"/>
                <a:gd name="connsiteY1" fmla="*/ 49817 h 49816"/>
                <a:gd name="connsiteX2" fmla="*/ 0 w 16207"/>
                <a:gd name="connsiteY2" fmla="*/ 0 h 49816"/>
                <a:gd name="connsiteX3" fmla="*/ 16208 w 16207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Полилиния: фигура 382">
              <a:extLst>
                <a:ext uri="{FF2B5EF4-FFF2-40B4-BE49-F238E27FC236}">
                  <a16:creationId xmlns="" xmlns:a16="http://schemas.microsoft.com/office/drawing/2014/main" id="{06DFE248-16EC-4F54-A677-881E133A9A14}"/>
                </a:ext>
              </a:extLst>
            </p:cNvPr>
            <p:cNvSpPr/>
            <p:nvPr/>
          </p:nvSpPr>
          <p:spPr>
            <a:xfrm>
              <a:off x="5968871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Полилиния: фигура 383">
              <a:extLst>
                <a:ext uri="{FF2B5EF4-FFF2-40B4-BE49-F238E27FC236}">
                  <a16:creationId xmlns="" xmlns:a16="http://schemas.microsoft.com/office/drawing/2014/main" id="{E8CF0AF6-6AFB-446F-9C86-54F53F9326B3}"/>
                </a:ext>
              </a:extLst>
            </p:cNvPr>
            <p:cNvSpPr/>
            <p:nvPr/>
          </p:nvSpPr>
          <p:spPr>
            <a:xfrm>
              <a:off x="6075718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Полилиния: фигура 384">
              <a:extLst>
                <a:ext uri="{FF2B5EF4-FFF2-40B4-BE49-F238E27FC236}">
                  <a16:creationId xmlns="" xmlns:a16="http://schemas.microsoft.com/office/drawing/2014/main" id="{1DFE7489-B398-4D85-82D0-F1F4D3FE871A}"/>
                </a:ext>
              </a:extLst>
            </p:cNvPr>
            <p:cNvSpPr/>
            <p:nvPr/>
          </p:nvSpPr>
          <p:spPr>
            <a:xfrm>
              <a:off x="6117129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Полилиния: фигура 385">
              <a:extLst>
                <a:ext uri="{FF2B5EF4-FFF2-40B4-BE49-F238E27FC236}">
                  <a16:creationId xmlns="" xmlns:a16="http://schemas.microsoft.com/office/drawing/2014/main" id="{E4E1CE4C-DC5C-4E21-ACE6-2609973DC0FD}"/>
                </a:ext>
              </a:extLst>
            </p:cNvPr>
            <p:cNvSpPr/>
            <p:nvPr/>
          </p:nvSpPr>
          <p:spPr>
            <a:xfrm>
              <a:off x="6075718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Полилиния: фигура 386">
              <a:extLst>
                <a:ext uri="{FF2B5EF4-FFF2-40B4-BE49-F238E27FC236}">
                  <a16:creationId xmlns="" xmlns:a16="http://schemas.microsoft.com/office/drawing/2014/main" id="{B996A579-CC4E-4801-81A5-2ADB2D4A76B3}"/>
                </a:ext>
              </a:extLst>
            </p:cNvPr>
            <p:cNvSpPr/>
            <p:nvPr/>
          </p:nvSpPr>
          <p:spPr>
            <a:xfrm>
              <a:off x="6117129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Полилиния: фигура 387">
              <a:extLst>
                <a:ext uri="{FF2B5EF4-FFF2-40B4-BE49-F238E27FC236}">
                  <a16:creationId xmlns="" xmlns:a16="http://schemas.microsoft.com/office/drawing/2014/main" id="{E5C9D7C9-14A3-4733-9F7D-DC7113DFFFD1}"/>
                </a:ext>
              </a:extLst>
            </p:cNvPr>
            <p:cNvSpPr/>
            <p:nvPr/>
          </p:nvSpPr>
          <p:spPr>
            <a:xfrm>
              <a:off x="6223988" y="5476843"/>
              <a:ext cx="16206" cy="49804"/>
            </a:xfrm>
            <a:custGeom>
              <a:avLst/>
              <a:gdLst>
                <a:gd name="connsiteX0" fmla="*/ 16208 w 16207"/>
                <a:gd name="connsiteY0" fmla="*/ 49805 h 49805"/>
                <a:gd name="connsiteX1" fmla="*/ 0 w 16207"/>
                <a:gd name="connsiteY1" fmla="*/ 49805 h 49805"/>
                <a:gd name="connsiteX2" fmla="*/ 0 w 16207"/>
                <a:gd name="connsiteY2" fmla="*/ 0 h 49805"/>
                <a:gd name="connsiteX3" fmla="*/ 16208 w 16207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Полилиния: фигура 388">
              <a:extLst>
                <a:ext uri="{FF2B5EF4-FFF2-40B4-BE49-F238E27FC236}">
                  <a16:creationId xmlns="" xmlns:a16="http://schemas.microsoft.com/office/drawing/2014/main" id="{5E49F304-9048-4F37-9F79-E59A5B507F44}"/>
                </a:ext>
              </a:extLst>
            </p:cNvPr>
            <p:cNvSpPr/>
            <p:nvPr/>
          </p:nvSpPr>
          <p:spPr>
            <a:xfrm>
              <a:off x="6265410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Полилиния: фигура 389">
              <a:extLst>
                <a:ext uri="{FF2B5EF4-FFF2-40B4-BE49-F238E27FC236}">
                  <a16:creationId xmlns="" xmlns:a16="http://schemas.microsoft.com/office/drawing/2014/main" id="{35D247D3-F199-46BB-A284-22AF6C616BAB}"/>
                </a:ext>
              </a:extLst>
            </p:cNvPr>
            <p:cNvSpPr/>
            <p:nvPr/>
          </p:nvSpPr>
          <p:spPr>
            <a:xfrm>
              <a:off x="6223988" y="5571965"/>
              <a:ext cx="16206" cy="49816"/>
            </a:xfrm>
            <a:custGeom>
              <a:avLst/>
              <a:gdLst>
                <a:gd name="connsiteX0" fmla="*/ 16208 w 16207"/>
                <a:gd name="connsiteY0" fmla="*/ 49817 h 49816"/>
                <a:gd name="connsiteX1" fmla="*/ 0 w 16207"/>
                <a:gd name="connsiteY1" fmla="*/ 49817 h 49816"/>
                <a:gd name="connsiteX2" fmla="*/ 0 w 16207"/>
                <a:gd name="connsiteY2" fmla="*/ 0 h 49816"/>
                <a:gd name="connsiteX3" fmla="*/ 16208 w 16207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Полилиния: фигура 390">
              <a:extLst>
                <a:ext uri="{FF2B5EF4-FFF2-40B4-BE49-F238E27FC236}">
                  <a16:creationId xmlns="" xmlns:a16="http://schemas.microsoft.com/office/drawing/2014/main" id="{43DFFBDE-B478-472E-A2F9-4EC999EC454D}"/>
                </a:ext>
              </a:extLst>
            </p:cNvPr>
            <p:cNvSpPr/>
            <p:nvPr/>
          </p:nvSpPr>
          <p:spPr>
            <a:xfrm>
              <a:off x="6265410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Полилиния: фигура 391">
              <a:extLst>
                <a:ext uri="{FF2B5EF4-FFF2-40B4-BE49-F238E27FC236}">
                  <a16:creationId xmlns="" xmlns:a16="http://schemas.microsoft.com/office/drawing/2014/main" id="{4925D8DE-36AB-4511-822E-C041A0380F23}"/>
                </a:ext>
              </a:extLst>
            </p:cNvPr>
            <p:cNvSpPr/>
            <p:nvPr/>
          </p:nvSpPr>
          <p:spPr>
            <a:xfrm>
              <a:off x="6372257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Полилиния: фигура 392">
              <a:extLst>
                <a:ext uri="{FF2B5EF4-FFF2-40B4-BE49-F238E27FC236}">
                  <a16:creationId xmlns="" xmlns:a16="http://schemas.microsoft.com/office/drawing/2014/main" id="{632E38B3-F263-400F-93D9-4DF0207CB6E9}"/>
                </a:ext>
              </a:extLst>
            </p:cNvPr>
            <p:cNvSpPr/>
            <p:nvPr/>
          </p:nvSpPr>
          <p:spPr>
            <a:xfrm>
              <a:off x="6413680" y="5476843"/>
              <a:ext cx="16206" cy="49804"/>
            </a:xfrm>
            <a:custGeom>
              <a:avLst/>
              <a:gdLst>
                <a:gd name="connsiteX0" fmla="*/ 16208 w 16207"/>
                <a:gd name="connsiteY0" fmla="*/ 49805 h 49805"/>
                <a:gd name="connsiteX1" fmla="*/ 0 w 16207"/>
                <a:gd name="connsiteY1" fmla="*/ 49805 h 49805"/>
                <a:gd name="connsiteX2" fmla="*/ 0 w 16207"/>
                <a:gd name="connsiteY2" fmla="*/ 0 h 49805"/>
                <a:gd name="connsiteX3" fmla="*/ 16208 w 16207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Полилиния: фигура 393">
              <a:extLst>
                <a:ext uri="{FF2B5EF4-FFF2-40B4-BE49-F238E27FC236}">
                  <a16:creationId xmlns="" xmlns:a16="http://schemas.microsoft.com/office/drawing/2014/main" id="{5AFC87F7-D829-42D3-8868-08B81471150A}"/>
                </a:ext>
              </a:extLst>
            </p:cNvPr>
            <p:cNvSpPr/>
            <p:nvPr/>
          </p:nvSpPr>
          <p:spPr>
            <a:xfrm>
              <a:off x="6372257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Полилиния: фигура 394">
              <a:extLst>
                <a:ext uri="{FF2B5EF4-FFF2-40B4-BE49-F238E27FC236}">
                  <a16:creationId xmlns="" xmlns:a16="http://schemas.microsoft.com/office/drawing/2014/main" id="{1E480FCB-D7A6-4393-A0C9-F427BD9947FA}"/>
                </a:ext>
              </a:extLst>
            </p:cNvPr>
            <p:cNvSpPr/>
            <p:nvPr/>
          </p:nvSpPr>
          <p:spPr>
            <a:xfrm>
              <a:off x="6413680" y="5571965"/>
              <a:ext cx="16206" cy="49816"/>
            </a:xfrm>
            <a:custGeom>
              <a:avLst/>
              <a:gdLst>
                <a:gd name="connsiteX0" fmla="*/ 16208 w 16207"/>
                <a:gd name="connsiteY0" fmla="*/ 49817 h 49816"/>
                <a:gd name="connsiteX1" fmla="*/ 0 w 16207"/>
                <a:gd name="connsiteY1" fmla="*/ 49817 h 49816"/>
                <a:gd name="connsiteX2" fmla="*/ 0 w 16207"/>
                <a:gd name="connsiteY2" fmla="*/ 0 h 49816"/>
                <a:gd name="connsiteX3" fmla="*/ 16208 w 16207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Полилиния: фигура 395">
              <a:extLst>
                <a:ext uri="{FF2B5EF4-FFF2-40B4-BE49-F238E27FC236}">
                  <a16:creationId xmlns="" xmlns:a16="http://schemas.microsoft.com/office/drawing/2014/main" id="{D00FC61B-9EA1-4652-A2F7-C6BE4F03CCC9}"/>
                </a:ext>
              </a:extLst>
            </p:cNvPr>
            <p:cNvSpPr/>
            <p:nvPr/>
          </p:nvSpPr>
          <p:spPr>
            <a:xfrm>
              <a:off x="5794188" y="5497848"/>
              <a:ext cx="99646" cy="16206"/>
            </a:xfrm>
            <a:custGeom>
              <a:avLst/>
              <a:gdLst>
                <a:gd name="connsiteX0" fmla="*/ 99645 w 99645"/>
                <a:gd name="connsiteY0" fmla="*/ 16207 h 16207"/>
                <a:gd name="connsiteX1" fmla="*/ 0 w 99645"/>
                <a:gd name="connsiteY1" fmla="*/ 16207 h 16207"/>
                <a:gd name="connsiteX2" fmla="*/ 0 w 99645"/>
                <a:gd name="connsiteY2" fmla="*/ 0 h 16207"/>
                <a:gd name="connsiteX3" fmla="*/ 99645 w 9964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7">
                  <a:moveTo>
                    <a:pt x="99645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Полилиния: фигура 396">
              <a:extLst>
                <a:ext uri="{FF2B5EF4-FFF2-40B4-BE49-F238E27FC236}">
                  <a16:creationId xmlns="" xmlns:a16="http://schemas.microsoft.com/office/drawing/2014/main" id="{D04E1726-EE63-4E5E-AF28-B394C85D280C}"/>
                </a:ext>
              </a:extLst>
            </p:cNvPr>
            <p:cNvSpPr/>
            <p:nvPr/>
          </p:nvSpPr>
          <p:spPr>
            <a:xfrm>
              <a:off x="5794188" y="5539263"/>
              <a:ext cx="99646" cy="16199"/>
            </a:xfrm>
            <a:custGeom>
              <a:avLst/>
              <a:gdLst>
                <a:gd name="connsiteX0" fmla="*/ 99645 w 99645"/>
                <a:gd name="connsiteY0" fmla="*/ 16199 h 16199"/>
                <a:gd name="connsiteX1" fmla="*/ 0 w 99645"/>
                <a:gd name="connsiteY1" fmla="*/ 16199 h 16199"/>
                <a:gd name="connsiteX2" fmla="*/ 0 w 99645"/>
                <a:gd name="connsiteY2" fmla="*/ 0 h 16199"/>
                <a:gd name="connsiteX3" fmla="*/ 99645 w 99645"/>
                <a:gd name="connsiteY3" fmla="*/ 0 h 16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199">
                  <a:moveTo>
                    <a:pt x="99645" y="16199"/>
                  </a:moveTo>
                  <a:lnTo>
                    <a:pt x="0" y="16199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Полилиния: фигура 397">
              <a:extLst>
                <a:ext uri="{FF2B5EF4-FFF2-40B4-BE49-F238E27FC236}">
                  <a16:creationId xmlns="" xmlns:a16="http://schemas.microsoft.com/office/drawing/2014/main" id="{C370F161-8146-4B4F-8254-E8D64509EDB5}"/>
                </a:ext>
              </a:extLst>
            </p:cNvPr>
            <p:cNvSpPr/>
            <p:nvPr/>
          </p:nvSpPr>
          <p:spPr>
            <a:xfrm>
              <a:off x="5794188" y="5580674"/>
              <a:ext cx="99646" cy="16206"/>
            </a:xfrm>
            <a:custGeom>
              <a:avLst/>
              <a:gdLst>
                <a:gd name="connsiteX0" fmla="*/ 99645 w 99645"/>
                <a:gd name="connsiteY0" fmla="*/ 16207 h 16207"/>
                <a:gd name="connsiteX1" fmla="*/ 0 w 99645"/>
                <a:gd name="connsiteY1" fmla="*/ 16207 h 16207"/>
                <a:gd name="connsiteX2" fmla="*/ 0 w 99645"/>
                <a:gd name="connsiteY2" fmla="*/ 0 h 16207"/>
                <a:gd name="connsiteX3" fmla="*/ 99645 w 9964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7">
                  <a:moveTo>
                    <a:pt x="99645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Полилиния: фигура 398">
              <a:extLst>
                <a:ext uri="{FF2B5EF4-FFF2-40B4-BE49-F238E27FC236}">
                  <a16:creationId xmlns="" xmlns:a16="http://schemas.microsoft.com/office/drawing/2014/main" id="{49F07EEC-3561-4638-A7A1-5DBACB191272}"/>
                </a:ext>
              </a:extLst>
            </p:cNvPr>
            <p:cNvSpPr/>
            <p:nvPr/>
          </p:nvSpPr>
          <p:spPr>
            <a:xfrm>
              <a:off x="6526520" y="5456437"/>
              <a:ext cx="71439" cy="16204"/>
            </a:xfrm>
            <a:custGeom>
              <a:avLst/>
              <a:gdLst>
                <a:gd name="connsiteX0" fmla="*/ 71440 w 71439"/>
                <a:gd name="connsiteY0" fmla="*/ 16205 h 16204"/>
                <a:gd name="connsiteX1" fmla="*/ 0 w 71439"/>
                <a:gd name="connsiteY1" fmla="*/ 16205 h 16204"/>
                <a:gd name="connsiteX2" fmla="*/ 0 w 71439"/>
                <a:gd name="connsiteY2" fmla="*/ 0 h 16204"/>
                <a:gd name="connsiteX3" fmla="*/ 71440 w 71439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4">
                  <a:moveTo>
                    <a:pt x="71440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Полилиния: фигура 399">
              <a:extLst>
                <a:ext uri="{FF2B5EF4-FFF2-40B4-BE49-F238E27FC236}">
                  <a16:creationId xmlns="" xmlns:a16="http://schemas.microsoft.com/office/drawing/2014/main" id="{D349D480-A8B8-44C8-A502-F0863F17BC31}"/>
                </a:ext>
              </a:extLst>
            </p:cNvPr>
            <p:cNvSpPr/>
            <p:nvPr/>
          </p:nvSpPr>
          <p:spPr>
            <a:xfrm>
              <a:off x="6526520" y="5497848"/>
              <a:ext cx="71439" cy="16206"/>
            </a:xfrm>
            <a:custGeom>
              <a:avLst/>
              <a:gdLst>
                <a:gd name="connsiteX0" fmla="*/ 71440 w 71439"/>
                <a:gd name="connsiteY0" fmla="*/ 16207 h 16207"/>
                <a:gd name="connsiteX1" fmla="*/ 0 w 71439"/>
                <a:gd name="connsiteY1" fmla="*/ 16207 h 16207"/>
                <a:gd name="connsiteX2" fmla="*/ 0 w 71439"/>
                <a:gd name="connsiteY2" fmla="*/ 0 h 16207"/>
                <a:gd name="connsiteX3" fmla="*/ 71440 w 71439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7">
                  <a:moveTo>
                    <a:pt x="71440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Полилиния: фигура 400">
              <a:extLst>
                <a:ext uri="{FF2B5EF4-FFF2-40B4-BE49-F238E27FC236}">
                  <a16:creationId xmlns="" xmlns:a16="http://schemas.microsoft.com/office/drawing/2014/main" id="{7975DB10-B674-4F0F-849C-643022E5135B}"/>
                </a:ext>
              </a:extLst>
            </p:cNvPr>
            <p:cNvSpPr/>
            <p:nvPr/>
          </p:nvSpPr>
          <p:spPr>
            <a:xfrm>
              <a:off x="6526520" y="5539263"/>
              <a:ext cx="71439" cy="16199"/>
            </a:xfrm>
            <a:custGeom>
              <a:avLst/>
              <a:gdLst>
                <a:gd name="connsiteX0" fmla="*/ 71440 w 71439"/>
                <a:gd name="connsiteY0" fmla="*/ 16199 h 16199"/>
                <a:gd name="connsiteX1" fmla="*/ 0 w 71439"/>
                <a:gd name="connsiteY1" fmla="*/ 16199 h 16199"/>
                <a:gd name="connsiteX2" fmla="*/ 0 w 71439"/>
                <a:gd name="connsiteY2" fmla="*/ 0 h 16199"/>
                <a:gd name="connsiteX3" fmla="*/ 71440 w 71439"/>
                <a:gd name="connsiteY3" fmla="*/ 0 h 16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199">
                  <a:moveTo>
                    <a:pt x="71440" y="16199"/>
                  </a:moveTo>
                  <a:lnTo>
                    <a:pt x="0" y="16199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Полилиния: фигура 401">
              <a:extLst>
                <a:ext uri="{FF2B5EF4-FFF2-40B4-BE49-F238E27FC236}">
                  <a16:creationId xmlns="" xmlns:a16="http://schemas.microsoft.com/office/drawing/2014/main" id="{29903E0A-62B6-49DA-9772-FD865AA865C1}"/>
                </a:ext>
              </a:extLst>
            </p:cNvPr>
            <p:cNvSpPr/>
            <p:nvPr/>
          </p:nvSpPr>
          <p:spPr>
            <a:xfrm>
              <a:off x="6526520" y="5580674"/>
              <a:ext cx="71439" cy="16206"/>
            </a:xfrm>
            <a:custGeom>
              <a:avLst/>
              <a:gdLst>
                <a:gd name="connsiteX0" fmla="*/ 71440 w 71439"/>
                <a:gd name="connsiteY0" fmla="*/ 16207 h 16207"/>
                <a:gd name="connsiteX1" fmla="*/ 0 w 71439"/>
                <a:gd name="connsiteY1" fmla="*/ 16207 h 16207"/>
                <a:gd name="connsiteX2" fmla="*/ 0 w 71439"/>
                <a:gd name="connsiteY2" fmla="*/ 0 h 16207"/>
                <a:gd name="connsiteX3" fmla="*/ 71440 w 71439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7">
                  <a:moveTo>
                    <a:pt x="71440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Полилиния: фигура 402">
              <a:extLst>
                <a:ext uri="{FF2B5EF4-FFF2-40B4-BE49-F238E27FC236}">
                  <a16:creationId xmlns="" xmlns:a16="http://schemas.microsoft.com/office/drawing/2014/main" id="{047C2146-D4F2-469E-860D-7431D5C188C7}"/>
                </a:ext>
              </a:extLst>
            </p:cNvPr>
            <p:cNvSpPr/>
            <p:nvPr/>
          </p:nvSpPr>
          <p:spPr>
            <a:xfrm>
              <a:off x="6526520" y="5622080"/>
              <a:ext cx="71439" cy="16204"/>
            </a:xfrm>
            <a:custGeom>
              <a:avLst/>
              <a:gdLst>
                <a:gd name="connsiteX0" fmla="*/ 71440 w 71439"/>
                <a:gd name="connsiteY0" fmla="*/ 16205 h 16204"/>
                <a:gd name="connsiteX1" fmla="*/ 0 w 71439"/>
                <a:gd name="connsiteY1" fmla="*/ 16205 h 16204"/>
                <a:gd name="connsiteX2" fmla="*/ 0 w 71439"/>
                <a:gd name="connsiteY2" fmla="*/ 0 h 16204"/>
                <a:gd name="connsiteX3" fmla="*/ 71440 w 71439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4">
                  <a:moveTo>
                    <a:pt x="71440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Полилиния: фигура 403">
              <a:extLst>
                <a:ext uri="{FF2B5EF4-FFF2-40B4-BE49-F238E27FC236}">
                  <a16:creationId xmlns="" xmlns:a16="http://schemas.microsoft.com/office/drawing/2014/main" id="{9D57F65E-784B-477C-B468-F1F9C7C36C29}"/>
                </a:ext>
              </a:extLst>
            </p:cNvPr>
            <p:cNvSpPr/>
            <p:nvPr/>
          </p:nvSpPr>
          <p:spPr>
            <a:xfrm>
              <a:off x="5794188" y="5622080"/>
              <a:ext cx="99646" cy="16204"/>
            </a:xfrm>
            <a:custGeom>
              <a:avLst/>
              <a:gdLst>
                <a:gd name="connsiteX0" fmla="*/ 99645 w 99645"/>
                <a:gd name="connsiteY0" fmla="*/ 16205 h 16204"/>
                <a:gd name="connsiteX1" fmla="*/ 0 w 99645"/>
                <a:gd name="connsiteY1" fmla="*/ 16205 h 16204"/>
                <a:gd name="connsiteX2" fmla="*/ 0 w 99645"/>
                <a:gd name="connsiteY2" fmla="*/ 0 h 16204"/>
                <a:gd name="connsiteX3" fmla="*/ 99645 w 9964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4">
                  <a:moveTo>
                    <a:pt x="99645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Полилиния: фигура 404">
              <a:extLst>
                <a:ext uri="{FF2B5EF4-FFF2-40B4-BE49-F238E27FC236}">
                  <a16:creationId xmlns="" xmlns:a16="http://schemas.microsoft.com/office/drawing/2014/main" id="{D1EBCD72-5AF7-4DB4-8B2B-AC56065D9F6E}"/>
                </a:ext>
              </a:extLst>
            </p:cNvPr>
            <p:cNvSpPr/>
            <p:nvPr/>
          </p:nvSpPr>
          <p:spPr>
            <a:xfrm>
              <a:off x="5092459" y="5330048"/>
              <a:ext cx="1505501" cy="25933"/>
            </a:xfrm>
            <a:custGeom>
              <a:avLst/>
              <a:gdLst>
                <a:gd name="connsiteX0" fmla="*/ 1505502 w 1505501"/>
                <a:gd name="connsiteY0" fmla="*/ 25934 h 25934"/>
                <a:gd name="connsiteX1" fmla="*/ 0 w 1505501"/>
                <a:gd name="connsiteY1" fmla="*/ 25934 h 25934"/>
                <a:gd name="connsiteX2" fmla="*/ 0 w 1505501"/>
                <a:gd name="connsiteY2" fmla="*/ 0 h 25934"/>
                <a:gd name="connsiteX3" fmla="*/ 1505502 w 1505501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05501" h="25934">
                  <a:moveTo>
                    <a:pt x="1505502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150550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Полилиния: фигура 405">
              <a:extLst>
                <a:ext uri="{FF2B5EF4-FFF2-40B4-BE49-F238E27FC236}">
                  <a16:creationId xmlns="" xmlns:a16="http://schemas.microsoft.com/office/drawing/2014/main" id="{0875CAF4-AB6B-41B6-A7C5-B1AF27DDCACA}"/>
                </a:ext>
              </a:extLst>
            </p:cNvPr>
            <p:cNvSpPr/>
            <p:nvPr/>
          </p:nvSpPr>
          <p:spPr>
            <a:xfrm>
              <a:off x="5609302" y="4841288"/>
              <a:ext cx="19804" cy="68115"/>
            </a:xfrm>
            <a:custGeom>
              <a:avLst/>
              <a:gdLst>
                <a:gd name="connsiteX0" fmla="*/ 19803 w 19803"/>
                <a:gd name="connsiteY0" fmla="*/ 68115 h 68114"/>
                <a:gd name="connsiteX1" fmla="*/ 0 w 19803"/>
                <a:gd name="connsiteY1" fmla="*/ 68115 h 68114"/>
                <a:gd name="connsiteX2" fmla="*/ 0 w 19803"/>
                <a:gd name="connsiteY2" fmla="*/ 0 h 68114"/>
                <a:gd name="connsiteX3" fmla="*/ 19803 w 19803"/>
                <a:gd name="connsiteY3" fmla="*/ 0 h 6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3" h="68114">
                  <a:moveTo>
                    <a:pt x="19803" y="68115"/>
                  </a:moveTo>
                  <a:lnTo>
                    <a:pt x="0" y="68115"/>
                  </a:lnTo>
                  <a:lnTo>
                    <a:pt x="0" y="0"/>
                  </a:lnTo>
                  <a:lnTo>
                    <a:pt x="1980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Полилиния: фигура 406">
              <a:extLst>
                <a:ext uri="{FF2B5EF4-FFF2-40B4-BE49-F238E27FC236}">
                  <a16:creationId xmlns="" xmlns:a16="http://schemas.microsoft.com/office/drawing/2014/main" id="{70FCB112-DF51-467E-BD9C-20D5A9806605}"/>
                </a:ext>
              </a:extLst>
            </p:cNvPr>
            <p:cNvSpPr/>
            <p:nvPr/>
          </p:nvSpPr>
          <p:spPr>
            <a:xfrm>
              <a:off x="5609302" y="4954216"/>
              <a:ext cx="19804" cy="68115"/>
            </a:xfrm>
            <a:custGeom>
              <a:avLst/>
              <a:gdLst>
                <a:gd name="connsiteX0" fmla="*/ 19803 w 19803"/>
                <a:gd name="connsiteY0" fmla="*/ 68115 h 68114"/>
                <a:gd name="connsiteX1" fmla="*/ 0 w 19803"/>
                <a:gd name="connsiteY1" fmla="*/ 68115 h 68114"/>
                <a:gd name="connsiteX2" fmla="*/ 0 w 19803"/>
                <a:gd name="connsiteY2" fmla="*/ 0 h 68114"/>
                <a:gd name="connsiteX3" fmla="*/ 19803 w 19803"/>
                <a:gd name="connsiteY3" fmla="*/ 0 h 6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3" h="68114">
                  <a:moveTo>
                    <a:pt x="19803" y="68115"/>
                  </a:moveTo>
                  <a:lnTo>
                    <a:pt x="0" y="68115"/>
                  </a:lnTo>
                  <a:lnTo>
                    <a:pt x="0" y="0"/>
                  </a:lnTo>
                  <a:lnTo>
                    <a:pt x="1980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Полилиния: фигура 407">
              <a:extLst>
                <a:ext uri="{FF2B5EF4-FFF2-40B4-BE49-F238E27FC236}">
                  <a16:creationId xmlns="" xmlns:a16="http://schemas.microsoft.com/office/drawing/2014/main" id="{9730843B-366C-4AB9-91A4-5A154E807DB1}"/>
                </a:ext>
              </a:extLst>
            </p:cNvPr>
            <p:cNvSpPr/>
            <p:nvPr/>
          </p:nvSpPr>
          <p:spPr>
            <a:xfrm>
              <a:off x="5686737" y="4841274"/>
              <a:ext cx="39619" cy="22757"/>
            </a:xfrm>
            <a:custGeom>
              <a:avLst/>
              <a:gdLst>
                <a:gd name="connsiteX0" fmla="*/ 39619 w 39619"/>
                <a:gd name="connsiteY0" fmla="*/ 22758 h 22758"/>
                <a:gd name="connsiteX1" fmla="*/ 0 w 39619"/>
                <a:gd name="connsiteY1" fmla="*/ 22758 h 22758"/>
                <a:gd name="connsiteX2" fmla="*/ 0 w 39619"/>
                <a:gd name="connsiteY2" fmla="*/ 0 h 22758"/>
                <a:gd name="connsiteX3" fmla="*/ 39619 w 39619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58">
                  <a:moveTo>
                    <a:pt x="39619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3" name="Полилиния: фигура 408">
              <a:extLst>
                <a:ext uri="{FF2B5EF4-FFF2-40B4-BE49-F238E27FC236}">
                  <a16:creationId xmlns="" xmlns:a16="http://schemas.microsoft.com/office/drawing/2014/main" id="{23579226-CDC9-49A8-BBE0-13751F86CAE8}"/>
                </a:ext>
              </a:extLst>
            </p:cNvPr>
            <p:cNvSpPr/>
            <p:nvPr/>
          </p:nvSpPr>
          <p:spPr>
            <a:xfrm>
              <a:off x="5686737" y="4888610"/>
              <a:ext cx="39619" cy="22760"/>
            </a:xfrm>
            <a:custGeom>
              <a:avLst/>
              <a:gdLst>
                <a:gd name="connsiteX0" fmla="*/ 39619 w 39619"/>
                <a:gd name="connsiteY0" fmla="*/ 22761 h 22760"/>
                <a:gd name="connsiteX1" fmla="*/ 0 w 39619"/>
                <a:gd name="connsiteY1" fmla="*/ 22761 h 22760"/>
                <a:gd name="connsiteX2" fmla="*/ 0 w 39619"/>
                <a:gd name="connsiteY2" fmla="*/ 0 h 22760"/>
                <a:gd name="connsiteX3" fmla="*/ 39619 w 39619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60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Полилиния: фигура 409">
              <a:extLst>
                <a:ext uri="{FF2B5EF4-FFF2-40B4-BE49-F238E27FC236}">
                  <a16:creationId xmlns="" xmlns:a16="http://schemas.microsoft.com/office/drawing/2014/main" id="{1016019B-B358-4EAA-B654-BD31AEE69D0C}"/>
                </a:ext>
              </a:extLst>
            </p:cNvPr>
            <p:cNvSpPr/>
            <p:nvPr/>
          </p:nvSpPr>
          <p:spPr>
            <a:xfrm>
              <a:off x="5686737" y="4935938"/>
              <a:ext cx="39619" cy="22767"/>
            </a:xfrm>
            <a:custGeom>
              <a:avLst/>
              <a:gdLst>
                <a:gd name="connsiteX0" fmla="*/ 39619 w 39619"/>
                <a:gd name="connsiteY0" fmla="*/ 22767 h 22766"/>
                <a:gd name="connsiteX1" fmla="*/ 0 w 39619"/>
                <a:gd name="connsiteY1" fmla="*/ 22767 h 22766"/>
                <a:gd name="connsiteX2" fmla="*/ 0 w 39619"/>
                <a:gd name="connsiteY2" fmla="*/ 0 h 22766"/>
                <a:gd name="connsiteX3" fmla="*/ 39619 w 39619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66">
                  <a:moveTo>
                    <a:pt x="39619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Полилиния: фигура 410">
              <a:extLst>
                <a:ext uri="{FF2B5EF4-FFF2-40B4-BE49-F238E27FC236}">
                  <a16:creationId xmlns="" xmlns:a16="http://schemas.microsoft.com/office/drawing/2014/main" id="{5E57C621-973C-4EA5-9A12-E9D6063FF6B0}"/>
                </a:ext>
              </a:extLst>
            </p:cNvPr>
            <p:cNvSpPr/>
            <p:nvPr/>
          </p:nvSpPr>
          <p:spPr>
            <a:xfrm>
              <a:off x="5686737" y="4983261"/>
              <a:ext cx="39619" cy="22762"/>
            </a:xfrm>
            <a:custGeom>
              <a:avLst/>
              <a:gdLst>
                <a:gd name="connsiteX0" fmla="*/ 39619 w 39619"/>
                <a:gd name="connsiteY0" fmla="*/ 22761 h 22761"/>
                <a:gd name="connsiteX1" fmla="*/ 0 w 39619"/>
                <a:gd name="connsiteY1" fmla="*/ 22761 h 22761"/>
                <a:gd name="connsiteX2" fmla="*/ 0 w 39619"/>
                <a:gd name="connsiteY2" fmla="*/ 0 h 22761"/>
                <a:gd name="connsiteX3" fmla="*/ 39619 w 39619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61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Полилиния: фигура 411">
              <a:extLst>
                <a:ext uri="{FF2B5EF4-FFF2-40B4-BE49-F238E27FC236}">
                  <a16:creationId xmlns="" xmlns:a16="http://schemas.microsoft.com/office/drawing/2014/main" id="{D522E26C-490C-40C5-AF6A-8FC4F68B42BB}"/>
                </a:ext>
              </a:extLst>
            </p:cNvPr>
            <p:cNvSpPr/>
            <p:nvPr/>
          </p:nvSpPr>
          <p:spPr>
            <a:xfrm>
              <a:off x="5755164" y="4841274"/>
              <a:ext cx="19813" cy="22757"/>
            </a:xfrm>
            <a:custGeom>
              <a:avLst/>
              <a:gdLst>
                <a:gd name="connsiteX0" fmla="*/ 19812 w 19812"/>
                <a:gd name="connsiteY0" fmla="*/ 22758 h 22758"/>
                <a:gd name="connsiteX1" fmla="*/ 0 w 19812"/>
                <a:gd name="connsiteY1" fmla="*/ 22758 h 22758"/>
                <a:gd name="connsiteX2" fmla="*/ 0 w 19812"/>
                <a:gd name="connsiteY2" fmla="*/ 0 h 22758"/>
                <a:gd name="connsiteX3" fmla="*/ 19812 w 19812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Полилиния: фигура 412">
              <a:extLst>
                <a:ext uri="{FF2B5EF4-FFF2-40B4-BE49-F238E27FC236}">
                  <a16:creationId xmlns="" xmlns:a16="http://schemas.microsoft.com/office/drawing/2014/main" id="{01411920-838D-44D5-9825-8EA65EF2CD05}"/>
                </a:ext>
              </a:extLst>
            </p:cNvPr>
            <p:cNvSpPr/>
            <p:nvPr/>
          </p:nvSpPr>
          <p:spPr>
            <a:xfrm>
              <a:off x="5755164" y="4888610"/>
              <a:ext cx="19813" cy="22760"/>
            </a:xfrm>
            <a:custGeom>
              <a:avLst/>
              <a:gdLst>
                <a:gd name="connsiteX0" fmla="*/ 19812 w 19812"/>
                <a:gd name="connsiteY0" fmla="*/ 22761 h 22760"/>
                <a:gd name="connsiteX1" fmla="*/ 0 w 19812"/>
                <a:gd name="connsiteY1" fmla="*/ 22761 h 22760"/>
                <a:gd name="connsiteX2" fmla="*/ 0 w 19812"/>
                <a:gd name="connsiteY2" fmla="*/ 0 h 22760"/>
                <a:gd name="connsiteX3" fmla="*/ 19812 w 19812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0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Полилиния: фигура 413">
              <a:extLst>
                <a:ext uri="{FF2B5EF4-FFF2-40B4-BE49-F238E27FC236}">
                  <a16:creationId xmlns="" xmlns:a16="http://schemas.microsoft.com/office/drawing/2014/main" id="{C09760EF-139D-4FDC-9213-2978D3871070}"/>
                </a:ext>
              </a:extLst>
            </p:cNvPr>
            <p:cNvSpPr/>
            <p:nvPr/>
          </p:nvSpPr>
          <p:spPr>
            <a:xfrm>
              <a:off x="5755164" y="4935938"/>
              <a:ext cx="19813" cy="22767"/>
            </a:xfrm>
            <a:custGeom>
              <a:avLst/>
              <a:gdLst>
                <a:gd name="connsiteX0" fmla="*/ 19812 w 19812"/>
                <a:gd name="connsiteY0" fmla="*/ 22767 h 22766"/>
                <a:gd name="connsiteX1" fmla="*/ 0 w 19812"/>
                <a:gd name="connsiteY1" fmla="*/ 22767 h 22766"/>
                <a:gd name="connsiteX2" fmla="*/ 0 w 19812"/>
                <a:gd name="connsiteY2" fmla="*/ 0 h 22766"/>
                <a:gd name="connsiteX3" fmla="*/ 19812 w 19812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6">
                  <a:moveTo>
                    <a:pt x="19812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Полилиния: фигура 414">
              <a:extLst>
                <a:ext uri="{FF2B5EF4-FFF2-40B4-BE49-F238E27FC236}">
                  <a16:creationId xmlns="" xmlns:a16="http://schemas.microsoft.com/office/drawing/2014/main" id="{0DB1DB03-AFDE-43A6-BA9E-04F8D3B64024}"/>
                </a:ext>
              </a:extLst>
            </p:cNvPr>
            <p:cNvSpPr/>
            <p:nvPr/>
          </p:nvSpPr>
          <p:spPr>
            <a:xfrm>
              <a:off x="5755164" y="4983261"/>
              <a:ext cx="19813" cy="22762"/>
            </a:xfrm>
            <a:custGeom>
              <a:avLst/>
              <a:gdLst>
                <a:gd name="connsiteX0" fmla="*/ 19812 w 19812"/>
                <a:gd name="connsiteY0" fmla="*/ 22761 h 22761"/>
                <a:gd name="connsiteX1" fmla="*/ 0 w 19812"/>
                <a:gd name="connsiteY1" fmla="*/ 22761 h 22761"/>
                <a:gd name="connsiteX2" fmla="*/ 0 w 19812"/>
                <a:gd name="connsiteY2" fmla="*/ 0 h 22761"/>
                <a:gd name="connsiteX3" fmla="*/ 19812 w 19812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1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Полилиния: фигура 415">
              <a:extLst>
                <a:ext uri="{FF2B5EF4-FFF2-40B4-BE49-F238E27FC236}">
                  <a16:creationId xmlns="" xmlns:a16="http://schemas.microsoft.com/office/drawing/2014/main" id="{377F0633-5195-47A6-A475-BB41BD5A3A7A}"/>
                </a:ext>
              </a:extLst>
            </p:cNvPr>
            <p:cNvSpPr/>
            <p:nvPr/>
          </p:nvSpPr>
          <p:spPr>
            <a:xfrm>
              <a:off x="5794783" y="4841274"/>
              <a:ext cx="19813" cy="22757"/>
            </a:xfrm>
            <a:custGeom>
              <a:avLst/>
              <a:gdLst>
                <a:gd name="connsiteX0" fmla="*/ 19812 w 19812"/>
                <a:gd name="connsiteY0" fmla="*/ 22758 h 22758"/>
                <a:gd name="connsiteX1" fmla="*/ 0 w 19812"/>
                <a:gd name="connsiteY1" fmla="*/ 22758 h 22758"/>
                <a:gd name="connsiteX2" fmla="*/ 0 w 19812"/>
                <a:gd name="connsiteY2" fmla="*/ 0 h 22758"/>
                <a:gd name="connsiteX3" fmla="*/ 19812 w 19812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Полилиния: фигура 416">
              <a:extLst>
                <a:ext uri="{FF2B5EF4-FFF2-40B4-BE49-F238E27FC236}">
                  <a16:creationId xmlns="" xmlns:a16="http://schemas.microsoft.com/office/drawing/2014/main" id="{D1EA2583-5154-4060-883E-31BA78927CAB}"/>
                </a:ext>
              </a:extLst>
            </p:cNvPr>
            <p:cNvSpPr/>
            <p:nvPr/>
          </p:nvSpPr>
          <p:spPr>
            <a:xfrm>
              <a:off x="5794783" y="4888610"/>
              <a:ext cx="19813" cy="22760"/>
            </a:xfrm>
            <a:custGeom>
              <a:avLst/>
              <a:gdLst>
                <a:gd name="connsiteX0" fmla="*/ 19812 w 19812"/>
                <a:gd name="connsiteY0" fmla="*/ 22761 h 22760"/>
                <a:gd name="connsiteX1" fmla="*/ 0 w 19812"/>
                <a:gd name="connsiteY1" fmla="*/ 22761 h 22760"/>
                <a:gd name="connsiteX2" fmla="*/ 0 w 19812"/>
                <a:gd name="connsiteY2" fmla="*/ 0 h 22760"/>
                <a:gd name="connsiteX3" fmla="*/ 19812 w 19812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0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2" name="Полилиния: фигура 417">
              <a:extLst>
                <a:ext uri="{FF2B5EF4-FFF2-40B4-BE49-F238E27FC236}">
                  <a16:creationId xmlns="" xmlns:a16="http://schemas.microsoft.com/office/drawing/2014/main" id="{895ADA6E-9BC8-4CDC-9479-B8A1F527C955}"/>
                </a:ext>
              </a:extLst>
            </p:cNvPr>
            <p:cNvSpPr/>
            <p:nvPr/>
          </p:nvSpPr>
          <p:spPr>
            <a:xfrm>
              <a:off x="5794783" y="4935938"/>
              <a:ext cx="19813" cy="22767"/>
            </a:xfrm>
            <a:custGeom>
              <a:avLst/>
              <a:gdLst>
                <a:gd name="connsiteX0" fmla="*/ 19812 w 19812"/>
                <a:gd name="connsiteY0" fmla="*/ 22767 h 22766"/>
                <a:gd name="connsiteX1" fmla="*/ 0 w 19812"/>
                <a:gd name="connsiteY1" fmla="*/ 22767 h 22766"/>
                <a:gd name="connsiteX2" fmla="*/ 0 w 19812"/>
                <a:gd name="connsiteY2" fmla="*/ 0 h 22766"/>
                <a:gd name="connsiteX3" fmla="*/ 19812 w 19812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6">
                  <a:moveTo>
                    <a:pt x="19812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Полилиния: фигура 418">
              <a:extLst>
                <a:ext uri="{FF2B5EF4-FFF2-40B4-BE49-F238E27FC236}">
                  <a16:creationId xmlns="" xmlns:a16="http://schemas.microsoft.com/office/drawing/2014/main" id="{0E551029-05FD-452D-ABD2-B078CBE5B3C2}"/>
                </a:ext>
              </a:extLst>
            </p:cNvPr>
            <p:cNvSpPr/>
            <p:nvPr/>
          </p:nvSpPr>
          <p:spPr>
            <a:xfrm>
              <a:off x="5794783" y="4983261"/>
              <a:ext cx="19813" cy="22762"/>
            </a:xfrm>
            <a:custGeom>
              <a:avLst/>
              <a:gdLst>
                <a:gd name="connsiteX0" fmla="*/ 19812 w 19812"/>
                <a:gd name="connsiteY0" fmla="*/ 22761 h 22761"/>
                <a:gd name="connsiteX1" fmla="*/ 0 w 19812"/>
                <a:gd name="connsiteY1" fmla="*/ 22761 h 22761"/>
                <a:gd name="connsiteX2" fmla="*/ 0 w 19812"/>
                <a:gd name="connsiteY2" fmla="*/ 0 h 22761"/>
                <a:gd name="connsiteX3" fmla="*/ 19812 w 19812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1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4" name="Полилиния: фигура 419">
              <a:extLst>
                <a:ext uri="{FF2B5EF4-FFF2-40B4-BE49-F238E27FC236}">
                  <a16:creationId xmlns="" xmlns:a16="http://schemas.microsoft.com/office/drawing/2014/main" id="{0827DFC3-3CEF-44E3-9C18-DA69D19769A7}"/>
                </a:ext>
              </a:extLst>
            </p:cNvPr>
            <p:cNvSpPr/>
            <p:nvPr/>
          </p:nvSpPr>
          <p:spPr>
            <a:xfrm>
              <a:off x="6027995" y="4952158"/>
              <a:ext cx="39619" cy="22762"/>
            </a:xfrm>
            <a:custGeom>
              <a:avLst/>
              <a:gdLst>
                <a:gd name="connsiteX0" fmla="*/ 39619 w 39618"/>
                <a:gd name="connsiteY0" fmla="*/ 22761 h 22761"/>
                <a:gd name="connsiteX1" fmla="*/ 0 w 39618"/>
                <a:gd name="connsiteY1" fmla="*/ 22761 h 22761"/>
                <a:gd name="connsiteX2" fmla="*/ 0 w 39618"/>
                <a:gd name="connsiteY2" fmla="*/ 0 h 22761"/>
                <a:gd name="connsiteX3" fmla="*/ 39619 w 39618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8" h="22761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Полилиния: фигура 420">
              <a:extLst>
                <a:ext uri="{FF2B5EF4-FFF2-40B4-BE49-F238E27FC236}">
                  <a16:creationId xmlns="" xmlns:a16="http://schemas.microsoft.com/office/drawing/2014/main" id="{950FFDD5-CB49-44B3-8712-47DFED3F7921}"/>
                </a:ext>
              </a:extLst>
            </p:cNvPr>
            <p:cNvSpPr/>
            <p:nvPr/>
          </p:nvSpPr>
          <p:spPr>
            <a:xfrm>
              <a:off x="6027995" y="4999485"/>
              <a:ext cx="39619" cy="22762"/>
            </a:xfrm>
            <a:custGeom>
              <a:avLst/>
              <a:gdLst>
                <a:gd name="connsiteX0" fmla="*/ 39619 w 39618"/>
                <a:gd name="connsiteY0" fmla="*/ 22761 h 22761"/>
                <a:gd name="connsiteX1" fmla="*/ 0 w 39618"/>
                <a:gd name="connsiteY1" fmla="*/ 22761 h 22761"/>
                <a:gd name="connsiteX2" fmla="*/ 0 w 39618"/>
                <a:gd name="connsiteY2" fmla="*/ 0 h 22761"/>
                <a:gd name="connsiteX3" fmla="*/ 39619 w 39618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8" h="22761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6" name="Полилиния: фигура 421">
              <a:extLst>
                <a:ext uri="{FF2B5EF4-FFF2-40B4-BE49-F238E27FC236}">
                  <a16:creationId xmlns="" xmlns:a16="http://schemas.microsoft.com/office/drawing/2014/main" id="{D9AC8E0C-8BF0-431E-97D3-9CB3EB2B22D2}"/>
                </a:ext>
              </a:extLst>
            </p:cNvPr>
            <p:cNvSpPr/>
            <p:nvPr/>
          </p:nvSpPr>
          <p:spPr>
            <a:xfrm>
              <a:off x="6027995" y="5046808"/>
              <a:ext cx="39619" cy="22760"/>
            </a:xfrm>
            <a:custGeom>
              <a:avLst/>
              <a:gdLst>
                <a:gd name="connsiteX0" fmla="*/ 39619 w 39618"/>
                <a:gd name="connsiteY0" fmla="*/ 22761 h 22760"/>
                <a:gd name="connsiteX1" fmla="*/ 0 w 39618"/>
                <a:gd name="connsiteY1" fmla="*/ 22761 h 22760"/>
                <a:gd name="connsiteX2" fmla="*/ 0 w 39618"/>
                <a:gd name="connsiteY2" fmla="*/ 0 h 22760"/>
                <a:gd name="connsiteX3" fmla="*/ 39619 w 39618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8" h="22760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Полилиния: фигура 422">
              <a:extLst>
                <a:ext uri="{FF2B5EF4-FFF2-40B4-BE49-F238E27FC236}">
                  <a16:creationId xmlns="" xmlns:a16="http://schemas.microsoft.com/office/drawing/2014/main" id="{F1B38139-60C8-4C9C-8188-95039214302B}"/>
                </a:ext>
              </a:extLst>
            </p:cNvPr>
            <p:cNvSpPr/>
            <p:nvPr/>
          </p:nvSpPr>
          <p:spPr>
            <a:xfrm>
              <a:off x="6096422" y="4952158"/>
              <a:ext cx="19806" cy="22762"/>
            </a:xfrm>
            <a:custGeom>
              <a:avLst/>
              <a:gdLst>
                <a:gd name="connsiteX0" fmla="*/ 19806 w 19806"/>
                <a:gd name="connsiteY0" fmla="*/ 22761 h 22761"/>
                <a:gd name="connsiteX1" fmla="*/ 0 w 19806"/>
                <a:gd name="connsiteY1" fmla="*/ 22761 h 22761"/>
                <a:gd name="connsiteX2" fmla="*/ 0 w 19806"/>
                <a:gd name="connsiteY2" fmla="*/ 0 h 22761"/>
                <a:gd name="connsiteX3" fmla="*/ 19806 w 19806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1">
                  <a:moveTo>
                    <a:pt x="19806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8" name="Полилиния: фигура 423">
              <a:extLst>
                <a:ext uri="{FF2B5EF4-FFF2-40B4-BE49-F238E27FC236}">
                  <a16:creationId xmlns="" xmlns:a16="http://schemas.microsoft.com/office/drawing/2014/main" id="{E59D501D-D5E7-432D-AB31-08024C7A76D4}"/>
                </a:ext>
              </a:extLst>
            </p:cNvPr>
            <p:cNvSpPr/>
            <p:nvPr/>
          </p:nvSpPr>
          <p:spPr>
            <a:xfrm>
              <a:off x="6096422" y="4999485"/>
              <a:ext cx="19806" cy="22762"/>
            </a:xfrm>
            <a:custGeom>
              <a:avLst/>
              <a:gdLst>
                <a:gd name="connsiteX0" fmla="*/ 19806 w 19806"/>
                <a:gd name="connsiteY0" fmla="*/ 22761 h 22761"/>
                <a:gd name="connsiteX1" fmla="*/ 0 w 19806"/>
                <a:gd name="connsiteY1" fmla="*/ 22761 h 22761"/>
                <a:gd name="connsiteX2" fmla="*/ 0 w 19806"/>
                <a:gd name="connsiteY2" fmla="*/ 0 h 22761"/>
                <a:gd name="connsiteX3" fmla="*/ 19806 w 19806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1">
                  <a:moveTo>
                    <a:pt x="19806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9" name="Полилиния: фигура 424">
              <a:extLst>
                <a:ext uri="{FF2B5EF4-FFF2-40B4-BE49-F238E27FC236}">
                  <a16:creationId xmlns="" xmlns:a16="http://schemas.microsoft.com/office/drawing/2014/main" id="{C52AF16B-BFC3-4A25-AC03-8493462FE311}"/>
                </a:ext>
              </a:extLst>
            </p:cNvPr>
            <p:cNvSpPr/>
            <p:nvPr/>
          </p:nvSpPr>
          <p:spPr>
            <a:xfrm>
              <a:off x="6096422" y="5046808"/>
              <a:ext cx="19806" cy="22760"/>
            </a:xfrm>
            <a:custGeom>
              <a:avLst/>
              <a:gdLst>
                <a:gd name="connsiteX0" fmla="*/ 19806 w 19806"/>
                <a:gd name="connsiteY0" fmla="*/ 22761 h 22760"/>
                <a:gd name="connsiteX1" fmla="*/ 0 w 19806"/>
                <a:gd name="connsiteY1" fmla="*/ 22761 h 22760"/>
                <a:gd name="connsiteX2" fmla="*/ 0 w 19806"/>
                <a:gd name="connsiteY2" fmla="*/ 0 h 22760"/>
                <a:gd name="connsiteX3" fmla="*/ 19806 w 19806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0">
                  <a:moveTo>
                    <a:pt x="19806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0" name="Полилиния: фигура 425">
              <a:extLst>
                <a:ext uri="{FF2B5EF4-FFF2-40B4-BE49-F238E27FC236}">
                  <a16:creationId xmlns="" xmlns:a16="http://schemas.microsoft.com/office/drawing/2014/main" id="{5780761A-546D-4297-A077-4046B910BBCE}"/>
                </a:ext>
              </a:extLst>
            </p:cNvPr>
            <p:cNvSpPr/>
            <p:nvPr/>
          </p:nvSpPr>
          <p:spPr>
            <a:xfrm>
              <a:off x="5943646" y="4952158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1" name="Полилиния: фигура 426">
              <a:extLst>
                <a:ext uri="{FF2B5EF4-FFF2-40B4-BE49-F238E27FC236}">
                  <a16:creationId xmlns="" xmlns:a16="http://schemas.microsoft.com/office/drawing/2014/main" id="{108BA45E-CF45-451F-B2D2-F48F22286BEE}"/>
                </a:ext>
              </a:extLst>
            </p:cNvPr>
            <p:cNvSpPr/>
            <p:nvPr/>
          </p:nvSpPr>
          <p:spPr>
            <a:xfrm>
              <a:off x="5943646" y="4999485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2" name="Полилиния: фигура 427">
              <a:extLst>
                <a:ext uri="{FF2B5EF4-FFF2-40B4-BE49-F238E27FC236}">
                  <a16:creationId xmlns="" xmlns:a16="http://schemas.microsoft.com/office/drawing/2014/main" id="{4023DA9F-9F38-44F5-B1E0-3F997ADB1E61}"/>
                </a:ext>
              </a:extLst>
            </p:cNvPr>
            <p:cNvSpPr/>
            <p:nvPr/>
          </p:nvSpPr>
          <p:spPr>
            <a:xfrm>
              <a:off x="6096422" y="5094133"/>
              <a:ext cx="19806" cy="22767"/>
            </a:xfrm>
            <a:custGeom>
              <a:avLst/>
              <a:gdLst>
                <a:gd name="connsiteX0" fmla="*/ 19806 w 19806"/>
                <a:gd name="connsiteY0" fmla="*/ 22767 h 22766"/>
                <a:gd name="connsiteX1" fmla="*/ 0 w 19806"/>
                <a:gd name="connsiteY1" fmla="*/ 22767 h 22766"/>
                <a:gd name="connsiteX2" fmla="*/ 0 w 19806"/>
                <a:gd name="connsiteY2" fmla="*/ 0 h 22766"/>
                <a:gd name="connsiteX3" fmla="*/ 19806 w 19806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6">
                  <a:moveTo>
                    <a:pt x="19806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3" name="Полилиния: фигура 428">
              <a:extLst>
                <a:ext uri="{FF2B5EF4-FFF2-40B4-BE49-F238E27FC236}">
                  <a16:creationId xmlns="" xmlns:a16="http://schemas.microsoft.com/office/drawing/2014/main" id="{0222A530-99A5-43DF-BA9C-07C13801551C}"/>
                </a:ext>
              </a:extLst>
            </p:cNvPr>
            <p:cNvSpPr/>
            <p:nvPr/>
          </p:nvSpPr>
          <p:spPr>
            <a:xfrm>
              <a:off x="6136041" y="4952158"/>
              <a:ext cx="19813" cy="22762"/>
            </a:xfrm>
            <a:custGeom>
              <a:avLst/>
              <a:gdLst>
                <a:gd name="connsiteX0" fmla="*/ 19815 w 19814"/>
                <a:gd name="connsiteY0" fmla="*/ 22761 h 22761"/>
                <a:gd name="connsiteX1" fmla="*/ 0 w 19814"/>
                <a:gd name="connsiteY1" fmla="*/ 22761 h 22761"/>
                <a:gd name="connsiteX2" fmla="*/ 0 w 19814"/>
                <a:gd name="connsiteY2" fmla="*/ 0 h 22761"/>
                <a:gd name="connsiteX3" fmla="*/ 19815 w 19814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4" name="Полилиния: фигура 429">
              <a:extLst>
                <a:ext uri="{FF2B5EF4-FFF2-40B4-BE49-F238E27FC236}">
                  <a16:creationId xmlns="" xmlns:a16="http://schemas.microsoft.com/office/drawing/2014/main" id="{2103F148-D0D8-4071-9CB2-1BF5C12D84BF}"/>
                </a:ext>
              </a:extLst>
            </p:cNvPr>
            <p:cNvSpPr/>
            <p:nvPr/>
          </p:nvSpPr>
          <p:spPr>
            <a:xfrm>
              <a:off x="6136041" y="4999485"/>
              <a:ext cx="19813" cy="22762"/>
            </a:xfrm>
            <a:custGeom>
              <a:avLst/>
              <a:gdLst>
                <a:gd name="connsiteX0" fmla="*/ 19815 w 19814"/>
                <a:gd name="connsiteY0" fmla="*/ 22761 h 22761"/>
                <a:gd name="connsiteX1" fmla="*/ 0 w 19814"/>
                <a:gd name="connsiteY1" fmla="*/ 22761 h 22761"/>
                <a:gd name="connsiteX2" fmla="*/ 0 w 19814"/>
                <a:gd name="connsiteY2" fmla="*/ 0 h 22761"/>
                <a:gd name="connsiteX3" fmla="*/ 19815 w 19814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5" name="Полилиния: фигура 430">
              <a:extLst>
                <a:ext uri="{FF2B5EF4-FFF2-40B4-BE49-F238E27FC236}">
                  <a16:creationId xmlns="" xmlns:a16="http://schemas.microsoft.com/office/drawing/2014/main" id="{8034A318-AFF4-400E-8D78-99BB51079A4C}"/>
                </a:ext>
              </a:extLst>
            </p:cNvPr>
            <p:cNvSpPr/>
            <p:nvPr/>
          </p:nvSpPr>
          <p:spPr>
            <a:xfrm>
              <a:off x="6136041" y="5046808"/>
              <a:ext cx="19813" cy="22760"/>
            </a:xfrm>
            <a:custGeom>
              <a:avLst/>
              <a:gdLst>
                <a:gd name="connsiteX0" fmla="*/ 19815 w 19814"/>
                <a:gd name="connsiteY0" fmla="*/ 22761 h 22760"/>
                <a:gd name="connsiteX1" fmla="*/ 0 w 19814"/>
                <a:gd name="connsiteY1" fmla="*/ 22761 h 22760"/>
                <a:gd name="connsiteX2" fmla="*/ 0 w 19814"/>
                <a:gd name="connsiteY2" fmla="*/ 0 h 22760"/>
                <a:gd name="connsiteX3" fmla="*/ 19815 w 19814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0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6" name="Полилиния: фигура 431">
              <a:extLst>
                <a:ext uri="{FF2B5EF4-FFF2-40B4-BE49-F238E27FC236}">
                  <a16:creationId xmlns="" xmlns:a16="http://schemas.microsoft.com/office/drawing/2014/main" id="{27E538AC-2866-4588-876D-B7B5118961BF}"/>
                </a:ext>
              </a:extLst>
            </p:cNvPr>
            <p:cNvSpPr/>
            <p:nvPr/>
          </p:nvSpPr>
          <p:spPr>
            <a:xfrm>
              <a:off x="6136041" y="5094133"/>
              <a:ext cx="19813" cy="22767"/>
            </a:xfrm>
            <a:custGeom>
              <a:avLst/>
              <a:gdLst>
                <a:gd name="connsiteX0" fmla="*/ 19815 w 19814"/>
                <a:gd name="connsiteY0" fmla="*/ 22767 h 22766"/>
                <a:gd name="connsiteX1" fmla="*/ 0 w 19814"/>
                <a:gd name="connsiteY1" fmla="*/ 22767 h 22766"/>
                <a:gd name="connsiteX2" fmla="*/ 0 w 19814"/>
                <a:gd name="connsiteY2" fmla="*/ 0 h 22766"/>
                <a:gd name="connsiteX3" fmla="*/ 19815 w 19814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6">
                  <a:moveTo>
                    <a:pt x="19815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7" name="Полилиния: фигура 432">
              <a:extLst>
                <a:ext uri="{FF2B5EF4-FFF2-40B4-BE49-F238E27FC236}">
                  <a16:creationId xmlns="" xmlns:a16="http://schemas.microsoft.com/office/drawing/2014/main" id="{28C518B7-9255-40BA-AB62-2A2412765867}"/>
                </a:ext>
              </a:extLst>
            </p:cNvPr>
            <p:cNvSpPr/>
            <p:nvPr/>
          </p:nvSpPr>
          <p:spPr>
            <a:xfrm>
              <a:off x="6136041" y="5155380"/>
              <a:ext cx="19813" cy="22757"/>
            </a:xfrm>
            <a:custGeom>
              <a:avLst/>
              <a:gdLst>
                <a:gd name="connsiteX0" fmla="*/ 19815 w 19814"/>
                <a:gd name="connsiteY0" fmla="*/ 22758 h 22757"/>
                <a:gd name="connsiteX1" fmla="*/ 0 w 19814"/>
                <a:gd name="connsiteY1" fmla="*/ 22758 h 22757"/>
                <a:gd name="connsiteX2" fmla="*/ 0 w 19814"/>
                <a:gd name="connsiteY2" fmla="*/ 0 h 22757"/>
                <a:gd name="connsiteX3" fmla="*/ 19815 w 19814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8" name="Полилиния: фигура 433">
              <a:extLst>
                <a:ext uri="{FF2B5EF4-FFF2-40B4-BE49-F238E27FC236}">
                  <a16:creationId xmlns="" xmlns:a16="http://schemas.microsoft.com/office/drawing/2014/main" id="{9C3B835E-901A-4937-936E-CD654E7A2532}"/>
                </a:ext>
              </a:extLst>
            </p:cNvPr>
            <p:cNvSpPr/>
            <p:nvPr/>
          </p:nvSpPr>
          <p:spPr>
            <a:xfrm>
              <a:off x="6136041" y="5202703"/>
              <a:ext cx="19813" cy="22757"/>
            </a:xfrm>
            <a:custGeom>
              <a:avLst/>
              <a:gdLst>
                <a:gd name="connsiteX0" fmla="*/ 19815 w 19814"/>
                <a:gd name="connsiteY0" fmla="*/ 22758 h 22757"/>
                <a:gd name="connsiteX1" fmla="*/ 0 w 19814"/>
                <a:gd name="connsiteY1" fmla="*/ 22758 h 22757"/>
                <a:gd name="connsiteX2" fmla="*/ 0 w 19814"/>
                <a:gd name="connsiteY2" fmla="*/ 0 h 22757"/>
                <a:gd name="connsiteX3" fmla="*/ 19815 w 19814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9" name="Полилиния: фигура 434">
              <a:extLst>
                <a:ext uri="{FF2B5EF4-FFF2-40B4-BE49-F238E27FC236}">
                  <a16:creationId xmlns="" xmlns:a16="http://schemas.microsoft.com/office/drawing/2014/main" id="{0604A7FF-7C51-4FD5-95D5-94C3508EAAE4}"/>
                </a:ext>
              </a:extLst>
            </p:cNvPr>
            <p:cNvSpPr/>
            <p:nvPr/>
          </p:nvSpPr>
          <p:spPr>
            <a:xfrm>
              <a:off x="6255500" y="4952158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0" name="Полилиния: фигура 435">
              <a:extLst>
                <a:ext uri="{FF2B5EF4-FFF2-40B4-BE49-F238E27FC236}">
                  <a16:creationId xmlns="" xmlns:a16="http://schemas.microsoft.com/office/drawing/2014/main" id="{123C5A86-3D59-477A-A909-ED563D36A26E}"/>
                </a:ext>
              </a:extLst>
            </p:cNvPr>
            <p:cNvSpPr/>
            <p:nvPr/>
          </p:nvSpPr>
          <p:spPr>
            <a:xfrm>
              <a:off x="6255500" y="4999485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1" name="Полилиния: фигура 436">
              <a:extLst>
                <a:ext uri="{FF2B5EF4-FFF2-40B4-BE49-F238E27FC236}">
                  <a16:creationId xmlns="" xmlns:a16="http://schemas.microsoft.com/office/drawing/2014/main" id="{4A5D2C25-6CD8-4256-97A1-403340FDDD97}"/>
                </a:ext>
              </a:extLst>
            </p:cNvPr>
            <p:cNvSpPr/>
            <p:nvPr/>
          </p:nvSpPr>
          <p:spPr>
            <a:xfrm>
              <a:off x="6255500" y="5046808"/>
              <a:ext cx="19815" cy="22760"/>
            </a:xfrm>
            <a:custGeom>
              <a:avLst/>
              <a:gdLst>
                <a:gd name="connsiteX0" fmla="*/ 19815 w 19815"/>
                <a:gd name="connsiteY0" fmla="*/ 22761 h 22760"/>
                <a:gd name="connsiteX1" fmla="*/ 0 w 19815"/>
                <a:gd name="connsiteY1" fmla="*/ 22761 h 22760"/>
                <a:gd name="connsiteX2" fmla="*/ 0 w 19815"/>
                <a:gd name="connsiteY2" fmla="*/ 0 h 22760"/>
                <a:gd name="connsiteX3" fmla="*/ 19815 w 19815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0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2" name="Полилиния: фигура 437">
              <a:extLst>
                <a:ext uri="{FF2B5EF4-FFF2-40B4-BE49-F238E27FC236}">
                  <a16:creationId xmlns="" xmlns:a16="http://schemas.microsoft.com/office/drawing/2014/main" id="{DD2BF0FA-2C33-4A3B-B041-058FFD5FE5F7}"/>
                </a:ext>
              </a:extLst>
            </p:cNvPr>
            <p:cNvSpPr/>
            <p:nvPr/>
          </p:nvSpPr>
          <p:spPr>
            <a:xfrm>
              <a:off x="6255500" y="5094133"/>
              <a:ext cx="19815" cy="22767"/>
            </a:xfrm>
            <a:custGeom>
              <a:avLst/>
              <a:gdLst>
                <a:gd name="connsiteX0" fmla="*/ 19815 w 19815"/>
                <a:gd name="connsiteY0" fmla="*/ 22767 h 22766"/>
                <a:gd name="connsiteX1" fmla="*/ 0 w 19815"/>
                <a:gd name="connsiteY1" fmla="*/ 22767 h 22766"/>
                <a:gd name="connsiteX2" fmla="*/ 0 w 19815"/>
                <a:gd name="connsiteY2" fmla="*/ 0 h 22766"/>
                <a:gd name="connsiteX3" fmla="*/ 19815 w 19815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6">
                  <a:moveTo>
                    <a:pt x="19815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3" name="Полилиния: фигура 438">
              <a:extLst>
                <a:ext uri="{FF2B5EF4-FFF2-40B4-BE49-F238E27FC236}">
                  <a16:creationId xmlns="" xmlns:a16="http://schemas.microsoft.com/office/drawing/2014/main" id="{FF123156-3390-4E88-9F56-5A98282DEA25}"/>
                </a:ext>
              </a:extLst>
            </p:cNvPr>
            <p:cNvSpPr/>
            <p:nvPr/>
          </p:nvSpPr>
          <p:spPr>
            <a:xfrm>
              <a:off x="6340734" y="4999485"/>
              <a:ext cx="72638" cy="22762"/>
            </a:xfrm>
            <a:custGeom>
              <a:avLst/>
              <a:gdLst>
                <a:gd name="connsiteX0" fmla="*/ 72639 w 72638"/>
                <a:gd name="connsiteY0" fmla="*/ 22761 h 22761"/>
                <a:gd name="connsiteX1" fmla="*/ 0 w 72638"/>
                <a:gd name="connsiteY1" fmla="*/ 22761 h 22761"/>
                <a:gd name="connsiteX2" fmla="*/ 0 w 72638"/>
                <a:gd name="connsiteY2" fmla="*/ 0 h 22761"/>
                <a:gd name="connsiteX3" fmla="*/ 72639 w 72638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38" h="22761">
                  <a:moveTo>
                    <a:pt x="7263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726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4" name="Полилиния: фигура 439">
              <a:extLst>
                <a:ext uri="{FF2B5EF4-FFF2-40B4-BE49-F238E27FC236}">
                  <a16:creationId xmlns="" xmlns:a16="http://schemas.microsoft.com/office/drawing/2014/main" id="{0EBB81A4-00C5-4BAD-90C5-112C0CD43554}"/>
                </a:ext>
              </a:extLst>
            </p:cNvPr>
            <p:cNvSpPr/>
            <p:nvPr/>
          </p:nvSpPr>
          <p:spPr>
            <a:xfrm>
              <a:off x="6340734" y="5046808"/>
              <a:ext cx="72638" cy="22760"/>
            </a:xfrm>
            <a:custGeom>
              <a:avLst/>
              <a:gdLst>
                <a:gd name="connsiteX0" fmla="*/ 72639 w 72638"/>
                <a:gd name="connsiteY0" fmla="*/ 22761 h 22760"/>
                <a:gd name="connsiteX1" fmla="*/ 0 w 72638"/>
                <a:gd name="connsiteY1" fmla="*/ 22761 h 22760"/>
                <a:gd name="connsiteX2" fmla="*/ 0 w 72638"/>
                <a:gd name="connsiteY2" fmla="*/ 0 h 22760"/>
                <a:gd name="connsiteX3" fmla="*/ 72639 w 72638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38" h="22760">
                  <a:moveTo>
                    <a:pt x="7263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726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5" name="Полилиния: фигура 440">
              <a:extLst>
                <a:ext uri="{FF2B5EF4-FFF2-40B4-BE49-F238E27FC236}">
                  <a16:creationId xmlns="" xmlns:a16="http://schemas.microsoft.com/office/drawing/2014/main" id="{1A175922-288A-4C21-8B11-988270EA86E7}"/>
                </a:ext>
              </a:extLst>
            </p:cNvPr>
            <p:cNvSpPr/>
            <p:nvPr/>
          </p:nvSpPr>
          <p:spPr>
            <a:xfrm>
              <a:off x="6340734" y="5094133"/>
              <a:ext cx="72638" cy="22767"/>
            </a:xfrm>
            <a:custGeom>
              <a:avLst/>
              <a:gdLst>
                <a:gd name="connsiteX0" fmla="*/ 72639 w 72638"/>
                <a:gd name="connsiteY0" fmla="*/ 22767 h 22766"/>
                <a:gd name="connsiteX1" fmla="*/ 0 w 72638"/>
                <a:gd name="connsiteY1" fmla="*/ 22767 h 22766"/>
                <a:gd name="connsiteX2" fmla="*/ 0 w 72638"/>
                <a:gd name="connsiteY2" fmla="*/ 0 h 22766"/>
                <a:gd name="connsiteX3" fmla="*/ 72639 w 72638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38" h="22766">
                  <a:moveTo>
                    <a:pt x="72639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726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6" name="Полилиния: фигура 441">
              <a:extLst>
                <a:ext uri="{FF2B5EF4-FFF2-40B4-BE49-F238E27FC236}">
                  <a16:creationId xmlns="" xmlns:a16="http://schemas.microsoft.com/office/drawing/2014/main" id="{824067CC-CF1E-4AFB-9189-84B0BD61C76A}"/>
                </a:ext>
              </a:extLst>
            </p:cNvPr>
            <p:cNvSpPr/>
            <p:nvPr/>
          </p:nvSpPr>
          <p:spPr>
            <a:xfrm>
              <a:off x="6255500" y="5155380"/>
              <a:ext cx="19815" cy="22757"/>
            </a:xfrm>
            <a:custGeom>
              <a:avLst/>
              <a:gdLst>
                <a:gd name="connsiteX0" fmla="*/ 19815 w 19815"/>
                <a:gd name="connsiteY0" fmla="*/ 22758 h 22757"/>
                <a:gd name="connsiteX1" fmla="*/ 0 w 19815"/>
                <a:gd name="connsiteY1" fmla="*/ 22758 h 22757"/>
                <a:gd name="connsiteX2" fmla="*/ 0 w 19815"/>
                <a:gd name="connsiteY2" fmla="*/ 0 h 22757"/>
                <a:gd name="connsiteX3" fmla="*/ 19815 w 19815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7" name="Полилиния: фигура 442">
              <a:extLst>
                <a:ext uri="{FF2B5EF4-FFF2-40B4-BE49-F238E27FC236}">
                  <a16:creationId xmlns="" xmlns:a16="http://schemas.microsoft.com/office/drawing/2014/main" id="{5B3D1876-67EE-48D8-9EA2-351088D19EAD}"/>
                </a:ext>
              </a:extLst>
            </p:cNvPr>
            <p:cNvSpPr/>
            <p:nvPr/>
          </p:nvSpPr>
          <p:spPr>
            <a:xfrm>
              <a:off x="6318819" y="5178612"/>
              <a:ext cx="19815" cy="22757"/>
            </a:xfrm>
            <a:custGeom>
              <a:avLst/>
              <a:gdLst>
                <a:gd name="connsiteX0" fmla="*/ 19815 w 19815"/>
                <a:gd name="connsiteY0" fmla="*/ 22758 h 22758"/>
                <a:gd name="connsiteX1" fmla="*/ 0 w 19815"/>
                <a:gd name="connsiteY1" fmla="*/ 22758 h 22758"/>
                <a:gd name="connsiteX2" fmla="*/ 0 w 19815"/>
                <a:gd name="connsiteY2" fmla="*/ 0 h 22758"/>
                <a:gd name="connsiteX3" fmla="*/ 19815 w 19815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8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8" name="Полилиния: фигура 443">
              <a:extLst>
                <a:ext uri="{FF2B5EF4-FFF2-40B4-BE49-F238E27FC236}">
                  <a16:creationId xmlns="" xmlns:a16="http://schemas.microsoft.com/office/drawing/2014/main" id="{56602201-BDFD-49DA-8083-51108BEEAC42}"/>
                </a:ext>
              </a:extLst>
            </p:cNvPr>
            <p:cNvSpPr/>
            <p:nvPr/>
          </p:nvSpPr>
          <p:spPr>
            <a:xfrm>
              <a:off x="6318819" y="5228534"/>
              <a:ext cx="19815" cy="22757"/>
            </a:xfrm>
            <a:custGeom>
              <a:avLst/>
              <a:gdLst>
                <a:gd name="connsiteX0" fmla="*/ 19815 w 19815"/>
                <a:gd name="connsiteY0" fmla="*/ 22758 h 22758"/>
                <a:gd name="connsiteX1" fmla="*/ 0 w 19815"/>
                <a:gd name="connsiteY1" fmla="*/ 22758 h 22758"/>
                <a:gd name="connsiteX2" fmla="*/ 0 w 19815"/>
                <a:gd name="connsiteY2" fmla="*/ 0 h 22758"/>
                <a:gd name="connsiteX3" fmla="*/ 19815 w 19815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8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9" name="Полилиния: фигура 444">
              <a:extLst>
                <a:ext uri="{FF2B5EF4-FFF2-40B4-BE49-F238E27FC236}">
                  <a16:creationId xmlns="" xmlns:a16="http://schemas.microsoft.com/office/drawing/2014/main" id="{1F362036-6404-49B8-AF8D-C7E6A52B2247}"/>
                </a:ext>
              </a:extLst>
            </p:cNvPr>
            <p:cNvSpPr/>
            <p:nvPr/>
          </p:nvSpPr>
          <p:spPr>
            <a:xfrm>
              <a:off x="6419972" y="5178612"/>
              <a:ext cx="19811" cy="22757"/>
            </a:xfrm>
            <a:custGeom>
              <a:avLst/>
              <a:gdLst>
                <a:gd name="connsiteX0" fmla="*/ 19812 w 19811"/>
                <a:gd name="connsiteY0" fmla="*/ 22758 h 22758"/>
                <a:gd name="connsiteX1" fmla="*/ 0 w 19811"/>
                <a:gd name="connsiteY1" fmla="*/ 22758 h 22758"/>
                <a:gd name="connsiteX2" fmla="*/ 0 w 19811"/>
                <a:gd name="connsiteY2" fmla="*/ 0 h 22758"/>
                <a:gd name="connsiteX3" fmla="*/ 19812 w 19811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1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0" name="Полилиния: фигура 445">
              <a:extLst>
                <a:ext uri="{FF2B5EF4-FFF2-40B4-BE49-F238E27FC236}">
                  <a16:creationId xmlns="" xmlns:a16="http://schemas.microsoft.com/office/drawing/2014/main" id="{14FC4621-5AFB-49D6-A650-6F306CB7EC57}"/>
                </a:ext>
              </a:extLst>
            </p:cNvPr>
            <p:cNvSpPr/>
            <p:nvPr/>
          </p:nvSpPr>
          <p:spPr>
            <a:xfrm>
              <a:off x="6419972" y="5228534"/>
              <a:ext cx="19811" cy="22757"/>
            </a:xfrm>
            <a:custGeom>
              <a:avLst/>
              <a:gdLst>
                <a:gd name="connsiteX0" fmla="*/ 19812 w 19811"/>
                <a:gd name="connsiteY0" fmla="*/ 22758 h 22758"/>
                <a:gd name="connsiteX1" fmla="*/ 0 w 19811"/>
                <a:gd name="connsiteY1" fmla="*/ 22758 h 22758"/>
                <a:gd name="connsiteX2" fmla="*/ 0 w 19811"/>
                <a:gd name="connsiteY2" fmla="*/ 0 h 22758"/>
                <a:gd name="connsiteX3" fmla="*/ 19812 w 19811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1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1" name="Полилиния: фигура 446">
              <a:extLst>
                <a:ext uri="{FF2B5EF4-FFF2-40B4-BE49-F238E27FC236}">
                  <a16:creationId xmlns="" xmlns:a16="http://schemas.microsoft.com/office/drawing/2014/main" id="{FF748A7E-E74E-42A6-B616-7F6327A1D1E9}"/>
                </a:ext>
              </a:extLst>
            </p:cNvPr>
            <p:cNvSpPr/>
            <p:nvPr/>
          </p:nvSpPr>
          <p:spPr>
            <a:xfrm>
              <a:off x="6255500" y="5202703"/>
              <a:ext cx="19815" cy="22757"/>
            </a:xfrm>
            <a:custGeom>
              <a:avLst/>
              <a:gdLst>
                <a:gd name="connsiteX0" fmla="*/ 19815 w 19815"/>
                <a:gd name="connsiteY0" fmla="*/ 22758 h 22757"/>
                <a:gd name="connsiteX1" fmla="*/ 0 w 19815"/>
                <a:gd name="connsiteY1" fmla="*/ 22758 h 22757"/>
                <a:gd name="connsiteX2" fmla="*/ 0 w 19815"/>
                <a:gd name="connsiteY2" fmla="*/ 0 h 22757"/>
                <a:gd name="connsiteX3" fmla="*/ 19815 w 19815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2" name="Полилиния: фигура 447">
              <a:extLst>
                <a:ext uri="{FF2B5EF4-FFF2-40B4-BE49-F238E27FC236}">
                  <a16:creationId xmlns="" xmlns:a16="http://schemas.microsoft.com/office/drawing/2014/main" id="{26142709-7841-48B3-A1AD-A7FAE94968C6}"/>
                </a:ext>
              </a:extLst>
            </p:cNvPr>
            <p:cNvSpPr/>
            <p:nvPr/>
          </p:nvSpPr>
          <p:spPr>
            <a:xfrm>
              <a:off x="5445419" y="4852651"/>
              <a:ext cx="33614" cy="22241"/>
            </a:xfrm>
            <a:custGeom>
              <a:avLst/>
              <a:gdLst>
                <a:gd name="connsiteX0" fmla="*/ 33616 w 33615"/>
                <a:gd name="connsiteY0" fmla="*/ 22241 h 22241"/>
                <a:gd name="connsiteX1" fmla="*/ 0 w 33615"/>
                <a:gd name="connsiteY1" fmla="*/ 22241 h 22241"/>
                <a:gd name="connsiteX2" fmla="*/ 0 w 33615"/>
                <a:gd name="connsiteY2" fmla="*/ 0 h 22241"/>
                <a:gd name="connsiteX3" fmla="*/ 33616 w 33615"/>
                <a:gd name="connsiteY3" fmla="*/ 0 h 2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41">
                  <a:moveTo>
                    <a:pt x="33616" y="22241"/>
                  </a:moveTo>
                  <a:lnTo>
                    <a:pt x="0" y="22241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3" name="Полилиния: фигура 448">
              <a:extLst>
                <a:ext uri="{FF2B5EF4-FFF2-40B4-BE49-F238E27FC236}">
                  <a16:creationId xmlns="" xmlns:a16="http://schemas.microsoft.com/office/drawing/2014/main" id="{AC5AB1DF-919D-49CC-87DE-D36397E70E7F}"/>
                </a:ext>
              </a:extLst>
            </p:cNvPr>
            <p:cNvSpPr/>
            <p:nvPr/>
          </p:nvSpPr>
          <p:spPr>
            <a:xfrm>
              <a:off x="5445419" y="4891069"/>
              <a:ext cx="33614" cy="22227"/>
            </a:xfrm>
            <a:custGeom>
              <a:avLst/>
              <a:gdLst>
                <a:gd name="connsiteX0" fmla="*/ 33616 w 33615"/>
                <a:gd name="connsiteY0" fmla="*/ 22227 h 22227"/>
                <a:gd name="connsiteX1" fmla="*/ 0 w 33615"/>
                <a:gd name="connsiteY1" fmla="*/ 22227 h 22227"/>
                <a:gd name="connsiteX2" fmla="*/ 0 w 33615"/>
                <a:gd name="connsiteY2" fmla="*/ 0 h 22227"/>
                <a:gd name="connsiteX3" fmla="*/ 33616 w 33615"/>
                <a:gd name="connsiteY3" fmla="*/ 0 h 22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27">
                  <a:moveTo>
                    <a:pt x="33616" y="22227"/>
                  </a:moveTo>
                  <a:lnTo>
                    <a:pt x="0" y="22227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4" name="Полилиния: фигура 449">
              <a:extLst>
                <a:ext uri="{FF2B5EF4-FFF2-40B4-BE49-F238E27FC236}">
                  <a16:creationId xmlns="" xmlns:a16="http://schemas.microsoft.com/office/drawing/2014/main" id="{285B6B71-D8E0-4146-A9CD-7B80055A1B2F}"/>
                </a:ext>
              </a:extLst>
            </p:cNvPr>
            <p:cNvSpPr/>
            <p:nvPr/>
          </p:nvSpPr>
          <p:spPr>
            <a:xfrm>
              <a:off x="5445419" y="4952947"/>
              <a:ext cx="33614" cy="22234"/>
            </a:xfrm>
            <a:custGeom>
              <a:avLst/>
              <a:gdLst>
                <a:gd name="connsiteX0" fmla="*/ 33616 w 33615"/>
                <a:gd name="connsiteY0" fmla="*/ 22236 h 22235"/>
                <a:gd name="connsiteX1" fmla="*/ 0 w 33615"/>
                <a:gd name="connsiteY1" fmla="*/ 22236 h 22235"/>
                <a:gd name="connsiteX2" fmla="*/ 0 w 33615"/>
                <a:gd name="connsiteY2" fmla="*/ 0 h 22235"/>
                <a:gd name="connsiteX3" fmla="*/ 33616 w 33615"/>
                <a:gd name="connsiteY3" fmla="*/ 0 h 22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35">
                  <a:moveTo>
                    <a:pt x="33616" y="22236"/>
                  </a:moveTo>
                  <a:lnTo>
                    <a:pt x="0" y="22236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5" name="Полилиния: фигура 450">
              <a:extLst>
                <a:ext uri="{FF2B5EF4-FFF2-40B4-BE49-F238E27FC236}">
                  <a16:creationId xmlns="" xmlns:a16="http://schemas.microsoft.com/office/drawing/2014/main" id="{01470D2E-188B-4348-A4FC-D260A1ADBDA5}"/>
                </a:ext>
              </a:extLst>
            </p:cNvPr>
            <p:cNvSpPr/>
            <p:nvPr/>
          </p:nvSpPr>
          <p:spPr>
            <a:xfrm>
              <a:off x="5445419" y="4991356"/>
              <a:ext cx="33614" cy="22230"/>
            </a:xfrm>
            <a:custGeom>
              <a:avLst/>
              <a:gdLst>
                <a:gd name="connsiteX0" fmla="*/ 33616 w 33615"/>
                <a:gd name="connsiteY0" fmla="*/ 22230 h 22229"/>
                <a:gd name="connsiteX1" fmla="*/ 0 w 33615"/>
                <a:gd name="connsiteY1" fmla="*/ 22230 h 22229"/>
                <a:gd name="connsiteX2" fmla="*/ 0 w 33615"/>
                <a:gd name="connsiteY2" fmla="*/ 0 h 22229"/>
                <a:gd name="connsiteX3" fmla="*/ 33616 w 33615"/>
                <a:gd name="connsiteY3" fmla="*/ 0 h 2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29">
                  <a:moveTo>
                    <a:pt x="33616" y="22230"/>
                  </a:moveTo>
                  <a:lnTo>
                    <a:pt x="0" y="22230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6" name="Полилиния: фигура 451">
              <a:extLst>
                <a:ext uri="{FF2B5EF4-FFF2-40B4-BE49-F238E27FC236}">
                  <a16:creationId xmlns="" xmlns:a16="http://schemas.microsoft.com/office/drawing/2014/main" id="{73AEEBD7-0C92-4C54-955C-A5E160E61B73}"/>
                </a:ext>
              </a:extLst>
            </p:cNvPr>
            <p:cNvSpPr/>
            <p:nvPr/>
          </p:nvSpPr>
          <p:spPr>
            <a:xfrm>
              <a:off x="5445419" y="5043977"/>
              <a:ext cx="33614" cy="22230"/>
            </a:xfrm>
            <a:custGeom>
              <a:avLst/>
              <a:gdLst>
                <a:gd name="connsiteX0" fmla="*/ 33616 w 33615"/>
                <a:gd name="connsiteY0" fmla="*/ 22229 h 22229"/>
                <a:gd name="connsiteX1" fmla="*/ 0 w 33615"/>
                <a:gd name="connsiteY1" fmla="*/ 22229 h 22229"/>
                <a:gd name="connsiteX2" fmla="*/ 0 w 33615"/>
                <a:gd name="connsiteY2" fmla="*/ 0 h 22229"/>
                <a:gd name="connsiteX3" fmla="*/ 33616 w 33615"/>
                <a:gd name="connsiteY3" fmla="*/ 0 h 2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29">
                  <a:moveTo>
                    <a:pt x="33616" y="22229"/>
                  </a:moveTo>
                  <a:lnTo>
                    <a:pt x="0" y="22229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7" name="Полилиния: фигура 452">
              <a:extLst>
                <a:ext uri="{FF2B5EF4-FFF2-40B4-BE49-F238E27FC236}">
                  <a16:creationId xmlns="" xmlns:a16="http://schemas.microsoft.com/office/drawing/2014/main" id="{D08271A3-0846-4292-B517-8827F016CDB9}"/>
                </a:ext>
              </a:extLst>
            </p:cNvPr>
            <p:cNvSpPr/>
            <p:nvPr/>
          </p:nvSpPr>
          <p:spPr>
            <a:xfrm>
              <a:off x="5445419" y="5082381"/>
              <a:ext cx="33614" cy="22234"/>
            </a:xfrm>
            <a:custGeom>
              <a:avLst/>
              <a:gdLst>
                <a:gd name="connsiteX0" fmla="*/ 33616 w 33615"/>
                <a:gd name="connsiteY0" fmla="*/ 22236 h 22235"/>
                <a:gd name="connsiteX1" fmla="*/ 0 w 33615"/>
                <a:gd name="connsiteY1" fmla="*/ 22236 h 22235"/>
                <a:gd name="connsiteX2" fmla="*/ 0 w 33615"/>
                <a:gd name="connsiteY2" fmla="*/ 0 h 22235"/>
                <a:gd name="connsiteX3" fmla="*/ 33616 w 33615"/>
                <a:gd name="connsiteY3" fmla="*/ 0 h 22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35">
                  <a:moveTo>
                    <a:pt x="33616" y="22236"/>
                  </a:moveTo>
                  <a:lnTo>
                    <a:pt x="0" y="22236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8" name="Полилиния: фигура 453">
              <a:extLst>
                <a:ext uri="{FF2B5EF4-FFF2-40B4-BE49-F238E27FC236}">
                  <a16:creationId xmlns="" xmlns:a16="http://schemas.microsoft.com/office/drawing/2014/main" id="{5A92DD87-79F3-4815-B15D-8CB7B11A06F5}"/>
                </a:ext>
              </a:extLst>
            </p:cNvPr>
            <p:cNvSpPr/>
            <p:nvPr/>
          </p:nvSpPr>
          <p:spPr>
            <a:xfrm>
              <a:off x="5445419" y="5134995"/>
              <a:ext cx="33614" cy="22241"/>
            </a:xfrm>
            <a:custGeom>
              <a:avLst/>
              <a:gdLst>
                <a:gd name="connsiteX0" fmla="*/ 33616 w 33615"/>
                <a:gd name="connsiteY0" fmla="*/ 22242 h 22241"/>
                <a:gd name="connsiteX1" fmla="*/ 0 w 33615"/>
                <a:gd name="connsiteY1" fmla="*/ 22242 h 22241"/>
                <a:gd name="connsiteX2" fmla="*/ 0 w 33615"/>
                <a:gd name="connsiteY2" fmla="*/ 0 h 22241"/>
                <a:gd name="connsiteX3" fmla="*/ 33616 w 33615"/>
                <a:gd name="connsiteY3" fmla="*/ 0 h 2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41">
                  <a:moveTo>
                    <a:pt x="33616" y="22242"/>
                  </a:moveTo>
                  <a:lnTo>
                    <a:pt x="0" y="22242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9" name="Полилиния: фигура 454">
              <a:extLst>
                <a:ext uri="{FF2B5EF4-FFF2-40B4-BE49-F238E27FC236}">
                  <a16:creationId xmlns="" xmlns:a16="http://schemas.microsoft.com/office/drawing/2014/main" id="{656A8988-F95B-4E5F-A355-ADACDE28A57B}"/>
                </a:ext>
              </a:extLst>
            </p:cNvPr>
            <p:cNvSpPr/>
            <p:nvPr/>
          </p:nvSpPr>
          <p:spPr>
            <a:xfrm>
              <a:off x="6665190" y="5402057"/>
              <a:ext cx="182476" cy="25938"/>
            </a:xfrm>
            <a:custGeom>
              <a:avLst/>
              <a:gdLst>
                <a:gd name="connsiteX0" fmla="*/ 182478 w 182477"/>
                <a:gd name="connsiteY0" fmla="*/ 25938 h 25937"/>
                <a:gd name="connsiteX1" fmla="*/ 0 w 182477"/>
                <a:gd name="connsiteY1" fmla="*/ 25938 h 25937"/>
                <a:gd name="connsiteX2" fmla="*/ 0 w 182477"/>
                <a:gd name="connsiteY2" fmla="*/ 0 h 25937"/>
                <a:gd name="connsiteX3" fmla="*/ 182478 w 18247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477" h="25937">
                  <a:moveTo>
                    <a:pt x="18247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824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0" name="Полилиния: фигура 455">
              <a:extLst>
                <a:ext uri="{FF2B5EF4-FFF2-40B4-BE49-F238E27FC236}">
                  <a16:creationId xmlns="" xmlns:a16="http://schemas.microsoft.com/office/drawing/2014/main" id="{CA8D186A-0408-41EF-9D65-2DC466198093}"/>
                </a:ext>
              </a:extLst>
            </p:cNvPr>
            <p:cNvSpPr/>
            <p:nvPr/>
          </p:nvSpPr>
          <p:spPr>
            <a:xfrm>
              <a:off x="6665190" y="5451571"/>
              <a:ext cx="182476" cy="25933"/>
            </a:xfrm>
            <a:custGeom>
              <a:avLst/>
              <a:gdLst>
                <a:gd name="connsiteX0" fmla="*/ 182478 w 182477"/>
                <a:gd name="connsiteY0" fmla="*/ 25935 h 25934"/>
                <a:gd name="connsiteX1" fmla="*/ 0 w 182477"/>
                <a:gd name="connsiteY1" fmla="*/ 25935 h 25934"/>
                <a:gd name="connsiteX2" fmla="*/ 0 w 182477"/>
                <a:gd name="connsiteY2" fmla="*/ 0 h 25934"/>
                <a:gd name="connsiteX3" fmla="*/ 182478 w 18247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477" h="25934">
                  <a:moveTo>
                    <a:pt x="182478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824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1" name="Полилиния: фигура 456">
              <a:extLst>
                <a:ext uri="{FF2B5EF4-FFF2-40B4-BE49-F238E27FC236}">
                  <a16:creationId xmlns="" xmlns:a16="http://schemas.microsoft.com/office/drawing/2014/main" id="{811CF1A2-29E4-4C8B-9A2F-D14405B4A50A}"/>
                </a:ext>
              </a:extLst>
            </p:cNvPr>
            <p:cNvSpPr/>
            <p:nvPr/>
          </p:nvSpPr>
          <p:spPr>
            <a:xfrm>
              <a:off x="6904099" y="5402057"/>
              <a:ext cx="57999" cy="279443"/>
            </a:xfrm>
            <a:custGeom>
              <a:avLst/>
              <a:gdLst>
                <a:gd name="connsiteX0" fmla="*/ 57999 w 57998"/>
                <a:gd name="connsiteY0" fmla="*/ 279445 h 279445"/>
                <a:gd name="connsiteX1" fmla="*/ 32056 w 57998"/>
                <a:gd name="connsiteY1" fmla="*/ 279445 h 279445"/>
                <a:gd name="connsiteX2" fmla="*/ 32056 w 57998"/>
                <a:gd name="connsiteY2" fmla="*/ 25938 h 279445"/>
                <a:gd name="connsiteX3" fmla="*/ 0 w 57998"/>
                <a:gd name="connsiteY3" fmla="*/ 25938 h 279445"/>
                <a:gd name="connsiteX4" fmla="*/ 0 w 57998"/>
                <a:gd name="connsiteY4" fmla="*/ 0 h 279445"/>
                <a:gd name="connsiteX5" fmla="*/ 57999 w 57998"/>
                <a:gd name="connsiteY5" fmla="*/ 0 h 27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998" h="279445">
                  <a:moveTo>
                    <a:pt x="57999" y="279445"/>
                  </a:moveTo>
                  <a:lnTo>
                    <a:pt x="32056" y="279445"/>
                  </a:lnTo>
                  <a:lnTo>
                    <a:pt x="32056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5799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2" name="Полилиния: фигура 457">
              <a:extLst>
                <a:ext uri="{FF2B5EF4-FFF2-40B4-BE49-F238E27FC236}">
                  <a16:creationId xmlns="" xmlns:a16="http://schemas.microsoft.com/office/drawing/2014/main" id="{9C9C6103-3AA9-482C-97BA-68FC011CE300}"/>
                </a:ext>
              </a:extLst>
            </p:cNvPr>
            <p:cNvSpPr/>
            <p:nvPr/>
          </p:nvSpPr>
          <p:spPr>
            <a:xfrm>
              <a:off x="7012157" y="5451571"/>
              <a:ext cx="115248" cy="25933"/>
            </a:xfrm>
            <a:custGeom>
              <a:avLst/>
              <a:gdLst>
                <a:gd name="connsiteX0" fmla="*/ 115249 w 115249"/>
                <a:gd name="connsiteY0" fmla="*/ 25935 h 25934"/>
                <a:gd name="connsiteX1" fmla="*/ 0 w 115249"/>
                <a:gd name="connsiteY1" fmla="*/ 25935 h 25934"/>
                <a:gd name="connsiteX2" fmla="*/ 0 w 115249"/>
                <a:gd name="connsiteY2" fmla="*/ 0 h 25934"/>
                <a:gd name="connsiteX3" fmla="*/ 115249 w 115249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249" h="25934">
                  <a:moveTo>
                    <a:pt x="1152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152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3" name="Полилиния: фигура 458">
              <a:extLst>
                <a:ext uri="{FF2B5EF4-FFF2-40B4-BE49-F238E27FC236}">
                  <a16:creationId xmlns="" xmlns:a16="http://schemas.microsoft.com/office/drawing/2014/main" id="{517B5F88-F72F-48FE-95EA-89F000B40E1C}"/>
                </a:ext>
              </a:extLst>
            </p:cNvPr>
            <p:cNvSpPr/>
            <p:nvPr/>
          </p:nvSpPr>
          <p:spPr>
            <a:xfrm>
              <a:off x="7210247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4" name="Полилиния: фигура 459">
              <a:extLst>
                <a:ext uri="{FF2B5EF4-FFF2-40B4-BE49-F238E27FC236}">
                  <a16:creationId xmlns="" xmlns:a16="http://schemas.microsoft.com/office/drawing/2014/main" id="{7F9AA2A3-AA31-4A8B-BB88-27F1571D276B}"/>
                </a:ext>
              </a:extLst>
            </p:cNvPr>
            <p:cNvSpPr/>
            <p:nvPr/>
          </p:nvSpPr>
          <p:spPr>
            <a:xfrm>
              <a:off x="7287679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5" name="Полилиния: фигура 460">
              <a:extLst>
                <a:ext uri="{FF2B5EF4-FFF2-40B4-BE49-F238E27FC236}">
                  <a16:creationId xmlns="" xmlns:a16="http://schemas.microsoft.com/office/drawing/2014/main" id="{85701AED-C270-4F0E-A4B7-43BA447FE644}"/>
                </a:ext>
              </a:extLst>
            </p:cNvPr>
            <p:cNvSpPr/>
            <p:nvPr/>
          </p:nvSpPr>
          <p:spPr>
            <a:xfrm>
              <a:off x="7365114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6" name="Полилиния: фигура 461">
              <a:extLst>
                <a:ext uri="{FF2B5EF4-FFF2-40B4-BE49-F238E27FC236}">
                  <a16:creationId xmlns="" xmlns:a16="http://schemas.microsoft.com/office/drawing/2014/main" id="{9936769F-3ED0-4350-986A-0AF365FCE24C}"/>
                </a:ext>
              </a:extLst>
            </p:cNvPr>
            <p:cNvSpPr/>
            <p:nvPr/>
          </p:nvSpPr>
          <p:spPr>
            <a:xfrm>
              <a:off x="7442560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" name="Полилиния: фигура 462">
              <a:extLst>
                <a:ext uri="{FF2B5EF4-FFF2-40B4-BE49-F238E27FC236}">
                  <a16:creationId xmlns="" xmlns:a16="http://schemas.microsoft.com/office/drawing/2014/main" id="{51F9A168-2F86-444E-A426-45BA0F5504CB}"/>
                </a:ext>
              </a:extLst>
            </p:cNvPr>
            <p:cNvSpPr/>
            <p:nvPr/>
          </p:nvSpPr>
          <p:spPr>
            <a:xfrm>
              <a:off x="7519981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" name="Полилиния: фигура 463">
              <a:extLst>
                <a:ext uri="{FF2B5EF4-FFF2-40B4-BE49-F238E27FC236}">
                  <a16:creationId xmlns="" xmlns:a16="http://schemas.microsoft.com/office/drawing/2014/main" id="{47536F77-64BA-46EF-892A-69FDE7FAFE16}"/>
                </a:ext>
              </a:extLst>
            </p:cNvPr>
            <p:cNvSpPr/>
            <p:nvPr/>
          </p:nvSpPr>
          <p:spPr>
            <a:xfrm>
              <a:off x="7597427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" name="Полилиния: фигура 464">
              <a:extLst>
                <a:ext uri="{FF2B5EF4-FFF2-40B4-BE49-F238E27FC236}">
                  <a16:creationId xmlns="" xmlns:a16="http://schemas.microsoft.com/office/drawing/2014/main" id="{398A6D29-AEAA-41F0-A6F2-BDB298273EE4}"/>
                </a:ext>
              </a:extLst>
            </p:cNvPr>
            <p:cNvSpPr/>
            <p:nvPr/>
          </p:nvSpPr>
          <p:spPr>
            <a:xfrm>
              <a:off x="7674869" y="5292610"/>
              <a:ext cx="21598" cy="24982"/>
            </a:xfrm>
            <a:custGeom>
              <a:avLst/>
              <a:gdLst>
                <a:gd name="connsiteX0" fmla="*/ 21598 w 21598"/>
                <a:gd name="connsiteY0" fmla="*/ 24983 h 24982"/>
                <a:gd name="connsiteX1" fmla="*/ 0 w 21598"/>
                <a:gd name="connsiteY1" fmla="*/ 24983 h 24982"/>
                <a:gd name="connsiteX2" fmla="*/ 0 w 21598"/>
                <a:gd name="connsiteY2" fmla="*/ 0 h 24982"/>
                <a:gd name="connsiteX3" fmla="*/ 21598 w 21598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98" h="24982">
                  <a:moveTo>
                    <a:pt x="21598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59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0" name="Полилиния: фигура 465">
              <a:extLst>
                <a:ext uri="{FF2B5EF4-FFF2-40B4-BE49-F238E27FC236}">
                  <a16:creationId xmlns="" xmlns:a16="http://schemas.microsoft.com/office/drawing/2014/main" id="{773A85E7-9832-423F-81E0-4F9C7DE1886D}"/>
                </a:ext>
              </a:extLst>
            </p:cNvPr>
            <p:cNvSpPr/>
            <p:nvPr/>
          </p:nvSpPr>
          <p:spPr>
            <a:xfrm>
              <a:off x="7287679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1" name="Полилиния: фигура 466">
              <a:extLst>
                <a:ext uri="{FF2B5EF4-FFF2-40B4-BE49-F238E27FC236}">
                  <a16:creationId xmlns="" xmlns:a16="http://schemas.microsoft.com/office/drawing/2014/main" id="{231106F9-F2D0-4D1C-864A-56A467621D53}"/>
                </a:ext>
              </a:extLst>
            </p:cNvPr>
            <p:cNvSpPr/>
            <p:nvPr/>
          </p:nvSpPr>
          <p:spPr>
            <a:xfrm>
              <a:off x="7365114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2" name="Полилиния: фигура 467">
              <a:extLst>
                <a:ext uri="{FF2B5EF4-FFF2-40B4-BE49-F238E27FC236}">
                  <a16:creationId xmlns="" xmlns:a16="http://schemas.microsoft.com/office/drawing/2014/main" id="{9BC959AC-5E5C-429B-BA95-8FAA1A66EC61}"/>
                </a:ext>
              </a:extLst>
            </p:cNvPr>
            <p:cNvSpPr/>
            <p:nvPr/>
          </p:nvSpPr>
          <p:spPr>
            <a:xfrm>
              <a:off x="7442560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3" name="Полилиния: фигура 468">
              <a:extLst>
                <a:ext uri="{FF2B5EF4-FFF2-40B4-BE49-F238E27FC236}">
                  <a16:creationId xmlns="" xmlns:a16="http://schemas.microsoft.com/office/drawing/2014/main" id="{96941FE1-71C8-4145-B9E6-AA1F55CF129D}"/>
                </a:ext>
              </a:extLst>
            </p:cNvPr>
            <p:cNvSpPr/>
            <p:nvPr/>
          </p:nvSpPr>
          <p:spPr>
            <a:xfrm>
              <a:off x="7519981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4" name="Полилиния: фигура 469">
              <a:extLst>
                <a:ext uri="{FF2B5EF4-FFF2-40B4-BE49-F238E27FC236}">
                  <a16:creationId xmlns="" xmlns:a16="http://schemas.microsoft.com/office/drawing/2014/main" id="{3EA6684F-AC4F-42B8-B237-5BB4CF0BDDD8}"/>
                </a:ext>
              </a:extLst>
            </p:cNvPr>
            <p:cNvSpPr/>
            <p:nvPr/>
          </p:nvSpPr>
          <p:spPr>
            <a:xfrm>
              <a:off x="7597427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5" name="Полилиния: фигура 470">
              <a:extLst>
                <a:ext uri="{FF2B5EF4-FFF2-40B4-BE49-F238E27FC236}">
                  <a16:creationId xmlns="" xmlns:a16="http://schemas.microsoft.com/office/drawing/2014/main" id="{915515EE-AA13-418F-822A-913F1B8A3E9B}"/>
                </a:ext>
              </a:extLst>
            </p:cNvPr>
            <p:cNvSpPr/>
            <p:nvPr/>
          </p:nvSpPr>
          <p:spPr>
            <a:xfrm>
              <a:off x="7674869" y="5335027"/>
              <a:ext cx="21598" cy="24975"/>
            </a:xfrm>
            <a:custGeom>
              <a:avLst/>
              <a:gdLst>
                <a:gd name="connsiteX0" fmla="*/ 21598 w 21598"/>
                <a:gd name="connsiteY0" fmla="*/ 24977 h 24976"/>
                <a:gd name="connsiteX1" fmla="*/ 0 w 21598"/>
                <a:gd name="connsiteY1" fmla="*/ 24977 h 24976"/>
                <a:gd name="connsiteX2" fmla="*/ 0 w 21598"/>
                <a:gd name="connsiteY2" fmla="*/ 0 h 24976"/>
                <a:gd name="connsiteX3" fmla="*/ 21598 w 21598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98" h="24976">
                  <a:moveTo>
                    <a:pt x="21598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59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6" name="Полилиния: фигура 471">
              <a:extLst>
                <a:ext uri="{FF2B5EF4-FFF2-40B4-BE49-F238E27FC236}">
                  <a16:creationId xmlns="" xmlns:a16="http://schemas.microsoft.com/office/drawing/2014/main" id="{CAB0D2AE-849E-4FF5-83A6-CD9594D30AE8}"/>
                </a:ext>
              </a:extLst>
            </p:cNvPr>
            <p:cNvSpPr/>
            <p:nvPr/>
          </p:nvSpPr>
          <p:spPr>
            <a:xfrm>
              <a:off x="7752294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7" name="Полилиния: фигура 472">
              <a:extLst>
                <a:ext uri="{FF2B5EF4-FFF2-40B4-BE49-F238E27FC236}">
                  <a16:creationId xmlns="" xmlns:a16="http://schemas.microsoft.com/office/drawing/2014/main" id="{6D94AFE9-603C-4176-816B-3D082B7E7BB0}"/>
                </a:ext>
              </a:extLst>
            </p:cNvPr>
            <p:cNvSpPr/>
            <p:nvPr/>
          </p:nvSpPr>
          <p:spPr>
            <a:xfrm>
              <a:off x="7287679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8" name="Полилиния: фигура 473">
              <a:extLst>
                <a:ext uri="{FF2B5EF4-FFF2-40B4-BE49-F238E27FC236}">
                  <a16:creationId xmlns="" xmlns:a16="http://schemas.microsoft.com/office/drawing/2014/main" id="{F38430B4-1387-4CE8-B2A8-759C223E43C8}"/>
                </a:ext>
              </a:extLst>
            </p:cNvPr>
            <p:cNvSpPr/>
            <p:nvPr/>
          </p:nvSpPr>
          <p:spPr>
            <a:xfrm>
              <a:off x="7365114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9" name="Полилиния: фигура 474">
              <a:extLst>
                <a:ext uri="{FF2B5EF4-FFF2-40B4-BE49-F238E27FC236}">
                  <a16:creationId xmlns="" xmlns:a16="http://schemas.microsoft.com/office/drawing/2014/main" id="{D356D193-94A9-4B17-B7FE-0CFC11E8DB99}"/>
                </a:ext>
              </a:extLst>
            </p:cNvPr>
            <p:cNvSpPr/>
            <p:nvPr/>
          </p:nvSpPr>
          <p:spPr>
            <a:xfrm>
              <a:off x="7442560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0" name="Полилиния: фигура 475">
              <a:extLst>
                <a:ext uri="{FF2B5EF4-FFF2-40B4-BE49-F238E27FC236}">
                  <a16:creationId xmlns="" xmlns:a16="http://schemas.microsoft.com/office/drawing/2014/main" id="{FEA4ACC9-CDEE-4CEE-9CE3-D4C8E103A429}"/>
                </a:ext>
              </a:extLst>
            </p:cNvPr>
            <p:cNvSpPr/>
            <p:nvPr/>
          </p:nvSpPr>
          <p:spPr>
            <a:xfrm>
              <a:off x="7519981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1" name="Полилиния: фигура 476">
              <a:extLst>
                <a:ext uri="{FF2B5EF4-FFF2-40B4-BE49-F238E27FC236}">
                  <a16:creationId xmlns="" xmlns:a16="http://schemas.microsoft.com/office/drawing/2014/main" id="{ABC57D27-F4D2-4B24-B21C-6EBC6D9EB958}"/>
                </a:ext>
              </a:extLst>
            </p:cNvPr>
            <p:cNvSpPr/>
            <p:nvPr/>
          </p:nvSpPr>
          <p:spPr>
            <a:xfrm>
              <a:off x="7597427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2" name="Полилиния: фигура 477">
              <a:extLst>
                <a:ext uri="{FF2B5EF4-FFF2-40B4-BE49-F238E27FC236}">
                  <a16:creationId xmlns="" xmlns:a16="http://schemas.microsoft.com/office/drawing/2014/main" id="{5AC647F9-1564-4D4F-B187-941561E5637B}"/>
                </a:ext>
              </a:extLst>
            </p:cNvPr>
            <p:cNvSpPr/>
            <p:nvPr/>
          </p:nvSpPr>
          <p:spPr>
            <a:xfrm>
              <a:off x="7674869" y="5377438"/>
              <a:ext cx="21598" cy="24984"/>
            </a:xfrm>
            <a:custGeom>
              <a:avLst/>
              <a:gdLst>
                <a:gd name="connsiteX0" fmla="*/ 21598 w 21598"/>
                <a:gd name="connsiteY0" fmla="*/ 24985 h 24985"/>
                <a:gd name="connsiteX1" fmla="*/ 0 w 21598"/>
                <a:gd name="connsiteY1" fmla="*/ 24985 h 24985"/>
                <a:gd name="connsiteX2" fmla="*/ 0 w 21598"/>
                <a:gd name="connsiteY2" fmla="*/ 0 h 24985"/>
                <a:gd name="connsiteX3" fmla="*/ 21598 w 21598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98" h="24985">
                  <a:moveTo>
                    <a:pt x="21598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59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3" name="Полилиния: фигура 478">
              <a:extLst>
                <a:ext uri="{FF2B5EF4-FFF2-40B4-BE49-F238E27FC236}">
                  <a16:creationId xmlns="" xmlns:a16="http://schemas.microsoft.com/office/drawing/2014/main" id="{153F9678-137B-488D-A088-7B89F3E5AB03}"/>
                </a:ext>
              </a:extLst>
            </p:cNvPr>
            <p:cNvSpPr/>
            <p:nvPr/>
          </p:nvSpPr>
          <p:spPr>
            <a:xfrm>
              <a:off x="7752294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4" name="Полилиния: фигура 479">
              <a:extLst>
                <a:ext uri="{FF2B5EF4-FFF2-40B4-BE49-F238E27FC236}">
                  <a16:creationId xmlns="" xmlns:a16="http://schemas.microsoft.com/office/drawing/2014/main" id="{BE81E9E8-6AFB-4C91-AB2A-9D9E3F80C963}"/>
                </a:ext>
              </a:extLst>
            </p:cNvPr>
            <p:cNvSpPr/>
            <p:nvPr/>
          </p:nvSpPr>
          <p:spPr>
            <a:xfrm>
              <a:off x="7392325" y="5571965"/>
              <a:ext cx="24938" cy="38383"/>
            </a:xfrm>
            <a:custGeom>
              <a:avLst/>
              <a:gdLst>
                <a:gd name="connsiteX0" fmla="*/ 24938 w 24938"/>
                <a:gd name="connsiteY0" fmla="*/ 38385 h 38384"/>
                <a:gd name="connsiteX1" fmla="*/ 0 w 24938"/>
                <a:gd name="connsiteY1" fmla="*/ 38385 h 38384"/>
                <a:gd name="connsiteX2" fmla="*/ 0 w 24938"/>
                <a:gd name="connsiteY2" fmla="*/ 0 h 38384"/>
                <a:gd name="connsiteX3" fmla="*/ 24938 w 24938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4">
                  <a:moveTo>
                    <a:pt x="24938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5" name="Полилиния: фигура 480">
              <a:extLst>
                <a:ext uri="{FF2B5EF4-FFF2-40B4-BE49-F238E27FC236}">
                  <a16:creationId xmlns="" xmlns:a16="http://schemas.microsoft.com/office/drawing/2014/main" id="{37B1564A-2104-4F64-8076-12B98FCB1F5B}"/>
                </a:ext>
              </a:extLst>
            </p:cNvPr>
            <p:cNvSpPr/>
            <p:nvPr/>
          </p:nvSpPr>
          <p:spPr>
            <a:xfrm>
              <a:off x="7481656" y="5571965"/>
              <a:ext cx="24936" cy="38383"/>
            </a:xfrm>
            <a:custGeom>
              <a:avLst/>
              <a:gdLst>
                <a:gd name="connsiteX0" fmla="*/ 24936 w 24935"/>
                <a:gd name="connsiteY0" fmla="*/ 38385 h 38384"/>
                <a:gd name="connsiteX1" fmla="*/ 0 w 24935"/>
                <a:gd name="connsiteY1" fmla="*/ 38385 h 38384"/>
                <a:gd name="connsiteX2" fmla="*/ 0 w 24935"/>
                <a:gd name="connsiteY2" fmla="*/ 0 h 38384"/>
                <a:gd name="connsiteX3" fmla="*/ 24936 w 24935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5" h="38384">
                  <a:moveTo>
                    <a:pt x="24936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6" name="Полилиния: фигура 481">
              <a:extLst>
                <a:ext uri="{FF2B5EF4-FFF2-40B4-BE49-F238E27FC236}">
                  <a16:creationId xmlns="" xmlns:a16="http://schemas.microsoft.com/office/drawing/2014/main" id="{6DD4E098-AE44-4EF6-A220-39BF86ABA3FF}"/>
                </a:ext>
              </a:extLst>
            </p:cNvPr>
            <p:cNvSpPr/>
            <p:nvPr/>
          </p:nvSpPr>
          <p:spPr>
            <a:xfrm>
              <a:off x="7570994" y="5571965"/>
              <a:ext cx="24938" cy="38383"/>
            </a:xfrm>
            <a:custGeom>
              <a:avLst/>
              <a:gdLst>
                <a:gd name="connsiteX0" fmla="*/ 24938 w 24937"/>
                <a:gd name="connsiteY0" fmla="*/ 38385 h 38384"/>
                <a:gd name="connsiteX1" fmla="*/ 0 w 24937"/>
                <a:gd name="connsiteY1" fmla="*/ 38385 h 38384"/>
                <a:gd name="connsiteX2" fmla="*/ 0 w 24937"/>
                <a:gd name="connsiteY2" fmla="*/ 0 h 38384"/>
                <a:gd name="connsiteX3" fmla="*/ 24938 w 24937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7" h="38384">
                  <a:moveTo>
                    <a:pt x="24938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7" name="Полилиния: фигура 482">
              <a:extLst>
                <a:ext uri="{FF2B5EF4-FFF2-40B4-BE49-F238E27FC236}">
                  <a16:creationId xmlns="" xmlns:a16="http://schemas.microsoft.com/office/drawing/2014/main" id="{645440F3-DA67-4F50-B3F0-46CF9056F7AA}"/>
                </a:ext>
              </a:extLst>
            </p:cNvPr>
            <p:cNvSpPr/>
            <p:nvPr/>
          </p:nvSpPr>
          <p:spPr>
            <a:xfrm>
              <a:off x="7660332" y="5571965"/>
              <a:ext cx="24938" cy="38383"/>
            </a:xfrm>
            <a:custGeom>
              <a:avLst/>
              <a:gdLst>
                <a:gd name="connsiteX0" fmla="*/ 24938 w 24938"/>
                <a:gd name="connsiteY0" fmla="*/ 38385 h 38384"/>
                <a:gd name="connsiteX1" fmla="*/ 0 w 24938"/>
                <a:gd name="connsiteY1" fmla="*/ 38385 h 38384"/>
                <a:gd name="connsiteX2" fmla="*/ 0 w 24938"/>
                <a:gd name="connsiteY2" fmla="*/ 0 h 38384"/>
                <a:gd name="connsiteX3" fmla="*/ 24938 w 24938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4">
                  <a:moveTo>
                    <a:pt x="24938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8" name="Полилиния: фигура 483">
              <a:extLst>
                <a:ext uri="{FF2B5EF4-FFF2-40B4-BE49-F238E27FC236}">
                  <a16:creationId xmlns="" xmlns:a16="http://schemas.microsoft.com/office/drawing/2014/main" id="{7508630B-9E58-41E2-8357-48617727F860}"/>
                </a:ext>
              </a:extLst>
            </p:cNvPr>
            <p:cNvSpPr/>
            <p:nvPr/>
          </p:nvSpPr>
          <p:spPr>
            <a:xfrm>
              <a:off x="7749681" y="5571965"/>
              <a:ext cx="24927" cy="38383"/>
            </a:xfrm>
            <a:custGeom>
              <a:avLst/>
              <a:gdLst>
                <a:gd name="connsiteX0" fmla="*/ 24927 w 24926"/>
                <a:gd name="connsiteY0" fmla="*/ 38385 h 38384"/>
                <a:gd name="connsiteX1" fmla="*/ 0 w 24926"/>
                <a:gd name="connsiteY1" fmla="*/ 38385 h 38384"/>
                <a:gd name="connsiteX2" fmla="*/ 0 w 24926"/>
                <a:gd name="connsiteY2" fmla="*/ 0 h 38384"/>
                <a:gd name="connsiteX3" fmla="*/ 24927 w 24926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26" h="38384">
                  <a:moveTo>
                    <a:pt x="24927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9" name="Полилиния: фигура 484">
              <a:extLst>
                <a:ext uri="{FF2B5EF4-FFF2-40B4-BE49-F238E27FC236}">
                  <a16:creationId xmlns="" xmlns:a16="http://schemas.microsoft.com/office/drawing/2014/main" id="{A56BF35B-F6A3-41B0-921B-82BED11CC0E5}"/>
                </a:ext>
              </a:extLst>
            </p:cNvPr>
            <p:cNvSpPr/>
            <p:nvPr/>
          </p:nvSpPr>
          <p:spPr>
            <a:xfrm>
              <a:off x="7839012" y="5571965"/>
              <a:ext cx="24936" cy="38383"/>
            </a:xfrm>
            <a:custGeom>
              <a:avLst/>
              <a:gdLst>
                <a:gd name="connsiteX0" fmla="*/ 24936 w 24935"/>
                <a:gd name="connsiteY0" fmla="*/ 38385 h 38384"/>
                <a:gd name="connsiteX1" fmla="*/ 0 w 24935"/>
                <a:gd name="connsiteY1" fmla="*/ 38385 h 38384"/>
                <a:gd name="connsiteX2" fmla="*/ 0 w 24935"/>
                <a:gd name="connsiteY2" fmla="*/ 0 h 38384"/>
                <a:gd name="connsiteX3" fmla="*/ 24936 w 24935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5" h="38384">
                  <a:moveTo>
                    <a:pt x="24936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0" name="Полилиния: фигура 485">
              <a:extLst>
                <a:ext uri="{FF2B5EF4-FFF2-40B4-BE49-F238E27FC236}">
                  <a16:creationId xmlns="" xmlns:a16="http://schemas.microsoft.com/office/drawing/2014/main" id="{C8CB4546-D725-42E4-9DE6-709498ED1198}"/>
                </a:ext>
              </a:extLst>
            </p:cNvPr>
            <p:cNvSpPr/>
            <p:nvPr/>
          </p:nvSpPr>
          <p:spPr>
            <a:xfrm>
              <a:off x="7302976" y="5637124"/>
              <a:ext cx="24938" cy="38383"/>
            </a:xfrm>
            <a:custGeom>
              <a:avLst/>
              <a:gdLst>
                <a:gd name="connsiteX0" fmla="*/ 24938 w 24938"/>
                <a:gd name="connsiteY0" fmla="*/ 38382 h 38382"/>
                <a:gd name="connsiteX1" fmla="*/ 0 w 24938"/>
                <a:gd name="connsiteY1" fmla="*/ 38382 h 38382"/>
                <a:gd name="connsiteX2" fmla="*/ 0 w 24938"/>
                <a:gd name="connsiteY2" fmla="*/ 0 h 38382"/>
                <a:gd name="connsiteX3" fmla="*/ 24938 w 24938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1" name="Полилиния: фигура 486">
              <a:extLst>
                <a:ext uri="{FF2B5EF4-FFF2-40B4-BE49-F238E27FC236}">
                  <a16:creationId xmlns="" xmlns:a16="http://schemas.microsoft.com/office/drawing/2014/main" id="{0B7F13D9-C72E-4A9E-8ACC-623A05CB8609}"/>
                </a:ext>
              </a:extLst>
            </p:cNvPr>
            <p:cNvSpPr/>
            <p:nvPr/>
          </p:nvSpPr>
          <p:spPr>
            <a:xfrm>
              <a:off x="7392325" y="5637124"/>
              <a:ext cx="24938" cy="38383"/>
            </a:xfrm>
            <a:custGeom>
              <a:avLst/>
              <a:gdLst>
                <a:gd name="connsiteX0" fmla="*/ 24938 w 24938"/>
                <a:gd name="connsiteY0" fmla="*/ 38382 h 38382"/>
                <a:gd name="connsiteX1" fmla="*/ 0 w 24938"/>
                <a:gd name="connsiteY1" fmla="*/ 38382 h 38382"/>
                <a:gd name="connsiteX2" fmla="*/ 0 w 24938"/>
                <a:gd name="connsiteY2" fmla="*/ 0 h 38382"/>
                <a:gd name="connsiteX3" fmla="*/ 24938 w 24938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2" name="Полилиния: фигура 487">
              <a:extLst>
                <a:ext uri="{FF2B5EF4-FFF2-40B4-BE49-F238E27FC236}">
                  <a16:creationId xmlns="" xmlns:a16="http://schemas.microsoft.com/office/drawing/2014/main" id="{640DFD99-0F28-43BB-9A70-91F3EFA14624}"/>
                </a:ext>
              </a:extLst>
            </p:cNvPr>
            <p:cNvSpPr/>
            <p:nvPr/>
          </p:nvSpPr>
          <p:spPr>
            <a:xfrm>
              <a:off x="7481656" y="5637124"/>
              <a:ext cx="24936" cy="38383"/>
            </a:xfrm>
            <a:custGeom>
              <a:avLst/>
              <a:gdLst>
                <a:gd name="connsiteX0" fmla="*/ 24936 w 24935"/>
                <a:gd name="connsiteY0" fmla="*/ 38382 h 38382"/>
                <a:gd name="connsiteX1" fmla="*/ 0 w 24935"/>
                <a:gd name="connsiteY1" fmla="*/ 38382 h 38382"/>
                <a:gd name="connsiteX2" fmla="*/ 0 w 24935"/>
                <a:gd name="connsiteY2" fmla="*/ 0 h 38382"/>
                <a:gd name="connsiteX3" fmla="*/ 24936 w 24935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5" h="38382">
                  <a:moveTo>
                    <a:pt x="24936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3" name="Полилиния: фигура 488">
              <a:extLst>
                <a:ext uri="{FF2B5EF4-FFF2-40B4-BE49-F238E27FC236}">
                  <a16:creationId xmlns="" xmlns:a16="http://schemas.microsoft.com/office/drawing/2014/main" id="{A76F7FA6-47AE-4607-9E6D-2F8FE2D2F170}"/>
                </a:ext>
              </a:extLst>
            </p:cNvPr>
            <p:cNvSpPr/>
            <p:nvPr/>
          </p:nvSpPr>
          <p:spPr>
            <a:xfrm>
              <a:off x="7570994" y="5637124"/>
              <a:ext cx="24938" cy="38383"/>
            </a:xfrm>
            <a:custGeom>
              <a:avLst/>
              <a:gdLst>
                <a:gd name="connsiteX0" fmla="*/ 24938 w 24937"/>
                <a:gd name="connsiteY0" fmla="*/ 38382 h 38382"/>
                <a:gd name="connsiteX1" fmla="*/ 0 w 24937"/>
                <a:gd name="connsiteY1" fmla="*/ 38382 h 38382"/>
                <a:gd name="connsiteX2" fmla="*/ 0 w 24937"/>
                <a:gd name="connsiteY2" fmla="*/ 0 h 38382"/>
                <a:gd name="connsiteX3" fmla="*/ 24938 w 24937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7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4" name="Полилиния: фигура 489">
              <a:extLst>
                <a:ext uri="{FF2B5EF4-FFF2-40B4-BE49-F238E27FC236}">
                  <a16:creationId xmlns="" xmlns:a16="http://schemas.microsoft.com/office/drawing/2014/main" id="{C2BFBF4A-61F7-4E96-A841-967CAB4FFA82}"/>
                </a:ext>
              </a:extLst>
            </p:cNvPr>
            <p:cNvSpPr/>
            <p:nvPr/>
          </p:nvSpPr>
          <p:spPr>
            <a:xfrm>
              <a:off x="7660332" y="5637124"/>
              <a:ext cx="24938" cy="38383"/>
            </a:xfrm>
            <a:custGeom>
              <a:avLst/>
              <a:gdLst>
                <a:gd name="connsiteX0" fmla="*/ 24938 w 24938"/>
                <a:gd name="connsiteY0" fmla="*/ 38382 h 38382"/>
                <a:gd name="connsiteX1" fmla="*/ 0 w 24938"/>
                <a:gd name="connsiteY1" fmla="*/ 38382 h 38382"/>
                <a:gd name="connsiteX2" fmla="*/ 0 w 24938"/>
                <a:gd name="connsiteY2" fmla="*/ 0 h 38382"/>
                <a:gd name="connsiteX3" fmla="*/ 24938 w 24938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5" name="Полилиния: фигура 490">
              <a:extLst>
                <a:ext uri="{FF2B5EF4-FFF2-40B4-BE49-F238E27FC236}">
                  <a16:creationId xmlns="" xmlns:a16="http://schemas.microsoft.com/office/drawing/2014/main" id="{B076C9E2-1059-4840-BF9D-C88C556FE879}"/>
                </a:ext>
              </a:extLst>
            </p:cNvPr>
            <p:cNvSpPr/>
            <p:nvPr/>
          </p:nvSpPr>
          <p:spPr>
            <a:xfrm>
              <a:off x="7749681" y="5637124"/>
              <a:ext cx="24927" cy="38383"/>
            </a:xfrm>
            <a:custGeom>
              <a:avLst/>
              <a:gdLst>
                <a:gd name="connsiteX0" fmla="*/ 24927 w 24926"/>
                <a:gd name="connsiteY0" fmla="*/ 38382 h 38382"/>
                <a:gd name="connsiteX1" fmla="*/ 0 w 24926"/>
                <a:gd name="connsiteY1" fmla="*/ 38382 h 38382"/>
                <a:gd name="connsiteX2" fmla="*/ 0 w 24926"/>
                <a:gd name="connsiteY2" fmla="*/ 0 h 38382"/>
                <a:gd name="connsiteX3" fmla="*/ 24927 w 24926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26" h="38382">
                  <a:moveTo>
                    <a:pt x="24927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6" name="Полилиния: фигура 491">
              <a:extLst>
                <a:ext uri="{FF2B5EF4-FFF2-40B4-BE49-F238E27FC236}">
                  <a16:creationId xmlns="" xmlns:a16="http://schemas.microsoft.com/office/drawing/2014/main" id="{36B56D99-2C69-4F5D-A93D-D4133D0BAA9C}"/>
                </a:ext>
              </a:extLst>
            </p:cNvPr>
            <p:cNvSpPr/>
            <p:nvPr/>
          </p:nvSpPr>
          <p:spPr>
            <a:xfrm>
              <a:off x="7260667" y="4906930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7" name="Полилиния: фигура 492">
              <a:extLst>
                <a:ext uri="{FF2B5EF4-FFF2-40B4-BE49-F238E27FC236}">
                  <a16:creationId xmlns="" xmlns:a16="http://schemas.microsoft.com/office/drawing/2014/main" id="{A44ED499-4DBA-4885-9902-F8C51DB146B2}"/>
                </a:ext>
              </a:extLst>
            </p:cNvPr>
            <p:cNvSpPr/>
            <p:nvPr/>
          </p:nvSpPr>
          <p:spPr>
            <a:xfrm>
              <a:off x="7260667" y="4961945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8" name="Полилиния: фигура 493">
              <a:extLst>
                <a:ext uri="{FF2B5EF4-FFF2-40B4-BE49-F238E27FC236}">
                  <a16:creationId xmlns="" xmlns:a16="http://schemas.microsoft.com/office/drawing/2014/main" id="{B7AD65AB-9197-424B-8F0A-30A81F36276A}"/>
                </a:ext>
              </a:extLst>
            </p:cNvPr>
            <p:cNvSpPr/>
            <p:nvPr/>
          </p:nvSpPr>
          <p:spPr>
            <a:xfrm>
              <a:off x="7260667" y="5016977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9" name="Полилиния: фигура 494">
              <a:extLst>
                <a:ext uri="{FF2B5EF4-FFF2-40B4-BE49-F238E27FC236}">
                  <a16:creationId xmlns="" xmlns:a16="http://schemas.microsoft.com/office/drawing/2014/main" id="{769BDAD7-C1DD-454F-87B8-C58BD11B7E91}"/>
                </a:ext>
              </a:extLst>
            </p:cNvPr>
            <p:cNvSpPr/>
            <p:nvPr/>
          </p:nvSpPr>
          <p:spPr>
            <a:xfrm>
              <a:off x="7260667" y="5071989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0" name="Полилиния: фигура 495">
              <a:extLst>
                <a:ext uri="{FF2B5EF4-FFF2-40B4-BE49-F238E27FC236}">
                  <a16:creationId xmlns="" xmlns:a16="http://schemas.microsoft.com/office/drawing/2014/main" id="{69A7B3ED-DF9E-44C9-8559-5DC88E14C391}"/>
                </a:ext>
              </a:extLst>
            </p:cNvPr>
            <p:cNvSpPr/>
            <p:nvPr/>
          </p:nvSpPr>
          <p:spPr>
            <a:xfrm>
              <a:off x="7260667" y="5126997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1" name="Полилиния: фигура 496">
              <a:extLst>
                <a:ext uri="{FF2B5EF4-FFF2-40B4-BE49-F238E27FC236}">
                  <a16:creationId xmlns="" xmlns:a16="http://schemas.microsoft.com/office/drawing/2014/main" id="{E24B3463-07F7-4E05-81CE-3E67B779F1B9}"/>
                </a:ext>
              </a:extLst>
            </p:cNvPr>
            <p:cNvSpPr/>
            <p:nvPr/>
          </p:nvSpPr>
          <p:spPr>
            <a:xfrm>
              <a:off x="7093184" y="4961945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2" name="Полилиния: фигура 497">
              <a:extLst>
                <a:ext uri="{FF2B5EF4-FFF2-40B4-BE49-F238E27FC236}">
                  <a16:creationId xmlns="" xmlns:a16="http://schemas.microsoft.com/office/drawing/2014/main" id="{6993D8FF-27CF-4696-9B34-1E997AFE876F}"/>
                </a:ext>
              </a:extLst>
            </p:cNvPr>
            <p:cNvSpPr/>
            <p:nvPr/>
          </p:nvSpPr>
          <p:spPr>
            <a:xfrm>
              <a:off x="7093184" y="5016977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3" name="Полилиния: фигура 498">
              <a:extLst>
                <a:ext uri="{FF2B5EF4-FFF2-40B4-BE49-F238E27FC236}">
                  <a16:creationId xmlns="" xmlns:a16="http://schemas.microsoft.com/office/drawing/2014/main" id="{C0A940AC-0341-4EA9-86AB-54AB7F8142FB}"/>
                </a:ext>
              </a:extLst>
            </p:cNvPr>
            <p:cNvSpPr/>
            <p:nvPr/>
          </p:nvSpPr>
          <p:spPr>
            <a:xfrm>
              <a:off x="7093184" y="5071989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4" name="Полилиния: фигура 499">
              <a:extLst>
                <a:ext uri="{FF2B5EF4-FFF2-40B4-BE49-F238E27FC236}">
                  <a16:creationId xmlns="" xmlns:a16="http://schemas.microsoft.com/office/drawing/2014/main" id="{C9832107-8FA6-4A1D-9AE3-F87F20B882C2}"/>
                </a:ext>
              </a:extLst>
            </p:cNvPr>
            <p:cNvSpPr/>
            <p:nvPr/>
          </p:nvSpPr>
          <p:spPr>
            <a:xfrm>
              <a:off x="7093184" y="5126997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5" name="Полилиния: фигура 500">
              <a:extLst>
                <a:ext uri="{FF2B5EF4-FFF2-40B4-BE49-F238E27FC236}">
                  <a16:creationId xmlns="" xmlns:a16="http://schemas.microsoft.com/office/drawing/2014/main" id="{E7B6894F-532A-4F54-A6C7-B37CCF42616C}"/>
                </a:ext>
              </a:extLst>
            </p:cNvPr>
            <p:cNvSpPr/>
            <p:nvPr/>
          </p:nvSpPr>
          <p:spPr>
            <a:xfrm>
              <a:off x="6970723" y="4961945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6" name="Полилиния: фигура 501">
              <a:extLst>
                <a:ext uri="{FF2B5EF4-FFF2-40B4-BE49-F238E27FC236}">
                  <a16:creationId xmlns="" xmlns:a16="http://schemas.microsoft.com/office/drawing/2014/main" id="{FF80986B-F181-45FF-A297-B695CAE10332}"/>
                </a:ext>
              </a:extLst>
            </p:cNvPr>
            <p:cNvSpPr/>
            <p:nvPr/>
          </p:nvSpPr>
          <p:spPr>
            <a:xfrm>
              <a:off x="6970723" y="5016977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7" name="Полилиния: фигура 502">
              <a:extLst>
                <a:ext uri="{FF2B5EF4-FFF2-40B4-BE49-F238E27FC236}">
                  <a16:creationId xmlns="" xmlns:a16="http://schemas.microsoft.com/office/drawing/2014/main" id="{FE9F75AA-6E98-4E88-8674-7941DC727B02}"/>
                </a:ext>
              </a:extLst>
            </p:cNvPr>
            <p:cNvSpPr/>
            <p:nvPr/>
          </p:nvSpPr>
          <p:spPr>
            <a:xfrm>
              <a:off x="6970723" y="5071989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8" name="Полилиния: фигура 503">
              <a:extLst>
                <a:ext uri="{FF2B5EF4-FFF2-40B4-BE49-F238E27FC236}">
                  <a16:creationId xmlns="" xmlns:a16="http://schemas.microsoft.com/office/drawing/2014/main" id="{0125DD37-7DBA-41C6-ABFC-E652BAA0B988}"/>
                </a:ext>
              </a:extLst>
            </p:cNvPr>
            <p:cNvSpPr/>
            <p:nvPr/>
          </p:nvSpPr>
          <p:spPr>
            <a:xfrm>
              <a:off x="6970723" y="5126997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9" name="Полилиния: фигура 504">
              <a:extLst>
                <a:ext uri="{FF2B5EF4-FFF2-40B4-BE49-F238E27FC236}">
                  <a16:creationId xmlns="" xmlns:a16="http://schemas.microsoft.com/office/drawing/2014/main" id="{3A28FBC7-D218-4D56-8F3B-B25D2DFC2A3D}"/>
                </a:ext>
              </a:extLst>
            </p:cNvPr>
            <p:cNvSpPr/>
            <p:nvPr/>
          </p:nvSpPr>
          <p:spPr>
            <a:xfrm>
              <a:off x="6789538" y="5026157"/>
              <a:ext cx="78548" cy="25938"/>
            </a:xfrm>
            <a:custGeom>
              <a:avLst/>
              <a:gdLst>
                <a:gd name="connsiteX0" fmla="*/ 78549 w 78549"/>
                <a:gd name="connsiteY0" fmla="*/ 25938 h 25937"/>
                <a:gd name="connsiteX1" fmla="*/ 0 w 78549"/>
                <a:gd name="connsiteY1" fmla="*/ 25938 h 25937"/>
                <a:gd name="connsiteX2" fmla="*/ 0 w 78549"/>
                <a:gd name="connsiteY2" fmla="*/ 0 h 25937"/>
                <a:gd name="connsiteX3" fmla="*/ 78549 w 78549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49" h="25937">
                  <a:moveTo>
                    <a:pt x="78549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785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0" name="Полилиния: фигура 505">
              <a:extLst>
                <a:ext uri="{FF2B5EF4-FFF2-40B4-BE49-F238E27FC236}">
                  <a16:creationId xmlns="" xmlns:a16="http://schemas.microsoft.com/office/drawing/2014/main" id="{61F0207D-035C-40CC-A0F8-11DFAD3D2915}"/>
                </a:ext>
              </a:extLst>
            </p:cNvPr>
            <p:cNvSpPr/>
            <p:nvPr/>
          </p:nvSpPr>
          <p:spPr>
            <a:xfrm>
              <a:off x="6789538" y="5081172"/>
              <a:ext cx="78548" cy="25933"/>
            </a:xfrm>
            <a:custGeom>
              <a:avLst/>
              <a:gdLst>
                <a:gd name="connsiteX0" fmla="*/ 78549 w 78549"/>
                <a:gd name="connsiteY0" fmla="*/ 25935 h 25934"/>
                <a:gd name="connsiteX1" fmla="*/ 0 w 78549"/>
                <a:gd name="connsiteY1" fmla="*/ 25935 h 25934"/>
                <a:gd name="connsiteX2" fmla="*/ 0 w 78549"/>
                <a:gd name="connsiteY2" fmla="*/ 0 h 25934"/>
                <a:gd name="connsiteX3" fmla="*/ 78549 w 78549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49" h="25934">
                  <a:moveTo>
                    <a:pt x="785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785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1" name="Полилиния: фигура 506">
              <a:extLst>
                <a:ext uri="{FF2B5EF4-FFF2-40B4-BE49-F238E27FC236}">
                  <a16:creationId xmlns="" xmlns:a16="http://schemas.microsoft.com/office/drawing/2014/main" id="{8657CDEC-121F-4174-BD07-FDB20C986CF7}"/>
                </a:ext>
              </a:extLst>
            </p:cNvPr>
            <p:cNvSpPr/>
            <p:nvPr/>
          </p:nvSpPr>
          <p:spPr>
            <a:xfrm>
              <a:off x="6789538" y="5136192"/>
              <a:ext cx="78548" cy="25933"/>
            </a:xfrm>
            <a:custGeom>
              <a:avLst/>
              <a:gdLst>
                <a:gd name="connsiteX0" fmla="*/ 78549 w 78549"/>
                <a:gd name="connsiteY0" fmla="*/ 25935 h 25934"/>
                <a:gd name="connsiteX1" fmla="*/ 0 w 78549"/>
                <a:gd name="connsiteY1" fmla="*/ 25935 h 25934"/>
                <a:gd name="connsiteX2" fmla="*/ 0 w 78549"/>
                <a:gd name="connsiteY2" fmla="*/ 0 h 25934"/>
                <a:gd name="connsiteX3" fmla="*/ 78549 w 78549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49" h="25934">
                  <a:moveTo>
                    <a:pt x="785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785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2" name="Полилиния: фигура 507">
              <a:extLst>
                <a:ext uri="{FF2B5EF4-FFF2-40B4-BE49-F238E27FC236}">
                  <a16:creationId xmlns="" xmlns:a16="http://schemas.microsoft.com/office/drawing/2014/main" id="{FC76FADE-7D96-484A-AED0-90D28C211DC1}"/>
                </a:ext>
              </a:extLst>
            </p:cNvPr>
            <p:cNvSpPr/>
            <p:nvPr/>
          </p:nvSpPr>
          <p:spPr>
            <a:xfrm>
              <a:off x="6641183" y="5026157"/>
              <a:ext cx="113447" cy="25938"/>
            </a:xfrm>
            <a:custGeom>
              <a:avLst/>
              <a:gdLst>
                <a:gd name="connsiteX0" fmla="*/ 113449 w 113448"/>
                <a:gd name="connsiteY0" fmla="*/ 25938 h 25937"/>
                <a:gd name="connsiteX1" fmla="*/ 0 w 113448"/>
                <a:gd name="connsiteY1" fmla="*/ 25938 h 25937"/>
                <a:gd name="connsiteX2" fmla="*/ 0 w 113448"/>
                <a:gd name="connsiteY2" fmla="*/ 0 h 25937"/>
                <a:gd name="connsiteX3" fmla="*/ 113449 w 113448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448" h="25937">
                  <a:moveTo>
                    <a:pt x="113449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134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3" name="Полилиния: фигура 508">
              <a:extLst>
                <a:ext uri="{FF2B5EF4-FFF2-40B4-BE49-F238E27FC236}">
                  <a16:creationId xmlns="" xmlns:a16="http://schemas.microsoft.com/office/drawing/2014/main" id="{D21C5E06-0D22-48AF-956A-7FCE8F0FAF34}"/>
                </a:ext>
              </a:extLst>
            </p:cNvPr>
            <p:cNvSpPr/>
            <p:nvPr/>
          </p:nvSpPr>
          <p:spPr>
            <a:xfrm>
              <a:off x="6641183" y="5081172"/>
              <a:ext cx="113447" cy="25933"/>
            </a:xfrm>
            <a:custGeom>
              <a:avLst/>
              <a:gdLst>
                <a:gd name="connsiteX0" fmla="*/ 113449 w 113448"/>
                <a:gd name="connsiteY0" fmla="*/ 25935 h 25934"/>
                <a:gd name="connsiteX1" fmla="*/ 0 w 113448"/>
                <a:gd name="connsiteY1" fmla="*/ 25935 h 25934"/>
                <a:gd name="connsiteX2" fmla="*/ 0 w 113448"/>
                <a:gd name="connsiteY2" fmla="*/ 0 h 25934"/>
                <a:gd name="connsiteX3" fmla="*/ 113449 w 113448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448" h="25934">
                  <a:moveTo>
                    <a:pt x="1134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134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4" name="Полилиния: фигура 509">
              <a:extLst>
                <a:ext uri="{FF2B5EF4-FFF2-40B4-BE49-F238E27FC236}">
                  <a16:creationId xmlns="" xmlns:a16="http://schemas.microsoft.com/office/drawing/2014/main" id="{6F57C7E3-3892-4504-A4E0-8C9E47449793}"/>
                </a:ext>
              </a:extLst>
            </p:cNvPr>
            <p:cNvSpPr/>
            <p:nvPr/>
          </p:nvSpPr>
          <p:spPr>
            <a:xfrm>
              <a:off x="6641183" y="5136192"/>
              <a:ext cx="113447" cy="25933"/>
            </a:xfrm>
            <a:custGeom>
              <a:avLst/>
              <a:gdLst>
                <a:gd name="connsiteX0" fmla="*/ 113449 w 113448"/>
                <a:gd name="connsiteY0" fmla="*/ 25935 h 25934"/>
                <a:gd name="connsiteX1" fmla="*/ 0 w 113448"/>
                <a:gd name="connsiteY1" fmla="*/ 25935 h 25934"/>
                <a:gd name="connsiteX2" fmla="*/ 0 w 113448"/>
                <a:gd name="connsiteY2" fmla="*/ 0 h 25934"/>
                <a:gd name="connsiteX3" fmla="*/ 113449 w 113448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448" h="25934">
                  <a:moveTo>
                    <a:pt x="1134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134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5" name="Полилиния: фигура 510">
              <a:extLst>
                <a:ext uri="{FF2B5EF4-FFF2-40B4-BE49-F238E27FC236}">
                  <a16:creationId xmlns="" xmlns:a16="http://schemas.microsoft.com/office/drawing/2014/main" id="{AF3120BC-9D89-49A4-8BA1-C7D9F1FFD2A3}"/>
                </a:ext>
              </a:extLst>
            </p:cNvPr>
            <p:cNvSpPr/>
            <p:nvPr/>
          </p:nvSpPr>
          <p:spPr>
            <a:xfrm>
              <a:off x="7557348" y="4830107"/>
              <a:ext cx="50879" cy="17081"/>
            </a:xfrm>
            <a:custGeom>
              <a:avLst/>
              <a:gdLst>
                <a:gd name="connsiteX0" fmla="*/ 50878 w 50878"/>
                <a:gd name="connsiteY0" fmla="*/ 17082 h 17081"/>
                <a:gd name="connsiteX1" fmla="*/ 0 w 50878"/>
                <a:gd name="connsiteY1" fmla="*/ 17082 h 17081"/>
                <a:gd name="connsiteX2" fmla="*/ 0 w 50878"/>
                <a:gd name="connsiteY2" fmla="*/ 0 h 17081"/>
                <a:gd name="connsiteX3" fmla="*/ 50878 w 5087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81">
                  <a:moveTo>
                    <a:pt x="50878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6" name="Полилиния: фигура 511">
              <a:extLst>
                <a:ext uri="{FF2B5EF4-FFF2-40B4-BE49-F238E27FC236}">
                  <a16:creationId xmlns="" xmlns:a16="http://schemas.microsoft.com/office/drawing/2014/main" id="{ED290BD9-6073-41A4-83A5-227BFC356F9E}"/>
                </a:ext>
              </a:extLst>
            </p:cNvPr>
            <p:cNvSpPr/>
            <p:nvPr/>
          </p:nvSpPr>
          <p:spPr>
            <a:xfrm>
              <a:off x="7557348" y="4871723"/>
              <a:ext cx="50879" cy="17081"/>
            </a:xfrm>
            <a:custGeom>
              <a:avLst/>
              <a:gdLst>
                <a:gd name="connsiteX0" fmla="*/ 50878 w 50878"/>
                <a:gd name="connsiteY0" fmla="*/ 17082 h 17081"/>
                <a:gd name="connsiteX1" fmla="*/ 0 w 50878"/>
                <a:gd name="connsiteY1" fmla="*/ 17082 h 17081"/>
                <a:gd name="connsiteX2" fmla="*/ 0 w 50878"/>
                <a:gd name="connsiteY2" fmla="*/ 0 h 17081"/>
                <a:gd name="connsiteX3" fmla="*/ 50878 w 5087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81">
                  <a:moveTo>
                    <a:pt x="50878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7" name="Полилиния: фигура 512">
              <a:extLst>
                <a:ext uri="{FF2B5EF4-FFF2-40B4-BE49-F238E27FC236}">
                  <a16:creationId xmlns="" xmlns:a16="http://schemas.microsoft.com/office/drawing/2014/main" id="{F069B668-DC97-4523-A1C1-54B28C3BEC61}"/>
                </a:ext>
              </a:extLst>
            </p:cNvPr>
            <p:cNvSpPr/>
            <p:nvPr/>
          </p:nvSpPr>
          <p:spPr>
            <a:xfrm>
              <a:off x="7557348" y="4913338"/>
              <a:ext cx="50879" cy="17070"/>
            </a:xfrm>
            <a:custGeom>
              <a:avLst/>
              <a:gdLst>
                <a:gd name="connsiteX0" fmla="*/ 50878 w 50878"/>
                <a:gd name="connsiteY0" fmla="*/ 17070 h 17069"/>
                <a:gd name="connsiteX1" fmla="*/ 0 w 50878"/>
                <a:gd name="connsiteY1" fmla="*/ 17070 h 17069"/>
                <a:gd name="connsiteX2" fmla="*/ 0 w 50878"/>
                <a:gd name="connsiteY2" fmla="*/ 0 h 17069"/>
                <a:gd name="connsiteX3" fmla="*/ 50878 w 50878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69">
                  <a:moveTo>
                    <a:pt x="50878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8" name="Полилиния: фигура 513">
              <a:extLst>
                <a:ext uri="{FF2B5EF4-FFF2-40B4-BE49-F238E27FC236}">
                  <a16:creationId xmlns="" xmlns:a16="http://schemas.microsoft.com/office/drawing/2014/main" id="{9338B96C-48D2-4DAB-8514-BD146D0CFE39}"/>
                </a:ext>
              </a:extLst>
            </p:cNvPr>
            <p:cNvSpPr/>
            <p:nvPr/>
          </p:nvSpPr>
          <p:spPr>
            <a:xfrm>
              <a:off x="7557348" y="4954954"/>
              <a:ext cx="50879" cy="17070"/>
            </a:xfrm>
            <a:custGeom>
              <a:avLst/>
              <a:gdLst>
                <a:gd name="connsiteX0" fmla="*/ 50878 w 50878"/>
                <a:gd name="connsiteY0" fmla="*/ 17070 h 17069"/>
                <a:gd name="connsiteX1" fmla="*/ 0 w 50878"/>
                <a:gd name="connsiteY1" fmla="*/ 17070 h 17069"/>
                <a:gd name="connsiteX2" fmla="*/ 0 w 50878"/>
                <a:gd name="connsiteY2" fmla="*/ 0 h 17069"/>
                <a:gd name="connsiteX3" fmla="*/ 50878 w 50878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69">
                  <a:moveTo>
                    <a:pt x="50878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9" name="Полилиния: фигура 514">
              <a:extLst>
                <a:ext uri="{FF2B5EF4-FFF2-40B4-BE49-F238E27FC236}">
                  <a16:creationId xmlns="" xmlns:a16="http://schemas.microsoft.com/office/drawing/2014/main" id="{D9022198-B3C7-416D-9ED8-A965FF3AADA6}"/>
                </a:ext>
              </a:extLst>
            </p:cNvPr>
            <p:cNvSpPr/>
            <p:nvPr/>
          </p:nvSpPr>
          <p:spPr>
            <a:xfrm>
              <a:off x="7479177" y="4830107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0" name="Полилиния: фигура 515">
              <a:extLst>
                <a:ext uri="{FF2B5EF4-FFF2-40B4-BE49-F238E27FC236}">
                  <a16:creationId xmlns="" xmlns:a16="http://schemas.microsoft.com/office/drawing/2014/main" id="{BDC0B6F4-97A9-4A89-8956-CCDDF2B07757}"/>
                </a:ext>
              </a:extLst>
            </p:cNvPr>
            <p:cNvSpPr/>
            <p:nvPr/>
          </p:nvSpPr>
          <p:spPr>
            <a:xfrm>
              <a:off x="7479177" y="4871723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1" name="Полилиния: фигура 516">
              <a:extLst>
                <a:ext uri="{FF2B5EF4-FFF2-40B4-BE49-F238E27FC236}">
                  <a16:creationId xmlns="" xmlns:a16="http://schemas.microsoft.com/office/drawing/2014/main" id="{2DBD1405-DD7C-42CB-83B0-0720A799284E}"/>
                </a:ext>
              </a:extLst>
            </p:cNvPr>
            <p:cNvSpPr/>
            <p:nvPr/>
          </p:nvSpPr>
          <p:spPr>
            <a:xfrm>
              <a:off x="7479177" y="4913338"/>
              <a:ext cx="25429" cy="17070"/>
            </a:xfrm>
            <a:custGeom>
              <a:avLst/>
              <a:gdLst>
                <a:gd name="connsiteX0" fmla="*/ 25429 w 25429"/>
                <a:gd name="connsiteY0" fmla="*/ 17070 h 17069"/>
                <a:gd name="connsiteX1" fmla="*/ 0 w 25429"/>
                <a:gd name="connsiteY1" fmla="*/ 17070 h 17069"/>
                <a:gd name="connsiteX2" fmla="*/ 0 w 25429"/>
                <a:gd name="connsiteY2" fmla="*/ 0 h 17069"/>
                <a:gd name="connsiteX3" fmla="*/ 25429 w 25429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69">
                  <a:moveTo>
                    <a:pt x="25429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2" name="Полилиния: фигура 517">
              <a:extLst>
                <a:ext uri="{FF2B5EF4-FFF2-40B4-BE49-F238E27FC236}">
                  <a16:creationId xmlns="" xmlns:a16="http://schemas.microsoft.com/office/drawing/2014/main" id="{724A51E9-75B7-4475-9AEB-FB8379C81EB4}"/>
                </a:ext>
              </a:extLst>
            </p:cNvPr>
            <p:cNvSpPr/>
            <p:nvPr/>
          </p:nvSpPr>
          <p:spPr>
            <a:xfrm>
              <a:off x="7479177" y="4954954"/>
              <a:ext cx="25429" cy="17070"/>
            </a:xfrm>
            <a:custGeom>
              <a:avLst/>
              <a:gdLst>
                <a:gd name="connsiteX0" fmla="*/ 25429 w 25429"/>
                <a:gd name="connsiteY0" fmla="*/ 17070 h 17069"/>
                <a:gd name="connsiteX1" fmla="*/ 0 w 25429"/>
                <a:gd name="connsiteY1" fmla="*/ 17070 h 17069"/>
                <a:gd name="connsiteX2" fmla="*/ 0 w 25429"/>
                <a:gd name="connsiteY2" fmla="*/ 0 h 17069"/>
                <a:gd name="connsiteX3" fmla="*/ 25429 w 25429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69">
                  <a:moveTo>
                    <a:pt x="25429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3" name="Полилиния: фигура 518">
              <a:extLst>
                <a:ext uri="{FF2B5EF4-FFF2-40B4-BE49-F238E27FC236}">
                  <a16:creationId xmlns="" xmlns:a16="http://schemas.microsoft.com/office/drawing/2014/main" id="{0AEB7F25-0DEF-49AD-8CAE-BE127882531C}"/>
                </a:ext>
              </a:extLst>
            </p:cNvPr>
            <p:cNvSpPr/>
            <p:nvPr/>
          </p:nvSpPr>
          <p:spPr>
            <a:xfrm>
              <a:off x="7696467" y="5056994"/>
              <a:ext cx="25438" cy="17079"/>
            </a:xfrm>
            <a:custGeom>
              <a:avLst/>
              <a:gdLst>
                <a:gd name="connsiteX0" fmla="*/ 25438 w 25437"/>
                <a:gd name="connsiteY0" fmla="*/ 17079 h 17078"/>
                <a:gd name="connsiteX1" fmla="*/ 0 w 25437"/>
                <a:gd name="connsiteY1" fmla="*/ 17079 h 17078"/>
                <a:gd name="connsiteX2" fmla="*/ 0 w 25437"/>
                <a:gd name="connsiteY2" fmla="*/ 0 h 17078"/>
                <a:gd name="connsiteX3" fmla="*/ 25438 w 25437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37" h="17078">
                  <a:moveTo>
                    <a:pt x="25438" y="17079"/>
                  </a:moveTo>
                  <a:lnTo>
                    <a:pt x="0" y="17079"/>
                  </a:lnTo>
                  <a:lnTo>
                    <a:pt x="0" y="0"/>
                  </a:lnTo>
                  <a:lnTo>
                    <a:pt x="254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4" name="Полилиния: фигура 519">
              <a:extLst>
                <a:ext uri="{FF2B5EF4-FFF2-40B4-BE49-F238E27FC236}">
                  <a16:creationId xmlns="" xmlns:a16="http://schemas.microsoft.com/office/drawing/2014/main" id="{4FE46C95-7218-4301-8B91-55EDBE6DDB48}"/>
                </a:ext>
              </a:extLst>
            </p:cNvPr>
            <p:cNvSpPr/>
            <p:nvPr/>
          </p:nvSpPr>
          <p:spPr>
            <a:xfrm>
              <a:off x="7696467" y="5098610"/>
              <a:ext cx="25438" cy="17079"/>
            </a:xfrm>
            <a:custGeom>
              <a:avLst/>
              <a:gdLst>
                <a:gd name="connsiteX0" fmla="*/ 25438 w 25437"/>
                <a:gd name="connsiteY0" fmla="*/ 17078 h 17078"/>
                <a:gd name="connsiteX1" fmla="*/ 0 w 25437"/>
                <a:gd name="connsiteY1" fmla="*/ 17078 h 17078"/>
                <a:gd name="connsiteX2" fmla="*/ 0 w 25437"/>
                <a:gd name="connsiteY2" fmla="*/ 0 h 17078"/>
                <a:gd name="connsiteX3" fmla="*/ 25438 w 25437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37" h="17078">
                  <a:moveTo>
                    <a:pt x="25438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5" name="Полилиния: фигура 520">
              <a:extLst>
                <a:ext uri="{FF2B5EF4-FFF2-40B4-BE49-F238E27FC236}">
                  <a16:creationId xmlns="" xmlns:a16="http://schemas.microsoft.com/office/drawing/2014/main" id="{B71EBC58-8386-4BC2-9BAD-6C02EF22CC38}"/>
                </a:ext>
              </a:extLst>
            </p:cNvPr>
            <p:cNvSpPr/>
            <p:nvPr/>
          </p:nvSpPr>
          <p:spPr>
            <a:xfrm>
              <a:off x="7696467" y="5140227"/>
              <a:ext cx="25438" cy="17081"/>
            </a:xfrm>
            <a:custGeom>
              <a:avLst/>
              <a:gdLst>
                <a:gd name="connsiteX0" fmla="*/ 25438 w 25437"/>
                <a:gd name="connsiteY0" fmla="*/ 17082 h 17081"/>
                <a:gd name="connsiteX1" fmla="*/ 0 w 25437"/>
                <a:gd name="connsiteY1" fmla="*/ 17082 h 17081"/>
                <a:gd name="connsiteX2" fmla="*/ 0 w 25437"/>
                <a:gd name="connsiteY2" fmla="*/ 0 h 17081"/>
                <a:gd name="connsiteX3" fmla="*/ 25438 w 25437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37" h="17081">
                  <a:moveTo>
                    <a:pt x="25438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6" name="Полилиния: фигура 521">
              <a:extLst>
                <a:ext uri="{FF2B5EF4-FFF2-40B4-BE49-F238E27FC236}">
                  <a16:creationId xmlns="" xmlns:a16="http://schemas.microsoft.com/office/drawing/2014/main" id="{5FACB943-ECF0-48AD-9302-E4F85CB0994E}"/>
                </a:ext>
              </a:extLst>
            </p:cNvPr>
            <p:cNvSpPr/>
            <p:nvPr/>
          </p:nvSpPr>
          <p:spPr>
            <a:xfrm>
              <a:off x="7637833" y="5056994"/>
              <a:ext cx="25429" cy="17079"/>
            </a:xfrm>
            <a:custGeom>
              <a:avLst/>
              <a:gdLst>
                <a:gd name="connsiteX0" fmla="*/ 25429 w 25428"/>
                <a:gd name="connsiteY0" fmla="*/ 17079 h 17078"/>
                <a:gd name="connsiteX1" fmla="*/ 0 w 25428"/>
                <a:gd name="connsiteY1" fmla="*/ 17079 h 17078"/>
                <a:gd name="connsiteX2" fmla="*/ 0 w 25428"/>
                <a:gd name="connsiteY2" fmla="*/ 0 h 17078"/>
                <a:gd name="connsiteX3" fmla="*/ 25429 w 25428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78">
                  <a:moveTo>
                    <a:pt x="25429" y="17079"/>
                  </a:moveTo>
                  <a:lnTo>
                    <a:pt x="0" y="17079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7" name="Полилиния: фигура 522">
              <a:extLst>
                <a:ext uri="{FF2B5EF4-FFF2-40B4-BE49-F238E27FC236}">
                  <a16:creationId xmlns="" xmlns:a16="http://schemas.microsoft.com/office/drawing/2014/main" id="{863739D8-657A-490A-93E2-A60A837D5BF1}"/>
                </a:ext>
              </a:extLst>
            </p:cNvPr>
            <p:cNvSpPr/>
            <p:nvPr/>
          </p:nvSpPr>
          <p:spPr>
            <a:xfrm>
              <a:off x="7637833" y="5098610"/>
              <a:ext cx="25429" cy="17079"/>
            </a:xfrm>
            <a:custGeom>
              <a:avLst/>
              <a:gdLst>
                <a:gd name="connsiteX0" fmla="*/ 25429 w 25428"/>
                <a:gd name="connsiteY0" fmla="*/ 17078 h 17078"/>
                <a:gd name="connsiteX1" fmla="*/ 0 w 25428"/>
                <a:gd name="connsiteY1" fmla="*/ 17078 h 17078"/>
                <a:gd name="connsiteX2" fmla="*/ 0 w 25428"/>
                <a:gd name="connsiteY2" fmla="*/ 0 h 17078"/>
                <a:gd name="connsiteX3" fmla="*/ 25429 w 25428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78">
                  <a:moveTo>
                    <a:pt x="25429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8" name="Полилиния: фигура 523">
              <a:extLst>
                <a:ext uri="{FF2B5EF4-FFF2-40B4-BE49-F238E27FC236}">
                  <a16:creationId xmlns="" xmlns:a16="http://schemas.microsoft.com/office/drawing/2014/main" id="{D8746DE7-6A4A-437D-89C5-2C5CFE8AE784}"/>
                </a:ext>
              </a:extLst>
            </p:cNvPr>
            <p:cNvSpPr/>
            <p:nvPr/>
          </p:nvSpPr>
          <p:spPr>
            <a:xfrm>
              <a:off x="7637833" y="5140227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9" name="Полилиния: фигура 524">
              <a:extLst>
                <a:ext uri="{FF2B5EF4-FFF2-40B4-BE49-F238E27FC236}">
                  <a16:creationId xmlns="" xmlns:a16="http://schemas.microsoft.com/office/drawing/2014/main" id="{DBDFAF2C-91C3-4C32-A215-02D8982743BA}"/>
                </a:ext>
              </a:extLst>
            </p:cNvPr>
            <p:cNvSpPr/>
            <p:nvPr/>
          </p:nvSpPr>
          <p:spPr>
            <a:xfrm>
              <a:off x="7637833" y="5181843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0" name="Полилиния: фигура 525">
              <a:extLst>
                <a:ext uri="{FF2B5EF4-FFF2-40B4-BE49-F238E27FC236}">
                  <a16:creationId xmlns="" xmlns:a16="http://schemas.microsoft.com/office/drawing/2014/main" id="{CDBA5B5D-133A-4B1A-B33D-78A16BB1C425}"/>
                </a:ext>
              </a:extLst>
            </p:cNvPr>
            <p:cNvSpPr/>
            <p:nvPr/>
          </p:nvSpPr>
          <p:spPr>
            <a:xfrm>
              <a:off x="7579200" y="5056994"/>
              <a:ext cx="25429" cy="17079"/>
            </a:xfrm>
            <a:custGeom>
              <a:avLst/>
              <a:gdLst>
                <a:gd name="connsiteX0" fmla="*/ 25429 w 25429"/>
                <a:gd name="connsiteY0" fmla="*/ 17079 h 17078"/>
                <a:gd name="connsiteX1" fmla="*/ 0 w 25429"/>
                <a:gd name="connsiteY1" fmla="*/ 17079 h 17078"/>
                <a:gd name="connsiteX2" fmla="*/ 0 w 25429"/>
                <a:gd name="connsiteY2" fmla="*/ 0 h 17078"/>
                <a:gd name="connsiteX3" fmla="*/ 25429 w 25429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78">
                  <a:moveTo>
                    <a:pt x="25429" y="17079"/>
                  </a:moveTo>
                  <a:lnTo>
                    <a:pt x="0" y="17079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1" name="Полилиния: фигура 526">
              <a:extLst>
                <a:ext uri="{FF2B5EF4-FFF2-40B4-BE49-F238E27FC236}">
                  <a16:creationId xmlns="" xmlns:a16="http://schemas.microsoft.com/office/drawing/2014/main" id="{CA691A72-3802-4E5C-BA18-6886707FE02B}"/>
                </a:ext>
              </a:extLst>
            </p:cNvPr>
            <p:cNvSpPr/>
            <p:nvPr/>
          </p:nvSpPr>
          <p:spPr>
            <a:xfrm>
              <a:off x="7579200" y="5098610"/>
              <a:ext cx="25429" cy="17079"/>
            </a:xfrm>
            <a:custGeom>
              <a:avLst/>
              <a:gdLst>
                <a:gd name="connsiteX0" fmla="*/ 25429 w 25429"/>
                <a:gd name="connsiteY0" fmla="*/ 17078 h 17078"/>
                <a:gd name="connsiteX1" fmla="*/ 0 w 25429"/>
                <a:gd name="connsiteY1" fmla="*/ 17078 h 17078"/>
                <a:gd name="connsiteX2" fmla="*/ 0 w 25429"/>
                <a:gd name="connsiteY2" fmla="*/ 0 h 17078"/>
                <a:gd name="connsiteX3" fmla="*/ 25429 w 25429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78">
                  <a:moveTo>
                    <a:pt x="25429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2" name="Полилиния: фигура 527">
              <a:extLst>
                <a:ext uri="{FF2B5EF4-FFF2-40B4-BE49-F238E27FC236}">
                  <a16:creationId xmlns="" xmlns:a16="http://schemas.microsoft.com/office/drawing/2014/main" id="{4AD31BF0-D7AD-46A0-9934-BA097618496A}"/>
                </a:ext>
              </a:extLst>
            </p:cNvPr>
            <p:cNvSpPr/>
            <p:nvPr/>
          </p:nvSpPr>
          <p:spPr>
            <a:xfrm>
              <a:off x="7579200" y="5140227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3" name="Полилиния: фигура 528">
              <a:extLst>
                <a:ext uri="{FF2B5EF4-FFF2-40B4-BE49-F238E27FC236}">
                  <a16:creationId xmlns="" xmlns:a16="http://schemas.microsoft.com/office/drawing/2014/main" id="{FCC9A0EC-0C71-4192-97D2-0C89B0666737}"/>
                </a:ext>
              </a:extLst>
            </p:cNvPr>
            <p:cNvSpPr/>
            <p:nvPr/>
          </p:nvSpPr>
          <p:spPr>
            <a:xfrm>
              <a:off x="7579200" y="5181843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4" name="Полилиния: фигура 529">
              <a:extLst>
                <a:ext uri="{FF2B5EF4-FFF2-40B4-BE49-F238E27FC236}">
                  <a16:creationId xmlns="" xmlns:a16="http://schemas.microsoft.com/office/drawing/2014/main" id="{A791EFDA-B9F8-4EDE-950C-6C12CDBB257A}"/>
                </a:ext>
              </a:extLst>
            </p:cNvPr>
            <p:cNvSpPr/>
            <p:nvPr/>
          </p:nvSpPr>
          <p:spPr>
            <a:xfrm>
              <a:off x="7520557" y="5098610"/>
              <a:ext cx="25429" cy="17079"/>
            </a:xfrm>
            <a:custGeom>
              <a:avLst/>
              <a:gdLst>
                <a:gd name="connsiteX0" fmla="*/ 25429 w 25428"/>
                <a:gd name="connsiteY0" fmla="*/ 17078 h 17078"/>
                <a:gd name="connsiteX1" fmla="*/ 0 w 25428"/>
                <a:gd name="connsiteY1" fmla="*/ 17078 h 17078"/>
                <a:gd name="connsiteX2" fmla="*/ 0 w 25428"/>
                <a:gd name="connsiteY2" fmla="*/ 0 h 17078"/>
                <a:gd name="connsiteX3" fmla="*/ 25429 w 25428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78">
                  <a:moveTo>
                    <a:pt x="25429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5" name="Полилиния: фигура 530">
              <a:extLst>
                <a:ext uri="{FF2B5EF4-FFF2-40B4-BE49-F238E27FC236}">
                  <a16:creationId xmlns="" xmlns:a16="http://schemas.microsoft.com/office/drawing/2014/main" id="{12CF30E0-ED95-4AEA-905B-3ECEAD02EEA7}"/>
                </a:ext>
              </a:extLst>
            </p:cNvPr>
            <p:cNvSpPr/>
            <p:nvPr/>
          </p:nvSpPr>
          <p:spPr>
            <a:xfrm>
              <a:off x="7520557" y="5140227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6" name="Полилиния: фигура 531">
              <a:extLst>
                <a:ext uri="{FF2B5EF4-FFF2-40B4-BE49-F238E27FC236}">
                  <a16:creationId xmlns="" xmlns:a16="http://schemas.microsoft.com/office/drawing/2014/main" id="{763A6715-BF97-4E95-9D6E-704A1685BE1E}"/>
                </a:ext>
              </a:extLst>
            </p:cNvPr>
            <p:cNvSpPr/>
            <p:nvPr/>
          </p:nvSpPr>
          <p:spPr>
            <a:xfrm>
              <a:off x="7520557" y="5181843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7" name="Полилиния: фигура 532">
              <a:extLst>
                <a:ext uri="{FF2B5EF4-FFF2-40B4-BE49-F238E27FC236}">
                  <a16:creationId xmlns="" xmlns:a16="http://schemas.microsoft.com/office/drawing/2014/main" id="{D7DA1D26-72BC-461B-9C0A-151ED68B4A5F}"/>
                </a:ext>
              </a:extLst>
            </p:cNvPr>
            <p:cNvSpPr/>
            <p:nvPr/>
          </p:nvSpPr>
          <p:spPr>
            <a:xfrm>
              <a:off x="7863952" y="5218414"/>
              <a:ext cx="172335" cy="171522"/>
            </a:xfrm>
            <a:custGeom>
              <a:avLst/>
              <a:gdLst>
                <a:gd name="connsiteX0" fmla="*/ 172336 w 172336"/>
                <a:gd name="connsiteY0" fmla="*/ 171523 h 171522"/>
                <a:gd name="connsiteX1" fmla="*/ 146393 w 172336"/>
                <a:gd name="connsiteY1" fmla="*/ 171523 h 171522"/>
                <a:gd name="connsiteX2" fmla="*/ 146393 w 172336"/>
                <a:gd name="connsiteY2" fmla="*/ 40850 h 171522"/>
                <a:gd name="connsiteX3" fmla="*/ 131486 w 172336"/>
                <a:gd name="connsiteY3" fmla="*/ 25938 h 171522"/>
                <a:gd name="connsiteX4" fmla="*/ 0 w 172336"/>
                <a:gd name="connsiteY4" fmla="*/ 25938 h 171522"/>
                <a:gd name="connsiteX5" fmla="*/ 0 w 172336"/>
                <a:gd name="connsiteY5" fmla="*/ 0 h 171522"/>
                <a:gd name="connsiteX6" fmla="*/ 142235 w 172336"/>
                <a:gd name="connsiteY6" fmla="*/ 0 h 171522"/>
                <a:gd name="connsiteX7" fmla="*/ 172336 w 172336"/>
                <a:gd name="connsiteY7" fmla="*/ 30101 h 171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2336" h="171522">
                  <a:moveTo>
                    <a:pt x="172336" y="171523"/>
                  </a:moveTo>
                  <a:lnTo>
                    <a:pt x="146393" y="171523"/>
                  </a:lnTo>
                  <a:lnTo>
                    <a:pt x="146393" y="40850"/>
                  </a:lnTo>
                  <a:lnTo>
                    <a:pt x="131486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42235" y="0"/>
                  </a:lnTo>
                  <a:lnTo>
                    <a:pt x="172336" y="3010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8" name="Полилиния: фигура 533">
              <a:extLst>
                <a:ext uri="{FF2B5EF4-FFF2-40B4-BE49-F238E27FC236}">
                  <a16:creationId xmlns="" xmlns:a16="http://schemas.microsoft.com/office/drawing/2014/main" id="{D94B1B64-2DB0-4A5A-82A0-AE3174E7AEF7}"/>
                </a:ext>
              </a:extLst>
            </p:cNvPr>
            <p:cNvSpPr/>
            <p:nvPr/>
          </p:nvSpPr>
          <p:spPr>
            <a:xfrm>
              <a:off x="7818928" y="4999134"/>
              <a:ext cx="28964" cy="17086"/>
            </a:xfrm>
            <a:custGeom>
              <a:avLst/>
              <a:gdLst>
                <a:gd name="connsiteX0" fmla="*/ 28963 w 28963"/>
                <a:gd name="connsiteY0" fmla="*/ 17085 h 17085"/>
                <a:gd name="connsiteX1" fmla="*/ 0 w 28963"/>
                <a:gd name="connsiteY1" fmla="*/ 17085 h 17085"/>
                <a:gd name="connsiteX2" fmla="*/ 0 w 28963"/>
                <a:gd name="connsiteY2" fmla="*/ 0 h 17085"/>
                <a:gd name="connsiteX3" fmla="*/ 28963 w 28963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9" name="Полилиния: фигура 534">
              <a:extLst>
                <a:ext uri="{FF2B5EF4-FFF2-40B4-BE49-F238E27FC236}">
                  <a16:creationId xmlns="" xmlns:a16="http://schemas.microsoft.com/office/drawing/2014/main" id="{9059A04F-5851-47A5-86B1-7E335688F016}"/>
                </a:ext>
              </a:extLst>
            </p:cNvPr>
            <p:cNvSpPr/>
            <p:nvPr/>
          </p:nvSpPr>
          <p:spPr>
            <a:xfrm>
              <a:off x="7818928" y="5037097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0" name="Полилиния: фигура 535">
              <a:extLst>
                <a:ext uri="{FF2B5EF4-FFF2-40B4-BE49-F238E27FC236}">
                  <a16:creationId xmlns="" xmlns:a16="http://schemas.microsoft.com/office/drawing/2014/main" id="{56AA0974-082D-42DC-A735-21EF9DB0DBD8}"/>
                </a:ext>
              </a:extLst>
            </p:cNvPr>
            <p:cNvSpPr/>
            <p:nvPr/>
          </p:nvSpPr>
          <p:spPr>
            <a:xfrm>
              <a:off x="7818928" y="5075098"/>
              <a:ext cx="28964" cy="17084"/>
            </a:xfrm>
            <a:custGeom>
              <a:avLst/>
              <a:gdLst>
                <a:gd name="connsiteX0" fmla="*/ 28963 w 28963"/>
                <a:gd name="connsiteY0" fmla="*/ 17085 h 17084"/>
                <a:gd name="connsiteX1" fmla="*/ 0 w 28963"/>
                <a:gd name="connsiteY1" fmla="*/ 17085 h 17084"/>
                <a:gd name="connsiteX2" fmla="*/ 0 w 28963"/>
                <a:gd name="connsiteY2" fmla="*/ 0 h 17084"/>
                <a:gd name="connsiteX3" fmla="*/ 28963 w 28963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1" name="Полилиния: фигура 536">
              <a:extLst>
                <a:ext uri="{FF2B5EF4-FFF2-40B4-BE49-F238E27FC236}">
                  <a16:creationId xmlns="" xmlns:a16="http://schemas.microsoft.com/office/drawing/2014/main" id="{0B69261A-1BF3-4D14-99DB-D032B7D13DD0}"/>
                </a:ext>
              </a:extLst>
            </p:cNvPr>
            <p:cNvSpPr/>
            <p:nvPr/>
          </p:nvSpPr>
          <p:spPr>
            <a:xfrm>
              <a:off x="7818928" y="5113062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2" name="Полилиния: фигура 537">
              <a:extLst>
                <a:ext uri="{FF2B5EF4-FFF2-40B4-BE49-F238E27FC236}">
                  <a16:creationId xmlns="" xmlns:a16="http://schemas.microsoft.com/office/drawing/2014/main" id="{3F87751B-EED8-4105-9194-00F64849A9FD}"/>
                </a:ext>
              </a:extLst>
            </p:cNvPr>
            <p:cNvSpPr/>
            <p:nvPr/>
          </p:nvSpPr>
          <p:spPr>
            <a:xfrm>
              <a:off x="7818928" y="5151044"/>
              <a:ext cx="28964" cy="17100"/>
            </a:xfrm>
            <a:custGeom>
              <a:avLst/>
              <a:gdLst>
                <a:gd name="connsiteX0" fmla="*/ 28963 w 28963"/>
                <a:gd name="connsiteY0" fmla="*/ 17102 h 17101"/>
                <a:gd name="connsiteX1" fmla="*/ 0 w 28963"/>
                <a:gd name="connsiteY1" fmla="*/ 17102 h 17101"/>
                <a:gd name="connsiteX2" fmla="*/ 0 w 28963"/>
                <a:gd name="connsiteY2" fmla="*/ 0 h 17101"/>
                <a:gd name="connsiteX3" fmla="*/ 28963 w 28963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3" name="Полилиния: фигура 538">
              <a:extLst>
                <a:ext uri="{FF2B5EF4-FFF2-40B4-BE49-F238E27FC236}">
                  <a16:creationId xmlns="" xmlns:a16="http://schemas.microsoft.com/office/drawing/2014/main" id="{B75890A5-823D-413F-8B7D-57FA470E97C6}"/>
                </a:ext>
              </a:extLst>
            </p:cNvPr>
            <p:cNvSpPr/>
            <p:nvPr/>
          </p:nvSpPr>
          <p:spPr>
            <a:xfrm>
              <a:off x="7879712" y="4999134"/>
              <a:ext cx="28966" cy="17086"/>
            </a:xfrm>
            <a:custGeom>
              <a:avLst/>
              <a:gdLst>
                <a:gd name="connsiteX0" fmla="*/ 28966 w 28966"/>
                <a:gd name="connsiteY0" fmla="*/ 17085 h 17085"/>
                <a:gd name="connsiteX1" fmla="*/ 0 w 28966"/>
                <a:gd name="connsiteY1" fmla="*/ 17085 h 17085"/>
                <a:gd name="connsiteX2" fmla="*/ 0 w 28966"/>
                <a:gd name="connsiteY2" fmla="*/ 0 h 17085"/>
                <a:gd name="connsiteX3" fmla="*/ 28966 w 28966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085">
                  <a:moveTo>
                    <a:pt x="28966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4" name="Полилиния: фигура 539">
              <a:extLst>
                <a:ext uri="{FF2B5EF4-FFF2-40B4-BE49-F238E27FC236}">
                  <a16:creationId xmlns="" xmlns:a16="http://schemas.microsoft.com/office/drawing/2014/main" id="{C6CCB30B-C5D6-4F95-A172-9C16A76EDBC7}"/>
                </a:ext>
              </a:extLst>
            </p:cNvPr>
            <p:cNvSpPr/>
            <p:nvPr/>
          </p:nvSpPr>
          <p:spPr>
            <a:xfrm>
              <a:off x="7879712" y="5037097"/>
              <a:ext cx="28966" cy="17102"/>
            </a:xfrm>
            <a:custGeom>
              <a:avLst/>
              <a:gdLst>
                <a:gd name="connsiteX0" fmla="*/ 28966 w 28966"/>
                <a:gd name="connsiteY0" fmla="*/ 17102 h 17102"/>
                <a:gd name="connsiteX1" fmla="*/ 0 w 28966"/>
                <a:gd name="connsiteY1" fmla="*/ 17102 h 17102"/>
                <a:gd name="connsiteX2" fmla="*/ 0 w 28966"/>
                <a:gd name="connsiteY2" fmla="*/ 0 h 17102"/>
                <a:gd name="connsiteX3" fmla="*/ 28966 w 28966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102">
                  <a:moveTo>
                    <a:pt x="28966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5" name="Полилиния: фигура 540">
              <a:extLst>
                <a:ext uri="{FF2B5EF4-FFF2-40B4-BE49-F238E27FC236}">
                  <a16:creationId xmlns="" xmlns:a16="http://schemas.microsoft.com/office/drawing/2014/main" id="{6277FDD7-F20D-49A7-B838-0229E9C767BB}"/>
                </a:ext>
              </a:extLst>
            </p:cNvPr>
            <p:cNvSpPr/>
            <p:nvPr/>
          </p:nvSpPr>
          <p:spPr>
            <a:xfrm>
              <a:off x="7879712" y="5075098"/>
              <a:ext cx="28966" cy="17084"/>
            </a:xfrm>
            <a:custGeom>
              <a:avLst/>
              <a:gdLst>
                <a:gd name="connsiteX0" fmla="*/ 28966 w 28966"/>
                <a:gd name="connsiteY0" fmla="*/ 17085 h 17084"/>
                <a:gd name="connsiteX1" fmla="*/ 0 w 28966"/>
                <a:gd name="connsiteY1" fmla="*/ 17085 h 17084"/>
                <a:gd name="connsiteX2" fmla="*/ 0 w 28966"/>
                <a:gd name="connsiteY2" fmla="*/ 0 h 17084"/>
                <a:gd name="connsiteX3" fmla="*/ 28966 w 28966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084">
                  <a:moveTo>
                    <a:pt x="28966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6" name="Полилиния: фигура 541">
              <a:extLst>
                <a:ext uri="{FF2B5EF4-FFF2-40B4-BE49-F238E27FC236}">
                  <a16:creationId xmlns="" xmlns:a16="http://schemas.microsoft.com/office/drawing/2014/main" id="{B053632D-552F-4D48-A563-8C1AC6DCD18D}"/>
                </a:ext>
              </a:extLst>
            </p:cNvPr>
            <p:cNvSpPr/>
            <p:nvPr/>
          </p:nvSpPr>
          <p:spPr>
            <a:xfrm>
              <a:off x="7879712" y="5113062"/>
              <a:ext cx="28966" cy="17102"/>
            </a:xfrm>
            <a:custGeom>
              <a:avLst/>
              <a:gdLst>
                <a:gd name="connsiteX0" fmla="*/ 28966 w 28966"/>
                <a:gd name="connsiteY0" fmla="*/ 17102 h 17102"/>
                <a:gd name="connsiteX1" fmla="*/ 0 w 28966"/>
                <a:gd name="connsiteY1" fmla="*/ 17102 h 17102"/>
                <a:gd name="connsiteX2" fmla="*/ 0 w 28966"/>
                <a:gd name="connsiteY2" fmla="*/ 0 h 17102"/>
                <a:gd name="connsiteX3" fmla="*/ 28966 w 28966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102">
                  <a:moveTo>
                    <a:pt x="28966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7" name="Полилиния: фигура 542">
              <a:extLst>
                <a:ext uri="{FF2B5EF4-FFF2-40B4-BE49-F238E27FC236}">
                  <a16:creationId xmlns="" xmlns:a16="http://schemas.microsoft.com/office/drawing/2014/main" id="{37806B57-C474-4884-B399-D05EE8D39B96}"/>
                </a:ext>
              </a:extLst>
            </p:cNvPr>
            <p:cNvSpPr/>
            <p:nvPr/>
          </p:nvSpPr>
          <p:spPr>
            <a:xfrm>
              <a:off x="7879712" y="5151044"/>
              <a:ext cx="28966" cy="17100"/>
            </a:xfrm>
            <a:custGeom>
              <a:avLst/>
              <a:gdLst>
                <a:gd name="connsiteX0" fmla="*/ 28966 w 28966"/>
                <a:gd name="connsiteY0" fmla="*/ 17102 h 17101"/>
                <a:gd name="connsiteX1" fmla="*/ 0 w 28966"/>
                <a:gd name="connsiteY1" fmla="*/ 17102 h 17101"/>
                <a:gd name="connsiteX2" fmla="*/ 0 w 28966"/>
                <a:gd name="connsiteY2" fmla="*/ 0 h 17101"/>
                <a:gd name="connsiteX3" fmla="*/ 28966 w 28966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101">
                  <a:moveTo>
                    <a:pt x="28966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8" name="Полилиния: фигура 543">
              <a:extLst>
                <a:ext uri="{FF2B5EF4-FFF2-40B4-BE49-F238E27FC236}">
                  <a16:creationId xmlns="" xmlns:a16="http://schemas.microsoft.com/office/drawing/2014/main" id="{3D5F53C2-0EAC-4F31-9DC6-DA6749C5B81F}"/>
                </a:ext>
              </a:extLst>
            </p:cNvPr>
            <p:cNvSpPr/>
            <p:nvPr/>
          </p:nvSpPr>
          <p:spPr>
            <a:xfrm>
              <a:off x="7940521" y="4999134"/>
              <a:ext cx="28961" cy="17086"/>
            </a:xfrm>
            <a:custGeom>
              <a:avLst/>
              <a:gdLst>
                <a:gd name="connsiteX0" fmla="*/ 28963 w 28962"/>
                <a:gd name="connsiteY0" fmla="*/ 17085 h 17085"/>
                <a:gd name="connsiteX1" fmla="*/ 0 w 28962"/>
                <a:gd name="connsiteY1" fmla="*/ 17085 h 17085"/>
                <a:gd name="connsiteX2" fmla="*/ 0 w 28962"/>
                <a:gd name="connsiteY2" fmla="*/ 0 h 17085"/>
                <a:gd name="connsiteX3" fmla="*/ 28963 w 28962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9" name="Полилиния: фигура 544">
              <a:extLst>
                <a:ext uri="{FF2B5EF4-FFF2-40B4-BE49-F238E27FC236}">
                  <a16:creationId xmlns="" xmlns:a16="http://schemas.microsoft.com/office/drawing/2014/main" id="{73765040-DED1-4C04-9FDE-FC2FE821DD56}"/>
                </a:ext>
              </a:extLst>
            </p:cNvPr>
            <p:cNvSpPr/>
            <p:nvPr/>
          </p:nvSpPr>
          <p:spPr>
            <a:xfrm>
              <a:off x="7940521" y="5037097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0" name="Полилиния: фигура 545">
              <a:extLst>
                <a:ext uri="{FF2B5EF4-FFF2-40B4-BE49-F238E27FC236}">
                  <a16:creationId xmlns="" xmlns:a16="http://schemas.microsoft.com/office/drawing/2014/main" id="{0B77A7B7-2D14-422C-A0D4-349B12888DFB}"/>
                </a:ext>
              </a:extLst>
            </p:cNvPr>
            <p:cNvSpPr/>
            <p:nvPr/>
          </p:nvSpPr>
          <p:spPr>
            <a:xfrm>
              <a:off x="7940521" y="5075098"/>
              <a:ext cx="28961" cy="17084"/>
            </a:xfrm>
            <a:custGeom>
              <a:avLst/>
              <a:gdLst>
                <a:gd name="connsiteX0" fmla="*/ 28963 w 28962"/>
                <a:gd name="connsiteY0" fmla="*/ 17085 h 17084"/>
                <a:gd name="connsiteX1" fmla="*/ 0 w 28962"/>
                <a:gd name="connsiteY1" fmla="*/ 17085 h 17084"/>
                <a:gd name="connsiteX2" fmla="*/ 0 w 28962"/>
                <a:gd name="connsiteY2" fmla="*/ 0 h 17084"/>
                <a:gd name="connsiteX3" fmla="*/ 28963 w 28962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1" name="Полилиния: фигура 546">
              <a:extLst>
                <a:ext uri="{FF2B5EF4-FFF2-40B4-BE49-F238E27FC236}">
                  <a16:creationId xmlns="" xmlns:a16="http://schemas.microsoft.com/office/drawing/2014/main" id="{FB9DFE36-51EB-4B50-A207-65F5CFD6A922}"/>
                </a:ext>
              </a:extLst>
            </p:cNvPr>
            <p:cNvSpPr/>
            <p:nvPr/>
          </p:nvSpPr>
          <p:spPr>
            <a:xfrm>
              <a:off x="7940521" y="5113062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2" name="Полилиния: фигура 547">
              <a:extLst>
                <a:ext uri="{FF2B5EF4-FFF2-40B4-BE49-F238E27FC236}">
                  <a16:creationId xmlns="" xmlns:a16="http://schemas.microsoft.com/office/drawing/2014/main" id="{25C012CE-207C-48B0-B11B-AC8A9A32246D}"/>
                </a:ext>
              </a:extLst>
            </p:cNvPr>
            <p:cNvSpPr/>
            <p:nvPr/>
          </p:nvSpPr>
          <p:spPr>
            <a:xfrm>
              <a:off x="7940521" y="5151044"/>
              <a:ext cx="28961" cy="17100"/>
            </a:xfrm>
            <a:custGeom>
              <a:avLst/>
              <a:gdLst>
                <a:gd name="connsiteX0" fmla="*/ 28963 w 28962"/>
                <a:gd name="connsiteY0" fmla="*/ 17102 h 17101"/>
                <a:gd name="connsiteX1" fmla="*/ 0 w 28962"/>
                <a:gd name="connsiteY1" fmla="*/ 17102 h 17101"/>
                <a:gd name="connsiteX2" fmla="*/ 0 w 28962"/>
                <a:gd name="connsiteY2" fmla="*/ 0 h 17101"/>
                <a:gd name="connsiteX3" fmla="*/ 28963 w 28962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3" name="Полилиния: фигура 548">
              <a:extLst>
                <a:ext uri="{FF2B5EF4-FFF2-40B4-BE49-F238E27FC236}">
                  <a16:creationId xmlns="" xmlns:a16="http://schemas.microsoft.com/office/drawing/2014/main" id="{8220A40D-3ABB-4773-8ED6-F17B9FA00B4E}"/>
                </a:ext>
              </a:extLst>
            </p:cNvPr>
            <p:cNvSpPr/>
            <p:nvPr/>
          </p:nvSpPr>
          <p:spPr>
            <a:xfrm>
              <a:off x="8001316" y="4999134"/>
              <a:ext cx="28961" cy="17086"/>
            </a:xfrm>
            <a:custGeom>
              <a:avLst/>
              <a:gdLst>
                <a:gd name="connsiteX0" fmla="*/ 28963 w 28962"/>
                <a:gd name="connsiteY0" fmla="*/ 17085 h 17085"/>
                <a:gd name="connsiteX1" fmla="*/ 0 w 28962"/>
                <a:gd name="connsiteY1" fmla="*/ 17085 h 17085"/>
                <a:gd name="connsiteX2" fmla="*/ 0 w 28962"/>
                <a:gd name="connsiteY2" fmla="*/ 0 h 17085"/>
                <a:gd name="connsiteX3" fmla="*/ 28963 w 28962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4" name="Полилиния: фигура 549">
              <a:extLst>
                <a:ext uri="{FF2B5EF4-FFF2-40B4-BE49-F238E27FC236}">
                  <a16:creationId xmlns="" xmlns:a16="http://schemas.microsoft.com/office/drawing/2014/main" id="{D9266090-6120-4BD9-BC07-8D3078208D6D}"/>
                </a:ext>
              </a:extLst>
            </p:cNvPr>
            <p:cNvSpPr/>
            <p:nvPr/>
          </p:nvSpPr>
          <p:spPr>
            <a:xfrm>
              <a:off x="8001316" y="5037097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5" name="Полилиния: фигура 550">
              <a:extLst>
                <a:ext uri="{FF2B5EF4-FFF2-40B4-BE49-F238E27FC236}">
                  <a16:creationId xmlns="" xmlns:a16="http://schemas.microsoft.com/office/drawing/2014/main" id="{F50E24DD-48A3-46C3-B10E-93C1A5354F05}"/>
                </a:ext>
              </a:extLst>
            </p:cNvPr>
            <p:cNvSpPr/>
            <p:nvPr/>
          </p:nvSpPr>
          <p:spPr>
            <a:xfrm>
              <a:off x="8001316" y="5075098"/>
              <a:ext cx="28961" cy="17084"/>
            </a:xfrm>
            <a:custGeom>
              <a:avLst/>
              <a:gdLst>
                <a:gd name="connsiteX0" fmla="*/ 28963 w 28962"/>
                <a:gd name="connsiteY0" fmla="*/ 17085 h 17084"/>
                <a:gd name="connsiteX1" fmla="*/ 0 w 28962"/>
                <a:gd name="connsiteY1" fmla="*/ 17085 h 17084"/>
                <a:gd name="connsiteX2" fmla="*/ 0 w 28962"/>
                <a:gd name="connsiteY2" fmla="*/ 0 h 17084"/>
                <a:gd name="connsiteX3" fmla="*/ 28963 w 28962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6" name="Полилиния: фигура 551">
              <a:extLst>
                <a:ext uri="{FF2B5EF4-FFF2-40B4-BE49-F238E27FC236}">
                  <a16:creationId xmlns="" xmlns:a16="http://schemas.microsoft.com/office/drawing/2014/main" id="{EA2CE0B6-DD9E-4E72-9873-F02CB3E80F27}"/>
                </a:ext>
              </a:extLst>
            </p:cNvPr>
            <p:cNvSpPr/>
            <p:nvPr/>
          </p:nvSpPr>
          <p:spPr>
            <a:xfrm>
              <a:off x="8001316" y="5113062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7" name="Полилиния: фигура 552">
              <a:extLst>
                <a:ext uri="{FF2B5EF4-FFF2-40B4-BE49-F238E27FC236}">
                  <a16:creationId xmlns="" xmlns:a16="http://schemas.microsoft.com/office/drawing/2014/main" id="{5CB22E77-BF3D-45EC-A5D4-FEA48676A71F}"/>
                </a:ext>
              </a:extLst>
            </p:cNvPr>
            <p:cNvSpPr/>
            <p:nvPr/>
          </p:nvSpPr>
          <p:spPr>
            <a:xfrm>
              <a:off x="8001316" y="5151044"/>
              <a:ext cx="28961" cy="17100"/>
            </a:xfrm>
            <a:custGeom>
              <a:avLst/>
              <a:gdLst>
                <a:gd name="connsiteX0" fmla="*/ 28963 w 28962"/>
                <a:gd name="connsiteY0" fmla="*/ 17102 h 17101"/>
                <a:gd name="connsiteX1" fmla="*/ 0 w 28962"/>
                <a:gd name="connsiteY1" fmla="*/ 17102 h 17101"/>
                <a:gd name="connsiteX2" fmla="*/ 0 w 28962"/>
                <a:gd name="connsiteY2" fmla="*/ 0 h 17101"/>
                <a:gd name="connsiteX3" fmla="*/ 28963 w 28962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8" name="Полилиния: фигура 553">
              <a:extLst>
                <a:ext uri="{FF2B5EF4-FFF2-40B4-BE49-F238E27FC236}">
                  <a16:creationId xmlns="" xmlns:a16="http://schemas.microsoft.com/office/drawing/2014/main" id="{84DFD195-4D17-41B0-A9A3-A0775FF4C933}"/>
                </a:ext>
              </a:extLst>
            </p:cNvPr>
            <p:cNvSpPr/>
            <p:nvPr/>
          </p:nvSpPr>
          <p:spPr>
            <a:xfrm>
              <a:off x="8062112" y="4999134"/>
              <a:ext cx="28964" cy="17086"/>
            </a:xfrm>
            <a:custGeom>
              <a:avLst/>
              <a:gdLst>
                <a:gd name="connsiteX0" fmla="*/ 28963 w 28963"/>
                <a:gd name="connsiteY0" fmla="*/ 17085 h 17085"/>
                <a:gd name="connsiteX1" fmla="*/ 0 w 28963"/>
                <a:gd name="connsiteY1" fmla="*/ 17085 h 17085"/>
                <a:gd name="connsiteX2" fmla="*/ 0 w 28963"/>
                <a:gd name="connsiteY2" fmla="*/ 0 h 17085"/>
                <a:gd name="connsiteX3" fmla="*/ 28963 w 28963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9" name="Полилиния: фигура 554">
              <a:extLst>
                <a:ext uri="{FF2B5EF4-FFF2-40B4-BE49-F238E27FC236}">
                  <a16:creationId xmlns="" xmlns:a16="http://schemas.microsoft.com/office/drawing/2014/main" id="{63CA66E9-4FC0-4E15-BC65-55CD8B084CAF}"/>
                </a:ext>
              </a:extLst>
            </p:cNvPr>
            <p:cNvSpPr/>
            <p:nvPr/>
          </p:nvSpPr>
          <p:spPr>
            <a:xfrm>
              <a:off x="8062112" y="5037097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0" name="Полилиния: фигура 555">
              <a:extLst>
                <a:ext uri="{FF2B5EF4-FFF2-40B4-BE49-F238E27FC236}">
                  <a16:creationId xmlns="" xmlns:a16="http://schemas.microsoft.com/office/drawing/2014/main" id="{DB21B811-3D9E-45EE-987C-68662266BF13}"/>
                </a:ext>
              </a:extLst>
            </p:cNvPr>
            <p:cNvSpPr/>
            <p:nvPr/>
          </p:nvSpPr>
          <p:spPr>
            <a:xfrm>
              <a:off x="8062112" y="5075098"/>
              <a:ext cx="28964" cy="17084"/>
            </a:xfrm>
            <a:custGeom>
              <a:avLst/>
              <a:gdLst>
                <a:gd name="connsiteX0" fmla="*/ 28963 w 28963"/>
                <a:gd name="connsiteY0" fmla="*/ 17085 h 17084"/>
                <a:gd name="connsiteX1" fmla="*/ 0 w 28963"/>
                <a:gd name="connsiteY1" fmla="*/ 17085 h 17084"/>
                <a:gd name="connsiteX2" fmla="*/ 0 w 28963"/>
                <a:gd name="connsiteY2" fmla="*/ 0 h 17084"/>
                <a:gd name="connsiteX3" fmla="*/ 28963 w 28963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1" name="Полилиния: фигура 556">
              <a:extLst>
                <a:ext uri="{FF2B5EF4-FFF2-40B4-BE49-F238E27FC236}">
                  <a16:creationId xmlns="" xmlns:a16="http://schemas.microsoft.com/office/drawing/2014/main" id="{28DD8239-25C9-4E6F-BDA1-F0A0C1360BC0}"/>
                </a:ext>
              </a:extLst>
            </p:cNvPr>
            <p:cNvSpPr/>
            <p:nvPr/>
          </p:nvSpPr>
          <p:spPr>
            <a:xfrm>
              <a:off x="8062112" y="5113062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2" name="Полилиния: фигура 557">
              <a:extLst>
                <a:ext uri="{FF2B5EF4-FFF2-40B4-BE49-F238E27FC236}">
                  <a16:creationId xmlns="" xmlns:a16="http://schemas.microsoft.com/office/drawing/2014/main" id="{28E87C37-22C0-474C-BE38-3FA57274365E}"/>
                </a:ext>
              </a:extLst>
            </p:cNvPr>
            <p:cNvSpPr/>
            <p:nvPr/>
          </p:nvSpPr>
          <p:spPr>
            <a:xfrm>
              <a:off x="8062112" y="5151044"/>
              <a:ext cx="28964" cy="17100"/>
            </a:xfrm>
            <a:custGeom>
              <a:avLst/>
              <a:gdLst>
                <a:gd name="connsiteX0" fmla="*/ 28963 w 28963"/>
                <a:gd name="connsiteY0" fmla="*/ 17102 h 17101"/>
                <a:gd name="connsiteX1" fmla="*/ 0 w 28963"/>
                <a:gd name="connsiteY1" fmla="*/ 17102 h 17101"/>
                <a:gd name="connsiteX2" fmla="*/ 0 w 28963"/>
                <a:gd name="connsiteY2" fmla="*/ 0 h 17101"/>
                <a:gd name="connsiteX3" fmla="*/ 28963 w 28963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3" name="Полилиния: фигура 558">
              <a:extLst>
                <a:ext uri="{FF2B5EF4-FFF2-40B4-BE49-F238E27FC236}">
                  <a16:creationId xmlns="" xmlns:a16="http://schemas.microsoft.com/office/drawing/2014/main" id="{C0514CD3-09CA-49C9-A45A-E25A679693B6}"/>
                </a:ext>
              </a:extLst>
            </p:cNvPr>
            <p:cNvSpPr/>
            <p:nvPr/>
          </p:nvSpPr>
          <p:spPr>
            <a:xfrm>
              <a:off x="8355218" y="4365370"/>
              <a:ext cx="25940" cy="527527"/>
            </a:xfrm>
            <a:custGeom>
              <a:avLst/>
              <a:gdLst>
                <a:gd name="connsiteX0" fmla="*/ 25940 w 25940"/>
                <a:gd name="connsiteY0" fmla="*/ 527530 h 527529"/>
                <a:gd name="connsiteX1" fmla="*/ 0 w 25940"/>
                <a:gd name="connsiteY1" fmla="*/ 527530 h 527529"/>
                <a:gd name="connsiteX2" fmla="*/ 0 w 25940"/>
                <a:gd name="connsiteY2" fmla="*/ 0 h 527529"/>
                <a:gd name="connsiteX3" fmla="*/ 25940 w 25940"/>
                <a:gd name="connsiteY3" fmla="*/ 0 h 527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527529">
                  <a:moveTo>
                    <a:pt x="25940" y="527530"/>
                  </a:moveTo>
                  <a:lnTo>
                    <a:pt x="0" y="527530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4" name="Полилиния: фигура 559">
              <a:extLst>
                <a:ext uri="{FF2B5EF4-FFF2-40B4-BE49-F238E27FC236}">
                  <a16:creationId xmlns="" xmlns:a16="http://schemas.microsoft.com/office/drawing/2014/main" id="{B5091F8C-6668-46EE-98D0-41887DD602FA}"/>
                </a:ext>
              </a:extLst>
            </p:cNvPr>
            <p:cNvSpPr/>
            <p:nvPr/>
          </p:nvSpPr>
          <p:spPr>
            <a:xfrm>
              <a:off x="8541713" y="4669643"/>
              <a:ext cx="25940" cy="210613"/>
            </a:xfrm>
            <a:custGeom>
              <a:avLst/>
              <a:gdLst>
                <a:gd name="connsiteX0" fmla="*/ 25940 w 25940"/>
                <a:gd name="connsiteY0" fmla="*/ 210613 h 210613"/>
                <a:gd name="connsiteX1" fmla="*/ 0 w 25940"/>
                <a:gd name="connsiteY1" fmla="*/ 210613 h 210613"/>
                <a:gd name="connsiteX2" fmla="*/ 0 w 25940"/>
                <a:gd name="connsiteY2" fmla="*/ 0 h 210613"/>
                <a:gd name="connsiteX3" fmla="*/ 25940 w 25940"/>
                <a:gd name="connsiteY3" fmla="*/ 0 h 2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10613">
                  <a:moveTo>
                    <a:pt x="25940" y="210613"/>
                  </a:moveTo>
                  <a:lnTo>
                    <a:pt x="0" y="210613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5" name="Полилиния: фигура 560">
              <a:extLst>
                <a:ext uri="{FF2B5EF4-FFF2-40B4-BE49-F238E27FC236}">
                  <a16:creationId xmlns="" xmlns:a16="http://schemas.microsoft.com/office/drawing/2014/main" id="{4CC94EE9-86AA-4C18-97FC-4AD99216393E}"/>
                </a:ext>
              </a:extLst>
            </p:cNvPr>
            <p:cNvSpPr/>
            <p:nvPr/>
          </p:nvSpPr>
          <p:spPr>
            <a:xfrm>
              <a:off x="8438044" y="5247903"/>
              <a:ext cx="717098" cy="232084"/>
            </a:xfrm>
            <a:custGeom>
              <a:avLst/>
              <a:gdLst>
                <a:gd name="connsiteX0" fmla="*/ 25943 w 717098"/>
                <a:gd name="connsiteY0" fmla="*/ 232085 h 232084"/>
                <a:gd name="connsiteX1" fmla="*/ 0 w 717098"/>
                <a:gd name="connsiteY1" fmla="*/ 232085 h 232084"/>
                <a:gd name="connsiteX2" fmla="*/ 0 w 717098"/>
                <a:gd name="connsiteY2" fmla="*/ 57380 h 232084"/>
                <a:gd name="connsiteX3" fmla="*/ 57383 w 717098"/>
                <a:gd name="connsiteY3" fmla="*/ 0 h 232084"/>
                <a:gd name="connsiteX4" fmla="*/ 717098 w 717098"/>
                <a:gd name="connsiteY4" fmla="*/ 0 h 232084"/>
                <a:gd name="connsiteX5" fmla="*/ 717098 w 717098"/>
                <a:gd name="connsiteY5" fmla="*/ 25938 h 232084"/>
                <a:gd name="connsiteX6" fmla="*/ 68132 w 717098"/>
                <a:gd name="connsiteY6" fmla="*/ 25938 h 232084"/>
                <a:gd name="connsiteX7" fmla="*/ 25943 w 717098"/>
                <a:gd name="connsiteY7" fmla="*/ 68132 h 23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7098" h="232084">
                  <a:moveTo>
                    <a:pt x="25943" y="232085"/>
                  </a:moveTo>
                  <a:lnTo>
                    <a:pt x="0" y="232085"/>
                  </a:lnTo>
                  <a:lnTo>
                    <a:pt x="0" y="57380"/>
                  </a:lnTo>
                  <a:lnTo>
                    <a:pt x="57383" y="0"/>
                  </a:lnTo>
                  <a:lnTo>
                    <a:pt x="717098" y="0"/>
                  </a:lnTo>
                  <a:lnTo>
                    <a:pt x="717098" y="25938"/>
                  </a:lnTo>
                  <a:lnTo>
                    <a:pt x="68132" y="25938"/>
                  </a:lnTo>
                  <a:lnTo>
                    <a:pt x="25943" y="6813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6" name="Полилиния: фигура 561">
              <a:extLst>
                <a:ext uri="{FF2B5EF4-FFF2-40B4-BE49-F238E27FC236}">
                  <a16:creationId xmlns="" xmlns:a16="http://schemas.microsoft.com/office/drawing/2014/main" id="{062D3F31-E84A-43A8-AEFE-E78574DDFEA6}"/>
                </a:ext>
              </a:extLst>
            </p:cNvPr>
            <p:cNvSpPr/>
            <p:nvPr/>
          </p:nvSpPr>
          <p:spPr>
            <a:xfrm>
              <a:off x="8650915" y="5297700"/>
              <a:ext cx="504232" cy="25938"/>
            </a:xfrm>
            <a:custGeom>
              <a:avLst/>
              <a:gdLst>
                <a:gd name="connsiteX0" fmla="*/ 504234 w 504233"/>
                <a:gd name="connsiteY0" fmla="*/ 25938 h 25937"/>
                <a:gd name="connsiteX1" fmla="*/ 0 w 504233"/>
                <a:gd name="connsiteY1" fmla="*/ 25938 h 25937"/>
                <a:gd name="connsiteX2" fmla="*/ 0 w 504233"/>
                <a:gd name="connsiteY2" fmla="*/ 0 h 25937"/>
                <a:gd name="connsiteX3" fmla="*/ 504234 w 504233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233" h="25937">
                  <a:moveTo>
                    <a:pt x="504234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5042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7" name="Полилиния: фигура 562">
              <a:extLst>
                <a:ext uri="{FF2B5EF4-FFF2-40B4-BE49-F238E27FC236}">
                  <a16:creationId xmlns="" xmlns:a16="http://schemas.microsoft.com/office/drawing/2014/main" id="{A4F73678-F0EF-4F0A-A9B8-BB24AB8032AC}"/>
                </a:ext>
              </a:extLst>
            </p:cNvPr>
            <p:cNvSpPr/>
            <p:nvPr/>
          </p:nvSpPr>
          <p:spPr>
            <a:xfrm>
              <a:off x="8650915" y="5357456"/>
              <a:ext cx="504232" cy="25933"/>
            </a:xfrm>
            <a:custGeom>
              <a:avLst/>
              <a:gdLst>
                <a:gd name="connsiteX0" fmla="*/ 504234 w 504233"/>
                <a:gd name="connsiteY0" fmla="*/ 25935 h 25934"/>
                <a:gd name="connsiteX1" fmla="*/ 0 w 504233"/>
                <a:gd name="connsiteY1" fmla="*/ 25935 h 25934"/>
                <a:gd name="connsiteX2" fmla="*/ 0 w 504233"/>
                <a:gd name="connsiteY2" fmla="*/ 0 h 25934"/>
                <a:gd name="connsiteX3" fmla="*/ 504234 w 50423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233" h="25934">
                  <a:moveTo>
                    <a:pt x="504234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5042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8" name="Полилиния: фигура 563">
              <a:extLst>
                <a:ext uri="{FF2B5EF4-FFF2-40B4-BE49-F238E27FC236}">
                  <a16:creationId xmlns="" xmlns:a16="http://schemas.microsoft.com/office/drawing/2014/main" id="{D6A19F04-E882-44C8-9789-2789EF599C7E}"/>
                </a:ext>
              </a:extLst>
            </p:cNvPr>
            <p:cNvSpPr/>
            <p:nvPr/>
          </p:nvSpPr>
          <p:spPr>
            <a:xfrm>
              <a:off x="8650915" y="5417226"/>
              <a:ext cx="504232" cy="25933"/>
            </a:xfrm>
            <a:custGeom>
              <a:avLst/>
              <a:gdLst>
                <a:gd name="connsiteX0" fmla="*/ 504234 w 504233"/>
                <a:gd name="connsiteY0" fmla="*/ 25934 h 25934"/>
                <a:gd name="connsiteX1" fmla="*/ 0 w 504233"/>
                <a:gd name="connsiteY1" fmla="*/ 25934 h 25934"/>
                <a:gd name="connsiteX2" fmla="*/ 0 w 504233"/>
                <a:gd name="connsiteY2" fmla="*/ 0 h 25934"/>
                <a:gd name="connsiteX3" fmla="*/ 504234 w 50423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233" h="25934">
                  <a:moveTo>
                    <a:pt x="504234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5042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" name="Полилиния: фигура 564">
              <a:extLst>
                <a:ext uri="{FF2B5EF4-FFF2-40B4-BE49-F238E27FC236}">
                  <a16:creationId xmlns="" xmlns:a16="http://schemas.microsoft.com/office/drawing/2014/main" id="{3A43C639-3849-4B2D-BFF7-9D0CB357BC57}"/>
                </a:ext>
              </a:extLst>
            </p:cNvPr>
            <p:cNvSpPr/>
            <p:nvPr/>
          </p:nvSpPr>
          <p:spPr>
            <a:xfrm>
              <a:off x="9451918" y="5218418"/>
              <a:ext cx="207468" cy="463082"/>
            </a:xfrm>
            <a:custGeom>
              <a:avLst/>
              <a:gdLst>
                <a:gd name="connsiteX0" fmla="*/ 25943 w 207468"/>
                <a:gd name="connsiteY0" fmla="*/ 463085 h 463084"/>
                <a:gd name="connsiteX1" fmla="*/ 0 w 207468"/>
                <a:gd name="connsiteY1" fmla="*/ 463085 h 463084"/>
                <a:gd name="connsiteX2" fmla="*/ 0 w 207468"/>
                <a:gd name="connsiteY2" fmla="*/ 0 h 463084"/>
                <a:gd name="connsiteX3" fmla="*/ 207468 w 207468"/>
                <a:gd name="connsiteY3" fmla="*/ 0 h 463084"/>
                <a:gd name="connsiteX4" fmla="*/ 207468 w 207468"/>
                <a:gd name="connsiteY4" fmla="*/ 25938 h 463084"/>
                <a:gd name="connsiteX5" fmla="*/ 25943 w 207468"/>
                <a:gd name="connsiteY5" fmla="*/ 25938 h 463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468" h="463084">
                  <a:moveTo>
                    <a:pt x="25943" y="463085"/>
                  </a:moveTo>
                  <a:lnTo>
                    <a:pt x="0" y="463085"/>
                  </a:lnTo>
                  <a:lnTo>
                    <a:pt x="0" y="0"/>
                  </a:lnTo>
                  <a:lnTo>
                    <a:pt x="207468" y="0"/>
                  </a:lnTo>
                  <a:lnTo>
                    <a:pt x="207468" y="25938"/>
                  </a:lnTo>
                  <a:lnTo>
                    <a:pt x="25943" y="2593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" name="Полилиния: фигура 565">
              <a:extLst>
                <a:ext uri="{FF2B5EF4-FFF2-40B4-BE49-F238E27FC236}">
                  <a16:creationId xmlns="" xmlns:a16="http://schemas.microsoft.com/office/drawing/2014/main" id="{D64529B6-4301-4D7B-986E-7E7CAF91EC1D}"/>
                </a:ext>
              </a:extLst>
            </p:cNvPr>
            <p:cNvSpPr/>
            <p:nvPr/>
          </p:nvSpPr>
          <p:spPr>
            <a:xfrm>
              <a:off x="9524303" y="5295415"/>
              <a:ext cx="135075" cy="25933"/>
            </a:xfrm>
            <a:custGeom>
              <a:avLst/>
              <a:gdLst>
                <a:gd name="connsiteX0" fmla="*/ 135076 w 135075"/>
                <a:gd name="connsiteY0" fmla="*/ 25935 h 25934"/>
                <a:gd name="connsiteX1" fmla="*/ 0 w 135075"/>
                <a:gd name="connsiteY1" fmla="*/ 25935 h 25934"/>
                <a:gd name="connsiteX2" fmla="*/ 0 w 135075"/>
                <a:gd name="connsiteY2" fmla="*/ 0 h 25934"/>
                <a:gd name="connsiteX3" fmla="*/ 135076 w 13507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075" h="25934">
                  <a:moveTo>
                    <a:pt x="13507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350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1" name="Полилиния: фигура 566">
              <a:extLst>
                <a:ext uri="{FF2B5EF4-FFF2-40B4-BE49-F238E27FC236}">
                  <a16:creationId xmlns="" xmlns:a16="http://schemas.microsoft.com/office/drawing/2014/main" id="{8E26BD30-2BAC-4595-9B83-BD10F922AB26}"/>
                </a:ext>
              </a:extLst>
            </p:cNvPr>
            <p:cNvSpPr/>
            <p:nvPr/>
          </p:nvSpPr>
          <p:spPr>
            <a:xfrm>
              <a:off x="9551332" y="5348055"/>
              <a:ext cx="70231" cy="25929"/>
            </a:xfrm>
            <a:custGeom>
              <a:avLst/>
              <a:gdLst>
                <a:gd name="connsiteX0" fmla="*/ 70231 w 70231"/>
                <a:gd name="connsiteY0" fmla="*/ 25929 h 25928"/>
                <a:gd name="connsiteX1" fmla="*/ 0 w 70231"/>
                <a:gd name="connsiteY1" fmla="*/ 25929 h 25928"/>
                <a:gd name="connsiteX2" fmla="*/ 0 w 70231"/>
                <a:gd name="connsiteY2" fmla="*/ 0 h 25928"/>
                <a:gd name="connsiteX3" fmla="*/ 70231 w 70231"/>
                <a:gd name="connsiteY3" fmla="*/ 0 h 25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25928">
                  <a:moveTo>
                    <a:pt x="70231" y="25929"/>
                  </a:moveTo>
                  <a:lnTo>
                    <a:pt x="0" y="25929"/>
                  </a:lnTo>
                  <a:lnTo>
                    <a:pt x="0" y="0"/>
                  </a:lnTo>
                  <a:lnTo>
                    <a:pt x="702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2" name="Полилиния: фигура 567">
              <a:extLst>
                <a:ext uri="{FF2B5EF4-FFF2-40B4-BE49-F238E27FC236}">
                  <a16:creationId xmlns="" xmlns:a16="http://schemas.microsoft.com/office/drawing/2014/main" id="{3E0BA1A8-CE07-4E9C-8DBF-0E9AC7ADCB31}"/>
                </a:ext>
              </a:extLst>
            </p:cNvPr>
            <p:cNvSpPr/>
            <p:nvPr/>
          </p:nvSpPr>
          <p:spPr>
            <a:xfrm>
              <a:off x="9524303" y="5402057"/>
              <a:ext cx="135075" cy="25938"/>
            </a:xfrm>
            <a:custGeom>
              <a:avLst/>
              <a:gdLst>
                <a:gd name="connsiteX0" fmla="*/ 135076 w 135075"/>
                <a:gd name="connsiteY0" fmla="*/ 25938 h 25937"/>
                <a:gd name="connsiteX1" fmla="*/ 0 w 135075"/>
                <a:gd name="connsiteY1" fmla="*/ 25938 h 25937"/>
                <a:gd name="connsiteX2" fmla="*/ 0 w 135075"/>
                <a:gd name="connsiteY2" fmla="*/ 0 h 25937"/>
                <a:gd name="connsiteX3" fmla="*/ 135076 w 135075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075" h="25937">
                  <a:moveTo>
                    <a:pt x="135076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350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3" name="Полилиния: фигура 568">
              <a:extLst>
                <a:ext uri="{FF2B5EF4-FFF2-40B4-BE49-F238E27FC236}">
                  <a16:creationId xmlns="" xmlns:a16="http://schemas.microsoft.com/office/drawing/2014/main" id="{FD457B0A-CDF9-4DE3-93AB-80BC4D584109}"/>
                </a:ext>
              </a:extLst>
            </p:cNvPr>
            <p:cNvSpPr/>
            <p:nvPr/>
          </p:nvSpPr>
          <p:spPr>
            <a:xfrm>
              <a:off x="9520354" y="5459671"/>
              <a:ext cx="139029" cy="106958"/>
            </a:xfrm>
            <a:custGeom>
              <a:avLst/>
              <a:gdLst>
                <a:gd name="connsiteX0" fmla="*/ 139028 w 139028"/>
                <a:gd name="connsiteY0" fmla="*/ 106959 h 106958"/>
                <a:gd name="connsiteX1" fmla="*/ 0 w 139028"/>
                <a:gd name="connsiteY1" fmla="*/ 106959 h 106958"/>
                <a:gd name="connsiteX2" fmla="*/ 0 w 139028"/>
                <a:gd name="connsiteY2" fmla="*/ 0 h 106958"/>
                <a:gd name="connsiteX3" fmla="*/ 139028 w 139028"/>
                <a:gd name="connsiteY3" fmla="*/ 0 h 106958"/>
                <a:gd name="connsiteX4" fmla="*/ 139028 w 139028"/>
                <a:gd name="connsiteY4" fmla="*/ 25935 h 106958"/>
                <a:gd name="connsiteX5" fmla="*/ 25940 w 139028"/>
                <a:gd name="connsiteY5" fmla="*/ 25935 h 106958"/>
                <a:gd name="connsiteX6" fmla="*/ 25940 w 139028"/>
                <a:gd name="connsiteY6" fmla="*/ 81021 h 106958"/>
                <a:gd name="connsiteX7" fmla="*/ 139028 w 139028"/>
                <a:gd name="connsiteY7" fmla="*/ 81021 h 106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028" h="106958">
                  <a:moveTo>
                    <a:pt x="139028" y="106959"/>
                  </a:moveTo>
                  <a:lnTo>
                    <a:pt x="0" y="106959"/>
                  </a:lnTo>
                  <a:lnTo>
                    <a:pt x="0" y="0"/>
                  </a:lnTo>
                  <a:lnTo>
                    <a:pt x="139028" y="0"/>
                  </a:lnTo>
                  <a:lnTo>
                    <a:pt x="139028" y="25935"/>
                  </a:lnTo>
                  <a:lnTo>
                    <a:pt x="25940" y="25935"/>
                  </a:lnTo>
                  <a:lnTo>
                    <a:pt x="25940" y="81021"/>
                  </a:lnTo>
                  <a:lnTo>
                    <a:pt x="139028" y="8102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4" name="Полилиния: фигура 569">
              <a:extLst>
                <a:ext uri="{FF2B5EF4-FFF2-40B4-BE49-F238E27FC236}">
                  <a16:creationId xmlns="" xmlns:a16="http://schemas.microsoft.com/office/drawing/2014/main" id="{9517C368-25C6-465E-A119-FCC7A7BA7F74}"/>
                </a:ext>
              </a:extLst>
            </p:cNvPr>
            <p:cNvSpPr/>
            <p:nvPr/>
          </p:nvSpPr>
          <p:spPr>
            <a:xfrm>
              <a:off x="9385643" y="5252991"/>
              <a:ext cx="27017" cy="27008"/>
            </a:xfrm>
            <a:custGeom>
              <a:avLst/>
              <a:gdLst>
                <a:gd name="connsiteX0" fmla="*/ 27017 w 27017"/>
                <a:gd name="connsiteY0" fmla="*/ 27009 h 27008"/>
                <a:gd name="connsiteX1" fmla="*/ 0 w 27017"/>
                <a:gd name="connsiteY1" fmla="*/ 27009 h 27008"/>
                <a:gd name="connsiteX2" fmla="*/ 0 w 27017"/>
                <a:gd name="connsiteY2" fmla="*/ 0 h 27008"/>
                <a:gd name="connsiteX3" fmla="*/ 27017 w 27017"/>
                <a:gd name="connsiteY3" fmla="*/ 0 h 2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8">
                  <a:moveTo>
                    <a:pt x="27017" y="27009"/>
                  </a:moveTo>
                  <a:lnTo>
                    <a:pt x="0" y="2700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5" name="Полилиния: фигура 570">
              <a:extLst>
                <a:ext uri="{FF2B5EF4-FFF2-40B4-BE49-F238E27FC236}">
                  <a16:creationId xmlns="" xmlns:a16="http://schemas.microsoft.com/office/drawing/2014/main" id="{3736B74B-D3AC-466F-91A3-BFB708AAB77D}"/>
                </a:ext>
              </a:extLst>
            </p:cNvPr>
            <p:cNvSpPr/>
            <p:nvPr/>
          </p:nvSpPr>
          <p:spPr>
            <a:xfrm>
              <a:off x="9385643" y="5320791"/>
              <a:ext cx="27017" cy="27010"/>
            </a:xfrm>
            <a:custGeom>
              <a:avLst/>
              <a:gdLst>
                <a:gd name="connsiteX0" fmla="*/ 27017 w 27017"/>
                <a:gd name="connsiteY0" fmla="*/ 27012 h 27011"/>
                <a:gd name="connsiteX1" fmla="*/ 0 w 27017"/>
                <a:gd name="connsiteY1" fmla="*/ 27012 h 27011"/>
                <a:gd name="connsiteX2" fmla="*/ 0 w 27017"/>
                <a:gd name="connsiteY2" fmla="*/ 0 h 27011"/>
                <a:gd name="connsiteX3" fmla="*/ 27017 w 27017"/>
                <a:gd name="connsiteY3" fmla="*/ 0 h 27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11">
                  <a:moveTo>
                    <a:pt x="27017" y="27012"/>
                  </a:moveTo>
                  <a:lnTo>
                    <a:pt x="0" y="27012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6" name="Полилиния: фигура 571">
              <a:extLst>
                <a:ext uri="{FF2B5EF4-FFF2-40B4-BE49-F238E27FC236}">
                  <a16:creationId xmlns="" xmlns:a16="http://schemas.microsoft.com/office/drawing/2014/main" id="{1F30E631-9EF4-4E49-BEFB-FF399CDDC015}"/>
                </a:ext>
              </a:extLst>
            </p:cNvPr>
            <p:cNvSpPr/>
            <p:nvPr/>
          </p:nvSpPr>
          <p:spPr>
            <a:xfrm>
              <a:off x="9385643" y="5388623"/>
              <a:ext cx="27017" cy="27005"/>
            </a:xfrm>
            <a:custGeom>
              <a:avLst/>
              <a:gdLst>
                <a:gd name="connsiteX0" fmla="*/ 27017 w 27017"/>
                <a:gd name="connsiteY0" fmla="*/ 27007 h 27006"/>
                <a:gd name="connsiteX1" fmla="*/ 0 w 27017"/>
                <a:gd name="connsiteY1" fmla="*/ 27007 h 27006"/>
                <a:gd name="connsiteX2" fmla="*/ 0 w 27017"/>
                <a:gd name="connsiteY2" fmla="*/ 0 h 27006"/>
                <a:gd name="connsiteX3" fmla="*/ 27017 w 27017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6">
                  <a:moveTo>
                    <a:pt x="27017" y="27007"/>
                  </a:moveTo>
                  <a:lnTo>
                    <a:pt x="0" y="27007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7" name="Полилиния: фигура 572">
              <a:extLst>
                <a:ext uri="{FF2B5EF4-FFF2-40B4-BE49-F238E27FC236}">
                  <a16:creationId xmlns="" xmlns:a16="http://schemas.microsoft.com/office/drawing/2014/main" id="{E824954F-65A4-4E49-A0CD-0E8077D993B7}"/>
                </a:ext>
              </a:extLst>
            </p:cNvPr>
            <p:cNvSpPr/>
            <p:nvPr/>
          </p:nvSpPr>
          <p:spPr>
            <a:xfrm>
              <a:off x="9279513" y="5252991"/>
              <a:ext cx="57402" cy="27008"/>
            </a:xfrm>
            <a:custGeom>
              <a:avLst/>
              <a:gdLst>
                <a:gd name="connsiteX0" fmla="*/ 57404 w 57403"/>
                <a:gd name="connsiteY0" fmla="*/ 27009 h 27008"/>
                <a:gd name="connsiteX1" fmla="*/ 0 w 57403"/>
                <a:gd name="connsiteY1" fmla="*/ 27009 h 27008"/>
                <a:gd name="connsiteX2" fmla="*/ 0 w 57403"/>
                <a:gd name="connsiteY2" fmla="*/ 0 h 27008"/>
                <a:gd name="connsiteX3" fmla="*/ 57404 w 57403"/>
                <a:gd name="connsiteY3" fmla="*/ 0 h 2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03" h="27008">
                  <a:moveTo>
                    <a:pt x="57404" y="27009"/>
                  </a:moveTo>
                  <a:lnTo>
                    <a:pt x="0" y="27009"/>
                  </a:lnTo>
                  <a:lnTo>
                    <a:pt x="0" y="0"/>
                  </a:lnTo>
                  <a:lnTo>
                    <a:pt x="5740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8" name="Полилиния: фигура 573">
              <a:extLst>
                <a:ext uri="{FF2B5EF4-FFF2-40B4-BE49-F238E27FC236}">
                  <a16:creationId xmlns="" xmlns:a16="http://schemas.microsoft.com/office/drawing/2014/main" id="{0D4CCE9E-7379-4AF3-8C3D-DEEBAB3363E5}"/>
                </a:ext>
              </a:extLst>
            </p:cNvPr>
            <p:cNvSpPr/>
            <p:nvPr/>
          </p:nvSpPr>
          <p:spPr>
            <a:xfrm>
              <a:off x="9279513" y="5320791"/>
              <a:ext cx="57402" cy="27010"/>
            </a:xfrm>
            <a:custGeom>
              <a:avLst/>
              <a:gdLst>
                <a:gd name="connsiteX0" fmla="*/ 57404 w 57403"/>
                <a:gd name="connsiteY0" fmla="*/ 27012 h 27011"/>
                <a:gd name="connsiteX1" fmla="*/ 0 w 57403"/>
                <a:gd name="connsiteY1" fmla="*/ 27012 h 27011"/>
                <a:gd name="connsiteX2" fmla="*/ 0 w 57403"/>
                <a:gd name="connsiteY2" fmla="*/ 0 h 27011"/>
                <a:gd name="connsiteX3" fmla="*/ 57404 w 57403"/>
                <a:gd name="connsiteY3" fmla="*/ 0 h 27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03" h="27011">
                  <a:moveTo>
                    <a:pt x="57404" y="27012"/>
                  </a:moveTo>
                  <a:lnTo>
                    <a:pt x="0" y="27012"/>
                  </a:lnTo>
                  <a:lnTo>
                    <a:pt x="0" y="0"/>
                  </a:lnTo>
                  <a:lnTo>
                    <a:pt x="5740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" name="Полилиния: фигура 574">
              <a:extLst>
                <a:ext uri="{FF2B5EF4-FFF2-40B4-BE49-F238E27FC236}">
                  <a16:creationId xmlns="" xmlns:a16="http://schemas.microsoft.com/office/drawing/2014/main" id="{24DDC091-03D3-461D-9F5E-9ED066CD0EA3}"/>
                </a:ext>
              </a:extLst>
            </p:cNvPr>
            <p:cNvSpPr/>
            <p:nvPr/>
          </p:nvSpPr>
          <p:spPr>
            <a:xfrm>
              <a:off x="9279513" y="5388623"/>
              <a:ext cx="57402" cy="27005"/>
            </a:xfrm>
            <a:custGeom>
              <a:avLst/>
              <a:gdLst>
                <a:gd name="connsiteX0" fmla="*/ 57404 w 57403"/>
                <a:gd name="connsiteY0" fmla="*/ 27007 h 27006"/>
                <a:gd name="connsiteX1" fmla="*/ 0 w 57403"/>
                <a:gd name="connsiteY1" fmla="*/ 27007 h 27006"/>
                <a:gd name="connsiteX2" fmla="*/ 0 w 57403"/>
                <a:gd name="connsiteY2" fmla="*/ 0 h 27006"/>
                <a:gd name="connsiteX3" fmla="*/ 57404 w 57403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03" h="27006">
                  <a:moveTo>
                    <a:pt x="57404" y="27007"/>
                  </a:moveTo>
                  <a:lnTo>
                    <a:pt x="0" y="27007"/>
                  </a:lnTo>
                  <a:lnTo>
                    <a:pt x="0" y="0"/>
                  </a:lnTo>
                  <a:lnTo>
                    <a:pt x="5740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0" name="Полилиния: фигура 575">
              <a:extLst>
                <a:ext uri="{FF2B5EF4-FFF2-40B4-BE49-F238E27FC236}">
                  <a16:creationId xmlns="" xmlns:a16="http://schemas.microsoft.com/office/drawing/2014/main" id="{FDCCC2BB-A453-40F0-86FD-B8520D1F5300}"/>
                </a:ext>
              </a:extLst>
            </p:cNvPr>
            <p:cNvSpPr/>
            <p:nvPr/>
          </p:nvSpPr>
          <p:spPr>
            <a:xfrm>
              <a:off x="9385643" y="5456437"/>
              <a:ext cx="27017" cy="27010"/>
            </a:xfrm>
            <a:custGeom>
              <a:avLst/>
              <a:gdLst>
                <a:gd name="connsiteX0" fmla="*/ 27017 w 27017"/>
                <a:gd name="connsiteY0" fmla="*/ 27012 h 27011"/>
                <a:gd name="connsiteX1" fmla="*/ 0 w 27017"/>
                <a:gd name="connsiteY1" fmla="*/ 27012 h 27011"/>
                <a:gd name="connsiteX2" fmla="*/ 0 w 27017"/>
                <a:gd name="connsiteY2" fmla="*/ 0 h 27011"/>
                <a:gd name="connsiteX3" fmla="*/ 27017 w 27017"/>
                <a:gd name="connsiteY3" fmla="*/ 0 h 27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11">
                  <a:moveTo>
                    <a:pt x="27017" y="27012"/>
                  </a:moveTo>
                  <a:lnTo>
                    <a:pt x="0" y="27012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1" name="Полилиния: фигура 576">
              <a:extLst>
                <a:ext uri="{FF2B5EF4-FFF2-40B4-BE49-F238E27FC236}">
                  <a16:creationId xmlns="" xmlns:a16="http://schemas.microsoft.com/office/drawing/2014/main" id="{FE354721-F612-4135-BDBE-D20E295235E3}"/>
                </a:ext>
              </a:extLst>
            </p:cNvPr>
            <p:cNvSpPr/>
            <p:nvPr/>
          </p:nvSpPr>
          <p:spPr>
            <a:xfrm>
              <a:off x="9385643" y="5524256"/>
              <a:ext cx="27017" cy="27005"/>
            </a:xfrm>
            <a:custGeom>
              <a:avLst/>
              <a:gdLst>
                <a:gd name="connsiteX0" fmla="*/ 27017 w 27017"/>
                <a:gd name="connsiteY0" fmla="*/ 27006 h 27006"/>
                <a:gd name="connsiteX1" fmla="*/ 0 w 27017"/>
                <a:gd name="connsiteY1" fmla="*/ 27006 h 27006"/>
                <a:gd name="connsiteX2" fmla="*/ 0 w 27017"/>
                <a:gd name="connsiteY2" fmla="*/ 0 h 27006"/>
                <a:gd name="connsiteX3" fmla="*/ 27017 w 27017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6">
                  <a:moveTo>
                    <a:pt x="27017" y="27006"/>
                  </a:moveTo>
                  <a:lnTo>
                    <a:pt x="0" y="2700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2" name="Полилиния: фигура 577">
              <a:extLst>
                <a:ext uri="{FF2B5EF4-FFF2-40B4-BE49-F238E27FC236}">
                  <a16:creationId xmlns="" xmlns:a16="http://schemas.microsoft.com/office/drawing/2014/main" id="{F3A20C3D-035D-4EC1-8B96-FAB78A1F4DB2}"/>
                </a:ext>
              </a:extLst>
            </p:cNvPr>
            <p:cNvSpPr/>
            <p:nvPr/>
          </p:nvSpPr>
          <p:spPr>
            <a:xfrm>
              <a:off x="9385643" y="5592072"/>
              <a:ext cx="27017" cy="27005"/>
            </a:xfrm>
            <a:custGeom>
              <a:avLst/>
              <a:gdLst>
                <a:gd name="connsiteX0" fmla="*/ 27017 w 27017"/>
                <a:gd name="connsiteY0" fmla="*/ 27006 h 27006"/>
                <a:gd name="connsiteX1" fmla="*/ 0 w 27017"/>
                <a:gd name="connsiteY1" fmla="*/ 27006 h 27006"/>
                <a:gd name="connsiteX2" fmla="*/ 0 w 27017"/>
                <a:gd name="connsiteY2" fmla="*/ 0 h 27006"/>
                <a:gd name="connsiteX3" fmla="*/ 27017 w 27017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6">
                  <a:moveTo>
                    <a:pt x="27017" y="27006"/>
                  </a:moveTo>
                  <a:lnTo>
                    <a:pt x="0" y="2700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3" name="Полилиния: фигура 578">
              <a:extLst>
                <a:ext uri="{FF2B5EF4-FFF2-40B4-BE49-F238E27FC236}">
                  <a16:creationId xmlns="" xmlns:a16="http://schemas.microsoft.com/office/drawing/2014/main" id="{CDD62037-A2FD-47EC-9F31-8A6A2DCF3A59}"/>
                </a:ext>
              </a:extLst>
            </p:cNvPr>
            <p:cNvSpPr/>
            <p:nvPr/>
          </p:nvSpPr>
          <p:spPr>
            <a:xfrm>
              <a:off x="9838556" y="4936956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4" name="Полилиния: фигура 579">
              <a:extLst>
                <a:ext uri="{FF2B5EF4-FFF2-40B4-BE49-F238E27FC236}">
                  <a16:creationId xmlns="" xmlns:a16="http://schemas.microsoft.com/office/drawing/2014/main" id="{A1FAB58C-60D3-43B6-B61F-61FF68621943}"/>
                </a:ext>
              </a:extLst>
            </p:cNvPr>
            <p:cNvSpPr/>
            <p:nvPr/>
          </p:nvSpPr>
          <p:spPr>
            <a:xfrm>
              <a:off x="9838556" y="4984561"/>
              <a:ext cx="27017" cy="18963"/>
            </a:xfrm>
            <a:custGeom>
              <a:avLst/>
              <a:gdLst>
                <a:gd name="connsiteX0" fmla="*/ 27018 w 27017"/>
                <a:gd name="connsiteY0" fmla="*/ 18963 h 18963"/>
                <a:gd name="connsiteX1" fmla="*/ 0 w 27017"/>
                <a:gd name="connsiteY1" fmla="*/ 18963 h 18963"/>
                <a:gd name="connsiteX2" fmla="*/ 0 w 27017"/>
                <a:gd name="connsiteY2" fmla="*/ 0 h 18963"/>
                <a:gd name="connsiteX3" fmla="*/ 27018 w 27017"/>
                <a:gd name="connsiteY3" fmla="*/ 0 h 1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3">
                  <a:moveTo>
                    <a:pt x="27018" y="18963"/>
                  </a:moveTo>
                  <a:lnTo>
                    <a:pt x="0" y="18963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5" name="Полилиния: фигура 580">
              <a:extLst>
                <a:ext uri="{FF2B5EF4-FFF2-40B4-BE49-F238E27FC236}">
                  <a16:creationId xmlns="" xmlns:a16="http://schemas.microsoft.com/office/drawing/2014/main" id="{2028DE0E-DB0A-4820-ACDF-D25FEA524754}"/>
                </a:ext>
              </a:extLst>
            </p:cNvPr>
            <p:cNvSpPr/>
            <p:nvPr/>
          </p:nvSpPr>
          <p:spPr>
            <a:xfrm>
              <a:off x="9838556" y="5032176"/>
              <a:ext cx="27017" cy="18954"/>
            </a:xfrm>
            <a:custGeom>
              <a:avLst/>
              <a:gdLst>
                <a:gd name="connsiteX0" fmla="*/ 27018 w 27017"/>
                <a:gd name="connsiteY0" fmla="*/ 18954 h 18954"/>
                <a:gd name="connsiteX1" fmla="*/ 0 w 27017"/>
                <a:gd name="connsiteY1" fmla="*/ 18954 h 18954"/>
                <a:gd name="connsiteX2" fmla="*/ 0 w 27017"/>
                <a:gd name="connsiteY2" fmla="*/ 0 h 18954"/>
                <a:gd name="connsiteX3" fmla="*/ 27018 w 27017"/>
                <a:gd name="connsiteY3" fmla="*/ 0 h 1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4">
                  <a:moveTo>
                    <a:pt x="27018" y="18954"/>
                  </a:moveTo>
                  <a:lnTo>
                    <a:pt x="0" y="18954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6" name="Полилиния: фигура 581">
              <a:extLst>
                <a:ext uri="{FF2B5EF4-FFF2-40B4-BE49-F238E27FC236}">
                  <a16:creationId xmlns="" xmlns:a16="http://schemas.microsoft.com/office/drawing/2014/main" id="{77F07153-6C44-4F91-94F0-7EF58BEAE72E}"/>
                </a:ext>
              </a:extLst>
            </p:cNvPr>
            <p:cNvSpPr/>
            <p:nvPr/>
          </p:nvSpPr>
          <p:spPr>
            <a:xfrm>
              <a:off x="9838556" y="5079786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7" name="Полилиния: фигура 582">
              <a:extLst>
                <a:ext uri="{FF2B5EF4-FFF2-40B4-BE49-F238E27FC236}">
                  <a16:creationId xmlns="" xmlns:a16="http://schemas.microsoft.com/office/drawing/2014/main" id="{3DEB4D66-6C96-4F5E-ACEE-C76C1E981FA8}"/>
                </a:ext>
              </a:extLst>
            </p:cNvPr>
            <p:cNvSpPr/>
            <p:nvPr/>
          </p:nvSpPr>
          <p:spPr>
            <a:xfrm>
              <a:off x="9838556" y="5127391"/>
              <a:ext cx="27017" cy="18963"/>
            </a:xfrm>
            <a:custGeom>
              <a:avLst/>
              <a:gdLst>
                <a:gd name="connsiteX0" fmla="*/ 27018 w 27017"/>
                <a:gd name="connsiteY0" fmla="*/ 18963 h 18963"/>
                <a:gd name="connsiteX1" fmla="*/ 0 w 27017"/>
                <a:gd name="connsiteY1" fmla="*/ 18963 h 18963"/>
                <a:gd name="connsiteX2" fmla="*/ 0 w 27017"/>
                <a:gd name="connsiteY2" fmla="*/ 0 h 18963"/>
                <a:gd name="connsiteX3" fmla="*/ 27018 w 27017"/>
                <a:gd name="connsiteY3" fmla="*/ 0 h 1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3">
                  <a:moveTo>
                    <a:pt x="27018" y="18963"/>
                  </a:moveTo>
                  <a:lnTo>
                    <a:pt x="0" y="18963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8" name="Полилиния: фигура 583">
              <a:extLst>
                <a:ext uri="{FF2B5EF4-FFF2-40B4-BE49-F238E27FC236}">
                  <a16:creationId xmlns="" xmlns:a16="http://schemas.microsoft.com/office/drawing/2014/main" id="{EBA69D98-2833-45B3-A65B-C5747D1FD253}"/>
                </a:ext>
              </a:extLst>
            </p:cNvPr>
            <p:cNvSpPr/>
            <p:nvPr/>
          </p:nvSpPr>
          <p:spPr>
            <a:xfrm>
              <a:off x="9838556" y="5175008"/>
              <a:ext cx="27017" cy="18961"/>
            </a:xfrm>
            <a:custGeom>
              <a:avLst/>
              <a:gdLst>
                <a:gd name="connsiteX0" fmla="*/ 27018 w 27017"/>
                <a:gd name="connsiteY0" fmla="*/ 18961 h 18960"/>
                <a:gd name="connsiteX1" fmla="*/ 0 w 27017"/>
                <a:gd name="connsiteY1" fmla="*/ 18961 h 18960"/>
                <a:gd name="connsiteX2" fmla="*/ 0 w 27017"/>
                <a:gd name="connsiteY2" fmla="*/ 0 h 18960"/>
                <a:gd name="connsiteX3" fmla="*/ 27018 w 27017"/>
                <a:gd name="connsiteY3" fmla="*/ 0 h 1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0">
                  <a:moveTo>
                    <a:pt x="27018" y="18961"/>
                  </a:moveTo>
                  <a:lnTo>
                    <a:pt x="0" y="18961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9" name="Полилиния: фигура 584">
              <a:extLst>
                <a:ext uri="{FF2B5EF4-FFF2-40B4-BE49-F238E27FC236}">
                  <a16:creationId xmlns="" xmlns:a16="http://schemas.microsoft.com/office/drawing/2014/main" id="{637DC389-3A9B-4E6E-9D96-84811BACDB31}"/>
                </a:ext>
              </a:extLst>
            </p:cNvPr>
            <p:cNvSpPr/>
            <p:nvPr/>
          </p:nvSpPr>
          <p:spPr>
            <a:xfrm>
              <a:off x="9917794" y="5032176"/>
              <a:ext cx="27017" cy="18954"/>
            </a:xfrm>
            <a:custGeom>
              <a:avLst/>
              <a:gdLst>
                <a:gd name="connsiteX0" fmla="*/ 27018 w 27017"/>
                <a:gd name="connsiteY0" fmla="*/ 18954 h 18954"/>
                <a:gd name="connsiteX1" fmla="*/ 0 w 27017"/>
                <a:gd name="connsiteY1" fmla="*/ 18954 h 18954"/>
                <a:gd name="connsiteX2" fmla="*/ 0 w 27017"/>
                <a:gd name="connsiteY2" fmla="*/ 0 h 18954"/>
                <a:gd name="connsiteX3" fmla="*/ 27018 w 27017"/>
                <a:gd name="connsiteY3" fmla="*/ 0 h 1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4">
                  <a:moveTo>
                    <a:pt x="27018" y="18954"/>
                  </a:moveTo>
                  <a:lnTo>
                    <a:pt x="0" y="18954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0" name="Полилиния: фигура 585">
              <a:extLst>
                <a:ext uri="{FF2B5EF4-FFF2-40B4-BE49-F238E27FC236}">
                  <a16:creationId xmlns="" xmlns:a16="http://schemas.microsoft.com/office/drawing/2014/main" id="{B878C211-F535-4E59-A13B-2D43D4866190}"/>
                </a:ext>
              </a:extLst>
            </p:cNvPr>
            <p:cNvSpPr/>
            <p:nvPr/>
          </p:nvSpPr>
          <p:spPr>
            <a:xfrm>
              <a:off x="9917794" y="5079786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1" name="Полилиния: фигура 586">
              <a:extLst>
                <a:ext uri="{FF2B5EF4-FFF2-40B4-BE49-F238E27FC236}">
                  <a16:creationId xmlns="" xmlns:a16="http://schemas.microsoft.com/office/drawing/2014/main" id="{B99FBF35-ABC1-4B1D-9EF4-CBEF8E16E359}"/>
                </a:ext>
              </a:extLst>
            </p:cNvPr>
            <p:cNvSpPr/>
            <p:nvPr/>
          </p:nvSpPr>
          <p:spPr>
            <a:xfrm>
              <a:off x="9917794" y="5127391"/>
              <a:ext cx="27017" cy="18963"/>
            </a:xfrm>
            <a:custGeom>
              <a:avLst/>
              <a:gdLst>
                <a:gd name="connsiteX0" fmla="*/ 27018 w 27017"/>
                <a:gd name="connsiteY0" fmla="*/ 18963 h 18963"/>
                <a:gd name="connsiteX1" fmla="*/ 0 w 27017"/>
                <a:gd name="connsiteY1" fmla="*/ 18963 h 18963"/>
                <a:gd name="connsiteX2" fmla="*/ 0 w 27017"/>
                <a:gd name="connsiteY2" fmla="*/ 0 h 18963"/>
                <a:gd name="connsiteX3" fmla="*/ 27018 w 27017"/>
                <a:gd name="connsiteY3" fmla="*/ 0 h 1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3">
                  <a:moveTo>
                    <a:pt x="27018" y="18963"/>
                  </a:moveTo>
                  <a:lnTo>
                    <a:pt x="0" y="18963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2" name="Полилиния: фигура 587">
              <a:extLst>
                <a:ext uri="{FF2B5EF4-FFF2-40B4-BE49-F238E27FC236}">
                  <a16:creationId xmlns="" xmlns:a16="http://schemas.microsoft.com/office/drawing/2014/main" id="{4C66678F-F2E0-4163-AE36-5D3E2A036C7B}"/>
                </a:ext>
              </a:extLst>
            </p:cNvPr>
            <p:cNvSpPr/>
            <p:nvPr/>
          </p:nvSpPr>
          <p:spPr>
            <a:xfrm>
              <a:off x="9917794" y="5175008"/>
              <a:ext cx="27017" cy="18961"/>
            </a:xfrm>
            <a:custGeom>
              <a:avLst/>
              <a:gdLst>
                <a:gd name="connsiteX0" fmla="*/ 27018 w 27017"/>
                <a:gd name="connsiteY0" fmla="*/ 18961 h 18960"/>
                <a:gd name="connsiteX1" fmla="*/ 0 w 27017"/>
                <a:gd name="connsiteY1" fmla="*/ 18961 h 18960"/>
                <a:gd name="connsiteX2" fmla="*/ 0 w 27017"/>
                <a:gd name="connsiteY2" fmla="*/ 0 h 18960"/>
                <a:gd name="connsiteX3" fmla="*/ 27018 w 27017"/>
                <a:gd name="connsiteY3" fmla="*/ 0 h 1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0">
                  <a:moveTo>
                    <a:pt x="27018" y="18961"/>
                  </a:moveTo>
                  <a:lnTo>
                    <a:pt x="0" y="18961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3" name="Полилиния: фигура 588">
              <a:extLst>
                <a:ext uri="{FF2B5EF4-FFF2-40B4-BE49-F238E27FC236}">
                  <a16:creationId xmlns="" xmlns:a16="http://schemas.microsoft.com/office/drawing/2014/main" id="{B96ECB8C-D677-4634-9FDF-0B575226A2B4}"/>
                </a:ext>
              </a:extLst>
            </p:cNvPr>
            <p:cNvSpPr/>
            <p:nvPr/>
          </p:nvSpPr>
          <p:spPr>
            <a:xfrm>
              <a:off x="9917794" y="5222627"/>
              <a:ext cx="27017" cy="18954"/>
            </a:xfrm>
            <a:custGeom>
              <a:avLst/>
              <a:gdLst>
                <a:gd name="connsiteX0" fmla="*/ 27018 w 27017"/>
                <a:gd name="connsiteY0" fmla="*/ 18954 h 18954"/>
                <a:gd name="connsiteX1" fmla="*/ 0 w 27017"/>
                <a:gd name="connsiteY1" fmla="*/ 18954 h 18954"/>
                <a:gd name="connsiteX2" fmla="*/ 0 w 27017"/>
                <a:gd name="connsiteY2" fmla="*/ 0 h 18954"/>
                <a:gd name="connsiteX3" fmla="*/ 27018 w 27017"/>
                <a:gd name="connsiteY3" fmla="*/ 0 h 1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4">
                  <a:moveTo>
                    <a:pt x="27018" y="18954"/>
                  </a:moveTo>
                  <a:lnTo>
                    <a:pt x="0" y="18954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4" name="Полилиния: фигура 589">
              <a:extLst>
                <a:ext uri="{FF2B5EF4-FFF2-40B4-BE49-F238E27FC236}">
                  <a16:creationId xmlns="" xmlns:a16="http://schemas.microsoft.com/office/drawing/2014/main" id="{F850B2E6-1AE5-415B-89EF-11B638632673}"/>
                </a:ext>
              </a:extLst>
            </p:cNvPr>
            <p:cNvSpPr/>
            <p:nvPr/>
          </p:nvSpPr>
          <p:spPr>
            <a:xfrm>
              <a:off x="9917794" y="5270237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5" name="Полилиния: фигура 590">
              <a:extLst>
                <a:ext uri="{FF2B5EF4-FFF2-40B4-BE49-F238E27FC236}">
                  <a16:creationId xmlns="" xmlns:a16="http://schemas.microsoft.com/office/drawing/2014/main" id="{9CBD0C29-9C57-426F-B145-8456D49E69CF}"/>
                </a:ext>
              </a:extLst>
            </p:cNvPr>
            <p:cNvSpPr/>
            <p:nvPr/>
          </p:nvSpPr>
          <p:spPr>
            <a:xfrm>
              <a:off x="10325683" y="4404600"/>
              <a:ext cx="117422" cy="765565"/>
            </a:xfrm>
            <a:custGeom>
              <a:avLst/>
              <a:gdLst>
                <a:gd name="connsiteX0" fmla="*/ 117422 w 117421"/>
                <a:gd name="connsiteY0" fmla="*/ 765567 h 765567"/>
                <a:gd name="connsiteX1" fmla="*/ 91481 w 117421"/>
                <a:gd name="connsiteY1" fmla="*/ 765567 h 765567"/>
                <a:gd name="connsiteX2" fmla="*/ 91481 w 117421"/>
                <a:gd name="connsiteY2" fmla="*/ 25938 h 765567"/>
                <a:gd name="connsiteX3" fmla="*/ 0 w 117421"/>
                <a:gd name="connsiteY3" fmla="*/ 25938 h 765567"/>
                <a:gd name="connsiteX4" fmla="*/ 0 w 117421"/>
                <a:gd name="connsiteY4" fmla="*/ 0 h 765567"/>
                <a:gd name="connsiteX5" fmla="*/ 117422 w 117421"/>
                <a:gd name="connsiteY5" fmla="*/ 0 h 76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421" h="765567">
                  <a:moveTo>
                    <a:pt x="117422" y="765567"/>
                  </a:moveTo>
                  <a:lnTo>
                    <a:pt x="91481" y="765567"/>
                  </a:lnTo>
                  <a:lnTo>
                    <a:pt x="91481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17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6" name="Полилиния: фигура 591">
              <a:extLst>
                <a:ext uri="{FF2B5EF4-FFF2-40B4-BE49-F238E27FC236}">
                  <a16:creationId xmlns="" xmlns:a16="http://schemas.microsoft.com/office/drawing/2014/main" id="{5C165158-9A2E-4920-AAA0-75C99FDE0E03}"/>
                </a:ext>
              </a:extLst>
            </p:cNvPr>
            <p:cNvSpPr/>
            <p:nvPr/>
          </p:nvSpPr>
          <p:spPr>
            <a:xfrm>
              <a:off x="11151906" y="5175003"/>
              <a:ext cx="25943" cy="195418"/>
            </a:xfrm>
            <a:custGeom>
              <a:avLst/>
              <a:gdLst>
                <a:gd name="connsiteX0" fmla="*/ 25944 w 25943"/>
                <a:gd name="connsiteY0" fmla="*/ 195419 h 195418"/>
                <a:gd name="connsiteX1" fmla="*/ 0 w 25943"/>
                <a:gd name="connsiteY1" fmla="*/ 195419 h 195418"/>
                <a:gd name="connsiteX2" fmla="*/ 0 w 25943"/>
                <a:gd name="connsiteY2" fmla="*/ 0 h 195418"/>
                <a:gd name="connsiteX3" fmla="*/ 25944 w 25943"/>
                <a:gd name="connsiteY3" fmla="*/ 0 h 19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3" h="195418">
                  <a:moveTo>
                    <a:pt x="25944" y="195419"/>
                  </a:moveTo>
                  <a:lnTo>
                    <a:pt x="0" y="195419"/>
                  </a:lnTo>
                  <a:lnTo>
                    <a:pt x="0" y="0"/>
                  </a:lnTo>
                  <a:lnTo>
                    <a:pt x="2594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7" name="Полилиния: фигура 592">
              <a:extLst>
                <a:ext uri="{FF2B5EF4-FFF2-40B4-BE49-F238E27FC236}">
                  <a16:creationId xmlns="" xmlns:a16="http://schemas.microsoft.com/office/drawing/2014/main" id="{C5C630C6-B3D3-4A4E-A9B0-8D4C09B79AF2}"/>
                </a:ext>
              </a:extLst>
            </p:cNvPr>
            <p:cNvSpPr/>
            <p:nvPr/>
          </p:nvSpPr>
          <p:spPr>
            <a:xfrm>
              <a:off x="9917799" y="5417226"/>
              <a:ext cx="633360" cy="264274"/>
            </a:xfrm>
            <a:custGeom>
              <a:avLst/>
              <a:gdLst>
                <a:gd name="connsiteX0" fmla="*/ 633361 w 633361"/>
                <a:gd name="connsiteY0" fmla="*/ 264274 h 264274"/>
                <a:gd name="connsiteX1" fmla="*/ 607422 w 633361"/>
                <a:gd name="connsiteY1" fmla="*/ 264274 h 264274"/>
                <a:gd name="connsiteX2" fmla="*/ 607422 w 633361"/>
                <a:gd name="connsiteY2" fmla="*/ 25934 h 264274"/>
                <a:gd name="connsiteX3" fmla="*/ 114715 w 633361"/>
                <a:gd name="connsiteY3" fmla="*/ 25934 h 264274"/>
                <a:gd name="connsiteX4" fmla="*/ 114715 w 633361"/>
                <a:gd name="connsiteY4" fmla="*/ 65690 h 264274"/>
                <a:gd name="connsiteX5" fmla="*/ 0 w 633361"/>
                <a:gd name="connsiteY5" fmla="*/ 65690 h 264274"/>
                <a:gd name="connsiteX6" fmla="*/ 0 w 633361"/>
                <a:gd name="connsiteY6" fmla="*/ 39753 h 264274"/>
                <a:gd name="connsiteX7" fmla="*/ 88775 w 633361"/>
                <a:gd name="connsiteY7" fmla="*/ 39753 h 264274"/>
                <a:gd name="connsiteX8" fmla="*/ 88775 w 633361"/>
                <a:gd name="connsiteY8" fmla="*/ 0 h 264274"/>
                <a:gd name="connsiteX9" fmla="*/ 633361 w 633361"/>
                <a:gd name="connsiteY9" fmla="*/ 0 h 2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33361" h="264274">
                  <a:moveTo>
                    <a:pt x="633361" y="264274"/>
                  </a:moveTo>
                  <a:lnTo>
                    <a:pt x="607422" y="264274"/>
                  </a:lnTo>
                  <a:lnTo>
                    <a:pt x="607422" y="25934"/>
                  </a:lnTo>
                  <a:lnTo>
                    <a:pt x="114715" y="25934"/>
                  </a:lnTo>
                  <a:lnTo>
                    <a:pt x="114715" y="65690"/>
                  </a:lnTo>
                  <a:lnTo>
                    <a:pt x="0" y="65690"/>
                  </a:lnTo>
                  <a:lnTo>
                    <a:pt x="0" y="39753"/>
                  </a:lnTo>
                  <a:lnTo>
                    <a:pt x="88775" y="39753"/>
                  </a:lnTo>
                  <a:lnTo>
                    <a:pt x="88775" y="0"/>
                  </a:lnTo>
                  <a:lnTo>
                    <a:pt x="63336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8" name="Полилиния: фигура 593">
              <a:extLst>
                <a:ext uri="{FF2B5EF4-FFF2-40B4-BE49-F238E27FC236}">
                  <a16:creationId xmlns="" xmlns:a16="http://schemas.microsoft.com/office/drawing/2014/main" id="{11F2ED42-4601-4616-A3DB-089D4A9ACCD3}"/>
                </a:ext>
              </a:extLst>
            </p:cNvPr>
            <p:cNvSpPr/>
            <p:nvPr/>
          </p:nvSpPr>
          <p:spPr>
            <a:xfrm>
              <a:off x="10538186" y="5443451"/>
              <a:ext cx="1383037" cy="25933"/>
            </a:xfrm>
            <a:custGeom>
              <a:avLst/>
              <a:gdLst>
                <a:gd name="connsiteX0" fmla="*/ 1383039 w 1383038"/>
                <a:gd name="connsiteY0" fmla="*/ 25935 h 25934"/>
                <a:gd name="connsiteX1" fmla="*/ 0 w 1383038"/>
                <a:gd name="connsiteY1" fmla="*/ 25935 h 25934"/>
                <a:gd name="connsiteX2" fmla="*/ 0 w 1383038"/>
                <a:gd name="connsiteY2" fmla="*/ 0 h 25934"/>
                <a:gd name="connsiteX3" fmla="*/ 1383039 w 1383038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83038" h="25934">
                  <a:moveTo>
                    <a:pt x="138303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3830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" name="Полилиния: фигура 594">
              <a:extLst>
                <a:ext uri="{FF2B5EF4-FFF2-40B4-BE49-F238E27FC236}">
                  <a16:creationId xmlns="" xmlns:a16="http://schemas.microsoft.com/office/drawing/2014/main" id="{A8A75F56-EEA0-4E49-B8DD-DF9D765053B6}"/>
                </a:ext>
              </a:extLst>
            </p:cNvPr>
            <p:cNvSpPr/>
            <p:nvPr/>
          </p:nvSpPr>
          <p:spPr>
            <a:xfrm>
              <a:off x="9917794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0" name="Полилиния: фигура 595">
              <a:extLst>
                <a:ext uri="{FF2B5EF4-FFF2-40B4-BE49-F238E27FC236}">
                  <a16:creationId xmlns="" xmlns:a16="http://schemas.microsoft.com/office/drawing/2014/main" id="{ECA93677-7388-4C2F-9776-E9B303BF36B3}"/>
                </a:ext>
              </a:extLst>
            </p:cNvPr>
            <p:cNvSpPr/>
            <p:nvPr/>
          </p:nvSpPr>
          <p:spPr>
            <a:xfrm>
              <a:off x="9983527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1" name="Полилиния: фигура 596">
              <a:extLst>
                <a:ext uri="{FF2B5EF4-FFF2-40B4-BE49-F238E27FC236}">
                  <a16:creationId xmlns="" xmlns:a16="http://schemas.microsoft.com/office/drawing/2014/main" id="{888CB3D4-21D5-4ACF-B1BE-9BD567ECD10E}"/>
                </a:ext>
              </a:extLst>
            </p:cNvPr>
            <p:cNvSpPr/>
            <p:nvPr/>
          </p:nvSpPr>
          <p:spPr>
            <a:xfrm>
              <a:off x="10134336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2" name="Полилиния: фигура 597">
              <a:extLst>
                <a:ext uri="{FF2B5EF4-FFF2-40B4-BE49-F238E27FC236}">
                  <a16:creationId xmlns="" xmlns:a16="http://schemas.microsoft.com/office/drawing/2014/main" id="{6F7D3E03-A465-4076-B2A5-CB9046673693}"/>
                </a:ext>
              </a:extLst>
            </p:cNvPr>
            <p:cNvSpPr/>
            <p:nvPr/>
          </p:nvSpPr>
          <p:spPr>
            <a:xfrm>
              <a:off x="10214486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3" name="Полилиния: фигура 598">
              <a:extLst>
                <a:ext uri="{FF2B5EF4-FFF2-40B4-BE49-F238E27FC236}">
                  <a16:creationId xmlns="" xmlns:a16="http://schemas.microsoft.com/office/drawing/2014/main" id="{80937ED7-65E6-4662-8057-184F962EC014}"/>
                </a:ext>
              </a:extLst>
            </p:cNvPr>
            <p:cNvSpPr/>
            <p:nvPr/>
          </p:nvSpPr>
          <p:spPr>
            <a:xfrm>
              <a:off x="10294624" y="5551248"/>
              <a:ext cx="27005" cy="67818"/>
            </a:xfrm>
            <a:custGeom>
              <a:avLst/>
              <a:gdLst>
                <a:gd name="connsiteX0" fmla="*/ 27005 w 27005"/>
                <a:gd name="connsiteY0" fmla="*/ 67819 h 67818"/>
                <a:gd name="connsiteX1" fmla="*/ 0 w 27005"/>
                <a:gd name="connsiteY1" fmla="*/ 67819 h 67818"/>
                <a:gd name="connsiteX2" fmla="*/ 0 w 27005"/>
                <a:gd name="connsiteY2" fmla="*/ 0 h 67818"/>
                <a:gd name="connsiteX3" fmla="*/ 27005 w 27005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05" h="67818">
                  <a:moveTo>
                    <a:pt x="27005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4" name="Полилиния: фигура 599">
              <a:extLst>
                <a:ext uri="{FF2B5EF4-FFF2-40B4-BE49-F238E27FC236}">
                  <a16:creationId xmlns="" xmlns:a16="http://schemas.microsoft.com/office/drawing/2014/main" id="{DB47283A-E94B-4B4E-BAC1-8CB237B472C8}"/>
                </a:ext>
              </a:extLst>
            </p:cNvPr>
            <p:cNvSpPr/>
            <p:nvPr/>
          </p:nvSpPr>
          <p:spPr>
            <a:xfrm>
              <a:off x="10374754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5" name="Полилиния: фигура 600">
              <a:extLst>
                <a:ext uri="{FF2B5EF4-FFF2-40B4-BE49-F238E27FC236}">
                  <a16:creationId xmlns="" xmlns:a16="http://schemas.microsoft.com/office/drawing/2014/main" id="{99ED1546-D934-4255-9781-CECA6C664E9D}"/>
                </a:ext>
              </a:extLst>
            </p:cNvPr>
            <p:cNvSpPr/>
            <p:nvPr/>
          </p:nvSpPr>
          <p:spPr>
            <a:xfrm>
              <a:off x="10454904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6" name="Полилиния: фигура 601">
              <a:extLst>
                <a:ext uri="{FF2B5EF4-FFF2-40B4-BE49-F238E27FC236}">
                  <a16:creationId xmlns="" xmlns:a16="http://schemas.microsoft.com/office/drawing/2014/main" id="{C709CE35-FDA4-4B90-88A2-E001CF31129A}"/>
                </a:ext>
              </a:extLst>
            </p:cNvPr>
            <p:cNvSpPr/>
            <p:nvPr/>
          </p:nvSpPr>
          <p:spPr>
            <a:xfrm>
              <a:off x="8858906" y="5604369"/>
              <a:ext cx="27017" cy="67814"/>
            </a:xfrm>
            <a:custGeom>
              <a:avLst/>
              <a:gdLst>
                <a:gd name="connsiteX0" fmla="*/ 27018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8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8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7" name="Полилиния: фигура 602">
              <a:extLst>
                <a:ext uri="{FF2B5EF4-FFF2-40B4-BE49-F238E27FC236}">
                  <a16:creationId xmlns="" xmlns:a16="http://schemas.microsoft.com/office/drawing/2014/main" id="{C022A970-014F-4BE8-90BA-C886C67869ED}"/>
                </a:ext>
              </a:extLst>
            </p:cNvPr>
            <p:cNvSpPr/>
            <p:nvPr/>
          </p:nvSpPr>
          <p:spPr>
            <a:xfrm>
              <a:off x="8939042" y="5604369"/>
              <a:ext cx="27017" cy="67814"/>
            </a:xfrm>
            <a:custGeom>
              <a:avLst/>
              <a:gdLst>
                <a:gd name="connsiteX0" fmla="*/ 27018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8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8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8" name="Полилиния: фигура 603">
              <a:extLst>
                <a:ext uri="{FF2B5EF4-FFF2-40B4-BE49-F238E27FC236}">
                  <a16:creationId xmlns="" xmlns:a16="http://schemas.microsoft.com/office/drawing/2014/main" id="{3732818E-33AD-42D3-9A50-8A6DB929BAD7}"/>
                </a:ext>
              </a:extLst>
            </p:cNvPr>
            <p:cNvSpPr/>
            <p:nvPr/>
          </p:nvSpPr>
          <p:spPr>
            <a:xfrm>
              <a:off x="9019180" y="5604378"/>
              <a:ext cx="27017" cy="67814"/>
            </a:xfrm>
            <a:custGeom>
              <a:avLst/>
              <a:gdLst>
                <a:gd name="connsiteX0" fmla="*/ 27017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7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7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9" name="Полилиния: фигура 604">
              <a:extLst>
                <a:ext uri="{FF2B5EF4-FFF2-40B4-BE49-F238E27FC236}">
                  <a16:creationId xmlns="" xmlns:a16="http://schemas.microsoft.com/office/drawing/2014/main" id="{AD0FC3E2-191C-4FA1-AB74-7148C8153803}"/>
                </a:ext>
              </a:extLst>
            </p:cNvPr>
            <p:cNvSpPr/>
            <p:nvPr/>
          </p:nvSpPr>
          <p:spPr>
            <a:xfrm>
              <a:off x="9099309" y="5604376"/>
              <a:ext cx="27017" cy="67814"/>
            </a:xfrm>
            <a:custGeom>
              <a:avLst/>
              <a:gdLst>
                <a:gd name="connsiteX0" fmla="*/ 27017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7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7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0" name="Полилиния: фигура 605">
              <a:extLst>
                <a:ext uri="{FF2B5EF4-FFF2-40B4-BE49-F238E27FC236}">
                  <a16:creationId xmlns="" xmlns:a16="http://schemas.microsoft.com/office/drawing/2014/main" id="{3FA60AB9-AA89-416B-B812-C3A7AD538659}"/>
                </a:ext>
              </a:extLst>
            </p:cNvPr>
            <p:cNvSpPr/>
            <p:nvPr/>
          </p:nvSpPr>
          <p:spPr>
            <a:xfrm>
              <a:off x="9179448" y="5604369"/>
              <a:ext cx="27017" cy="67814"/>
            </a:xfrm>
            <a:custGeom>
              <a:avLst/>
              <a:gdLst>
                <a:gd name="connsiteX0" fmla="*/ 27017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7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7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1" name="Полилиния: фигура 606">
              <a:extLst>
                <a:ext uri="{FF2B5EF4-FFF2-40B4-BE49-F238E27FC236}">
                  <a16:creationId xmlns="" xmlns:a16="http://schemas.microsoft.com/office/drawing/2014/main" id="{32869894-0E99-4037-8ECF-0A917A3BD55C}"/>
                </a:ext>
              </a:extLst>
            </p:cNvPr>
            <p:cNvSpPr/>
            <p:nvPr/>
          </p:nvSpPr>
          <p:spPr>
            <a:xfrm>
              <a:off x="10606615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2" name="Полилиния: фигура 607">
              <a:extLst>
                <a:ext uri="{FF2B5EF4-FFF2-40B4-BE49-F238E27FC236}">
                  <a16:creationId xmlns="" xmlns:a16="http://schemas.microsoft.com/office/drawing/2014/main" id="{2B0B0D29-3DCB-4945-822A-6FAC07A3E131}"/>
                </a:ext>
              </a:extLst>
            </p:cNvPr>
            <p:cNvSpPr/>
            <p:nvPr/>
          </p:nvSpPr>
          <p:spPr>
            <a:xfrm>
              <a:off x="10686752" y="5551248"/>
              <a:ext cx="27005" cy="67818"/>
            </a:xfrm>
            <a:custGeom>
              <a:avLst/>
              <a:gdLst>
                <a:gd name="connsiteX0" fmla="*/ 27007 w 27006"/>
                <a:gd name="connsiteY0" fmla="*/ 67819 h 67818"/>
                <a:gd name="connsiteX1" fmla="*/ 0 w 27006"/>
                <a:gd name="connsiteY1" fmla="*/ 67819 h 67818"/>
                <a:gd name="connsiteX2" fmla="*/ 0 w 27006"/>
                <a:gd name="connsiteY2" fmla="*/ 0 h 67818"/>
                <a:gd name="connsiteX3" fmla="*/ 27007 w 2700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06" h="67818">
                  <a:moveTo>
                    <a:pt x="2700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3" name="Полилиния: фигура 608">
              <a:extLst>
                <a:ext uri="{FF2B5EF4-FFF2-40B4-BE49-F238E27FC236}">
                  <a16:creationId xmlns="" xmlns:a16="http://schemas.microsoft.com/office/drawing/2014/main" id="{A1A86F76-A009-4333-AA50-419B2D6ADBEA}"/>
                </a:ext>
              </a:extLst>
            </p:cNvPr>
            <p:cNvSpPr/>
            <p:nvPr/>
          </p:nvSpPr>
          <p:spPr>
            <a:xfrm>
              <a:off x="10766890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4" name="Полилиния: фигура 609">
              <a:extLst>
                <a:ext uri="{FF2B5EF4-FFF2-40B4-BE49-F238E27FC236}">
                  <a16:creationId xmlns="" xmlns:a16="http://schemas.microsoft.com/office/drawing/2014/main" id="{7E082879-35A2-4313-BC6A-B78A54FAD44E}"/>
                </a:ext>
              </a:extLst>
            </p:cNvPr>
            <p:cNvSpPr/>
            <p:nvPr/>
          </p:nvSpPr>
          <p:spPr>
            <a:xfrm>
              <a:off x="10847028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5" name="Полилиния: фигура 610">
              <a:extLst>
                <a:ext uri="{FF2B5EF4-FFF2-40B4-BE49-F238E27FC236}">
                  <a16:creationId xmlns="" xmlns:a16="http://schemas.microsoft.com/office/drawing/2014/main" id="{0A3570D7-6883-4CD5-A335-D5D01D30F79C}"/>
                </a:ext>
              </a:extLst>
            </p:cNvPr>
            <p:cNvSpPr/>
            <p:nvPr/>
          </p:nvSpPr>
          <p:spPr>
            <a:xfrm>
              <a:off x="10927155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6" name="Полилиния: фигура 611">
              <a:extLst>
                <a:ext uri="{FF2B5EF4-FFF2-40B4-BE49-F238E27FC236}">
                  <a16:creationId xmlns="" xmlns:a16="http://schemas.microsoft.com/office/drawing/2014/main" id="{613EC432-F9C7-4CCB-A0B8-8EF1206DFDF0}"/>
                </a:ext>
              </a:extLst>
            </p:cNvPr>
            <p:cNvSpPr/>
            <p:nvPr/>
          </p:nvSpPr>
          <p:spPr>
            <a:xfrm>
              <a:off x="11055929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7" name="Полилиния: фигура 612">
              <a:extLst>
                <a:ext uri="{FF2B5EF4-FFF2-40B4-BE49-F238E27FC236}">
                  <a16:creationId xmlns="" xmlns:a16="http://schemas.microsoft.com/office/drawing/2014/main" id="{6F6B9097-A678-4F21-B60A-C0678602C18D}"/>
                </a:ext>
              </a:extLst>
            </p:cNvPr>
            <p:cNvSpPr/>
            <p:nvPr/>
          </p:nvSpPr>
          <p:spPr>
            <a:xfrm>
              <a:off x="11136058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8" name="Полилиния: фигура 613">
              <a:extLst>
                <a:ext uri="{FF2B5EF4-FFF2-40B4-BE49-F238E27FC236}">
                  <a16:creationId xmlns="" xmlns:a16="http://schemas.microsoft.com/office/drawing/2014/main" id="{8A00BECA-1C75-4A82-BEAE-1E21D909EA57}"/>
                </a:ext>
              </a:extLst>
            </p:cNvPr>
            <p:cNvSpPr/>
            <p:nvPr/>
          </p:nvSpPr>
          <p:spPr>
            <a:xfrm>
              <a:off x="11216197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9" name="Полилиния: фигура 614">
              <a:extLst>
                <a:ext uri="{FF2B5EF4-FFF2-40B4-BE49-F238E27FC236}">
                  <a16:creationId xmlns="" xmlns:a16="http://schemas.microsoft.com/office/drawing/2014/main" id="{BBB72C15-6B2B-403D-9EE2-6F1A4AE12ECA}"/>
                </a:ext>
              </a:extLst>
            </p:cNvPr>
            <p:cNvSpPr/>
            <p:nvPr/>
          </p:nvSpPr>
          <p:spPr>
            <a:xfrm>
              <a:off x="11296333" y="5551248"/>
              <a:ext cx="27008" cy="67818"/>
            </a:xfrm>
            <a:custGeom>
              <a:avLst/>
              <a:gdLst>
                <a:gd name="connsiteX0" fmla="*/ 27009 w 27008"/>
                <a:gd name="connsiteY0" fmla="*/ 67819 h 67818"/>
                <a:gd name="connsiteX1" fmla="*/ 0 w 27008"/>
                <a:gd name="connsiteY1" fmla="*/ 67819 h 67818"/>
                <a:gd name="connsiteX2" fmla="*/ 0 w 27008"/>
                <a:gd name="connsiteY2" fmla="*/ 0 h 67818"/>
                <a:gd name="connsiteX3" fmla="*/ 27009 w 27008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08" h="67818">
                  <a:moveTo>
                    <a:pt x="27009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" name="Полилиния: фигура 615">
              <a:extLst>
                <a:ext uri="{FF2B5EF4-FFF2-40B4-BE49-F238E27FC236}">
                  <a16:creationId xmlns="" xmlns:a16="http://schemas.microsoft.com/office/drawing/2014/main" id="{291E126D-5C9E-4107-A77B-786B53A1C9E8}"/>
                </a:ext>
              </a:extLst>
            </p:cNvPr>
            <p:cNvSpPr/>
            <p:nvPr/>
          </p:nvSpPr>
          <p:spPr>
            <a:xfrm>
              <a:off x="11376474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1" name="Полилиния: фигура 616">
              <a:extLst>
                <a:ext uri="{FF2B5EF4-FFF2-40B4-BE49-F238E27FC236}">
                  <a16:creationId xmlns="" xmlns:a16="http://schemas.microsoft.com/office/drawing/2014/main" id="{FA5CFE90-5AA1-4175-84EA-BEE7C350D154}"/>
                </a:ext>
              </a:extLst>
            </p:cNvPr>
            <p:cNvSpPr/>
            <p:nvPr/>
          </p:nvSpPr>
          <p:spPr>
            <a:xfrm>
              <a:off x="11505224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" name="Полилиния: фигура 617">
              <a:extLst>
                <a:ext uri="{FF2B5EF4-FFF2-40B4-BE49-F238E27FC236}">
                  <a16:creationId xmlns="" xmlns:a16="http://schemas.microsoft.com/office/drawing/2014/main" id="{D4727F7C-ABF8-4613-9829-B5869C22F017}"/>
                </a:ext>
              </a:extLst>
            </p:cNvPr>
            <p:cNvSpPr/>
            <p:nvPr/>
          </p:nvSpPr>
          <p:spPr>
            <a:xfrm>
              <a:off x="11585365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" name="Полилиния: фигура 618">
              <a:extLst>
                <a:ext uri="{FF2B5EF4-FFF2-40B4-BE49-F238E27FC236}">
                  <a16:creationId xmlns="" xmlns:a16="http://schemas.microsoft.com/office/drawing/2014/main" id="{1FA14B38-2A88-476A-99C9-558981304CC4}"/>
                </a:ext>
              </a:extLst>
            </p:cNvPr>
            <p:cNvSpPr/>
            <p:nvPr/>
          </p:nvSpPr>
          <p:spPr>
            <a:xfrm>
              <a:off x="11665511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" name="Полилиния: фигура 619">
              <a:extLst>
                <a:ext uri="{FF2B5EF4-FFF2-40B4-BE49-F238E27FC236}">
                  <a16:creationId xmlns="" xmlns:a16="http://schemas.microsoft.com/office/drawing/2014/main" id="{28A5171C-AB52-4C26-A0A3-449907FC2178}"/>
                </a:ext>
              </a:extLst>
            </p:cNvPr>
            <p:cNvSpPr/>
            <p:nvPr/>
          </p:nvSpPr>
          <p:spPr>
            <a:xfrm>
              <a:off x="11745640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5" name="Полилиния: фигура 620">
              <a:extLst>
                <a:ext uri="{FF2B5EF4-FFF2-40B4-BE49-F238E27FC236}">
                  <a16:creationId xmlns="" xmlns:a16="http://schemas.microsoft.com/office/drawing/2014/main" id="{C8AF3642-4134-4F91-893A-DCEE611C0C62}"/>
                </a:ext>
              </a:extLst>
            </p:cNvPr>
            <p:cNvSpPr/>
            <p:nvPr/>
          </p:nvSpPr>
          <p:spPr>
            <a:xfrm>
              <a:off x="11825778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6" name="Полилиния: фигура 621">
              <a:extLst>
                <a:ext uri="{FF2B5EF4-FFF2-40B4-BE49-F238E27FC236}">
                  <a16:creationId xmlns="" xmlns:a16="http://schemas.microsoft.com/office/drawing/2014/main" id="{4AE45805-E07B-4A90-BC1C-52EA0088B003}"/>
                </a:ext>
              </a:extLst>
            </p:cNvPr>
            <p:cNvSpPr/>
            <p:nvPr/>
          </p:nvSpPr>
          <p:spPr>
            <a:xfrm>
              <a:off x="4586431" y="5484862"/>
              <a:ext cx="304345" cy="25933"/>
            </a:xfrm>
            <a:custGeom>
              <a:avLst/>
              <a:gdLst>
                <a:gd name="connsiteX0" fmla="*/ 304346 w 304345"/>
                <a:gd name="connsiteY0" fmla="*/ 25935 h 25934"/>
                <a:gd name="connsiteX1" fmla="*/ 0 w 304345"/>
                <a:gd name="connsiteY1" fmla="*/ 25935 h 25934"/>
                <a:gd name="connsiteX2" fmla="*/ 0 w 304345"/>
                <a:gd name="connsiteY2" fmla="*/ 0 h 25934"/>
                <a:gd name="connsiteX3" fmla="*/ 304346 w 30434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345" h="25934">
                  <a:moveTo>
                    <a:pt x="30434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3043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7" name="Полилиния: фигура 622">
              <a:extLst>
                <a:ext uri="{FF2B5EF4-FFF2-40B4-BE49-F238E27FC236}">
                  <a16:creationId xmlns="" xmlns:a16="http://schemas.microsoft.com/office/drawing/2014/main" id="{E1324967-7D64-46EA-8E1B-BEEA0D85E3E2}"/>
                </a:ext>
              </a:extLst>
            </p:cNvPr>
            <p:cNvSpPr/>
            <p:nvPr/>
          </p:nvSpPr>
          <p:spPr>
            <a:xfrm>
              <a:off x="4586424" y="5558815"/>
              <a:ext cx="304345" cy="25933"/>
            </a:xfrm>
            <a:custGeom>
              <a:avLst/>
              <a:gdLst>
                <a:gd name="connsiteX0" fmla="*/ 304346 w 304345"/>
                <a:gd name="connsiteY0" fmla="*/ 25935 h 25934"/>
                <a:gd name="connsiteX1" fmla="*/ 0 w 304345"/>
                <a:gd name="connsiteY1" fmla="*/ 25935 h 25934"/>
                <a:gd name="connsiteX2" fmla="*/ 0 w 304345"/>
                <a:gd name="connsiteY2" fmla="*/ 0 h 25934"/>
                <a:gd name="connsiteX3" fmla="*/ 304346 w 30434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345" h="25934">
                  <a:moveTo>
                    <a:pt x="30434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3043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8" name="Полилиния: фигура 623">
              <a:extLst>
                <a:ext uri="{FF2B5EF4-FFF2-40B4-BE49-F238E27FC236}">
                  <a16:creationId xmlns="" xmlns:a16="http://schemas.microsoft.com/office/drawing/2014/main" id="{4D0A2A1E-C977-496A-88CD-99494F12FEE8}"/>
                </a:ext>
              </a:extLst>
            </p:cNvPr>
            <p:cNvSpPr/>
            <p:nvPr/>
          </p:nvSpPr>
          <p:spPr>
            <a:xfrm>
              <a:off x="4586429" y="5632770"/>
              <a:ext cx="304345" cy="25938"/>
            </a:xfrm>
            <a:custGeom>
              <a:avLst/>
              <a:gdLst>
                <a:gd name="connsiteX0" fmla="*/ 304346 w 304345"/>
                <a:gd name="connsiteY0" fmla="*/ 25938 h 25937"/>
                <a:gd name="connsiteX1" fmla="*/ 0 w 304345"/>
                <a:gd name="connsiteY1" fmla="*/ 25938 h 25937"/>
                <a:gd name="connsiteX2" fmla="*/ 0 w 304345"/>
                <a:gd name="connsiteY2" fmla="*/ 0 h 25937"/>
                <a:gd name="connsiteX3" fmla="*/ 304346 w 304345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345" h="25937">
                  <a:moveTo>
                    <a:pt x="304346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3043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18" name="object 8"/>
          <p:cNvSpPr/>
          <p:nvPr/>
        </p:nvSpPr>
        <p:spPr>
          <a:xfrm flipV="1">
            <a:off x="462560" y="2172559"/>
            <a:ext cx="3138422" cy="49911"/>
          </a:xfrm>
          <a:custGeom>
            <a:avLst/>
            <a:gdLst/>
            <a:ahLst/>
            <a:cxnLst/>
            <a:rect l="l" t="t" r="r" b="b"/>
            <a:pathLst>
              <a:path w="3014980">
                <a:moveTo>
                  <a:pt x="0" y="0"/>
                </a:moveTo>
                <a:lnTo>
                  <a:pt x="3014980" y="0"/>
                </a:lnTo>
              </a:path>
            </a:pathLst>
          </a:custGeom>
          <a:ln w="22225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19" name="Прямоугольник 618"/>
          <p:cNvSpPr/>
          <p:nvPr/>
        </p:nvSpPr>
        <p:spPr>
          <a:xfrm>
            <a:off x="5974405" y="2508389"/>
            <a:ext cx="271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A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0" name="Прямоугольник 619"/>
          <p:cNvSpPr/>
          <p:nvPr/>
        </p:nvSpPr>
        <p:spPr>
          <a:xfrm>
            <a:off x="6106170" y="2536484"/>
            <a:ext cx="15840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i="1" dirty="0" smtClean="0">
                <a:latin typeface="Arial" pitchFamily="34" charset="0"/>
                <a:cs typeface="Arial" panose="020B0604020202020204" pitchFamily="34" charset="0"/>
              </a:rPr>
              <a:t>538,6 </a:t>
            </a:r>
            <a:r>
              <a:rPr lang="ru-RU" sz="11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млрд.тг</a:t>
            </a:r>
            <a:r>
              <a:rPr lang="ru-RU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ИФО РК – 98,6%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1" name="Прямоугольник 620"/>
          <p:cNvSpPr/>
          <p:nvPr/>
        </p:nvSpPr>
        <p:spPr>
          <a:xfrm>
            <a:off x="5985355" y="3508739"/>
            <a:ext cx="271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A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2" name="Прямоугольник 621"/>
          <p:cNvSpPr/>
          <p:nvPr/>
        </p:nvSpPr>
        <p:spPr>
          <a:xfrm>
            <a:off x="6117120" y="3546359"/>
            <a:ext cx="15840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i="1" dirty="0" smtClean="0">
                <a:latin typeface="Arial" pitchFamily="34" charset="0"/>
                <a:cs typeface="Arial" panose="020B0604020202020204" pitchFamily="34" charset="0"/>
              </a:rPr>
              <a:t>1 189,7 </a:t>
            </a:r>
            <a:r>
              <a:rPr lang="ru-RU" sz="11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тыс.кв.м</a:t>
            </a:r>
            <a:r>
              <a:rPr lang="ru-RU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ИФО РК – 110,3%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3" name="object 47"/>
          <p:cNvSpPr/>
          <p:nvPr/>
        </p:nvSpPr>
        <p:spPr>
          <a:xfrm>
            <a:off x="8222380" y="2431318"/>
            <a:ext cx="418827" cy="407161"/>
          </a:xfrm>
          <a:prstGeom prst="rect">
            <a:avLst/>
          </a:prstGeom>
          <a:blipFill>
            <a:blip r:embed="rId1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sharpenSoften amount="-500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wrap="square" lIns="0" tIns="0" rIns="0" bIns="0" rtlCol="0"/>
          <a:lstStyle/>
          <a:p>
            <a:endParaRPr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24" name="object 6"/>
          <p:cNvSpPr txBox="1"/>
          <p:nvPr/>
        </p:nvSpPr>
        <p:spPr>
          <a:xfrm>
            <a:off x="8806249" y="2320219"/>
            <a:ext cx="2690426" cy="6222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anose="020B0604020202020204" pitchFamily="34" charset="0"/>
              </a:rPr>
              <a:t>Розничная торговля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115,9%</a:t>
            </a:r>
            <a:endParaRPr lang="ru-RU" sz="28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5" name="Прямоугольник 624"/>
          <p:cNvSpPr/>
          <p:nvPr/>
        </p:nvSpPr>
        <p:spPr>
          <a:xfrm>
            <a:off x="9937083" y="2483863"/>
            <a:ext cx="271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A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6" name="Прямоугольник 625"/>
          <p:cNvSpPr/>
          <p:nvPr/>
        </p:nvSpPr>
        <p:spPr>
          <a:xfrm>
            <a:off x="10040273" y="2540533"/>
            <a:ext cx="15135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i="1" dirty="0" smtClean="0">
                <a:latin typeface="Arial" pitchFamily="34" charset="0"/>
                <a:cs typeface="Arial" panose="020B0604020202020204" pitchFamily="34" charset="0"/>
              </a:rPr>
              <a:t>2 044 </a:t>
            </a:r>
            <a:r>
              <a:rPr lang="ru-RU" sz="11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млрд.тг</a:t>
            </a:r>
            <a:r>
              <a:rPr lang="ru-RU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ИФО РК – 107,2%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8" name="object 6"/>
          <p:cNvSpPr txBox="1"/>
          <p:nvPr/>
        </p:nvSpPr>
        <p:spPr>
          <a:xfrm>
            <a:off x="8806249" y="3348919"/>
            <a:ext cx="2690426" cy="6222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anose="020B0604020202020204" pitchFamily="34" charset="0"/>
              </a:rPr>
              <a:t>Оптовая торговля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103,4%</a:t>
            </a:r>
            <a:endParaRPr lang="ru-RU" sz="28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9" name="Прямоугольник 628"/>
          <p:cNvSpPr/>
          <p:nvPr/>
        </p:nvSpPr>
        <p:spPr>
          <a:xfrm>
            <a:off x="9946608" y="3503038"/>
            <a:ext cx="271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A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0" name="Прямоугольник 629"/>
          <p:cNvSpPr/>
          <p:nvPr/>
        </p:nvSpPr>
        <p:spPr>
          <a:xfrm>
            <a:off x="10049798" y="3559708"/>
            <a:ext cx="15135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i="1" dirty="0" smtClean="0">
                <a:latin typeface="Arial" pitchFamily="34" charset="0"/>
                <a:cs typeface="Arial" panose="020B0604020202020204" pitchFamily="34" charset="0"/>
              </a:rPr>
              <a:t>5 583,7 </a:t>
            </a:r>
            <a:r>
              <a:rPr lang="ru-RU" sz="11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млрд.тг</a:t>
            </a:r>
            <a:r>
              <a:rPr lang="ru-RU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ИФО РК – 110%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31" name="Picture 2" descr="транспортных средств, строительство, деятельность значок">
            <a:extLst>
              <a:ext uri="{FF2B5EF4-FFF2-40B4-BE49-F238E27FC236}">
                <a16:creationId xmlns:a16="http://schemas.microsoft.com/office/drawing/2014/main" xmlns="" id="{39EC2391-7D47-4B7C-9EF3-1703EE93D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234" y="4344915"/>
            <a:ext cx="583450" cy="58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2" name="Picture 2" descr="Автобус, транспортного, автомобиля, автобус, транспортного средства значок">
            <a:extLst>
              <a:ext uri="{FF2B5EF4-FFF2-40B4-BE49-F238E27FC236}">
                <a16:creationId xmlns:a16="http://schemas.microsoft.com/office/drawing/2014/main" xmlns="" id="{A3A2E74C-AE1E-481A-93EC-54E77B91D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117" y="4475490"/>
            <a:ext cx="568575" cy="51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Упр.Экономики\Desktop\иконки\free-icon-retail-1187045.png"/>
          <p:cNvPicPr>
            <a:picLocks noChangeAspect="1" noChangeArrowheads="1"/>
          </p:cNvPicPr>
          <p:nvPr/>
        </p:nvPicPr>
        <p:blipFill>
          <a:blip r:embed="rId1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146" y="3399168"/>
            <a:ext cx="503788" cy="50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" name="TextBox 633">
            <a:extLst>
              <a:ext uri="{FF2B5EF4-FFF2-40B4-BE49-F238E27FC236}">
                <a16:creationId xmlns="" xmlns:a16="http://schemas.microsoft.com/office/drawing/2014/main" id="{CA759C95-FDFE-419F-9841-99C94EE44278}"/>
              </a:ext>
            </a:extLst>
          </p:cNvPr>
          <p:cNvSpPr txBox="1"/>
          <p:nvPr/>
        </p:nvSpPr>
        <p:spPr>
          <a:xfrm>
            <a:off x="4782500" y="4375966"/>
            <a:ext cx="2275593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anose="020B0604020202020204" pitchFamily="34" charset="0"/>
              </a:rPr>
              <a:t>Пассажирооборот</a:t>
            </a: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103,8%</a:t>
            </a:r>
            <a:endParaRPr lang="ru-RU" sz="28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5" name="Прямоугольник 634"/>
          <p:cNvSpPr/>
          <p:nvPr/>
        </p:nvSpPr>
        <p:spPr>
          <a:xfrm>
            <a:off x="5975830" y="4575539"/>
            <a:ext cx="271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A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6" name="Прямоугольник 635"/>
          <p:cNvSpPr/>
          <p:nvPr/>
        </p:nvSpPr>
        <p:spPr>
          <a:xfrm>
            <a:off x="6107595" y="4613159"/>
            <a:ext cx="15840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i="1" dirty="0" smtClean="0">
                <a:latin typeface="Arial" pitchFamily="34" charset="0"/>
                <a:cs typeface="Arial" panose="020B0604020202020204" pitchFamily="34" charset="0"/>
              </a:rPr>
              <a:t>12 117,6 </a:t>
            </a:r>
          </a:p>
          <a:p>
            <a:r>
              <a:rPr lang="ru-RU" sz="11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млн.пкм</a:t>
            </a:r>
            <a:r>
              <a:rPr lang="ru-RU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37" name="object 6"/>
          <p:cNvSpPr txBox="1"/>
          <p:nvPr/>
        </p:nvSpPr>
        <p:spPr>
          <a:xfrm>
            <a:off x="8806249" y="4406194"/>
            <a:ext cx="2690426" cy="6222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anose="020B0604020202020204" pitchFamily="34" charset="0"/>
              </a:rPr>
              <a:t>Грузооборот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119,3%</a:t>
            </a:r>
            <a:endParaRPr lang="ru-RU" sz="28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8" name="Прямоугольник 637"/>
          <p:cNvSpPr/>
          <p:nvPr/>
        </p:nvSpPr>
        <p:spPr>
          <a:xfrm>
            <a:off x="9937083" y="4560313"/>
            <a:ext cx="271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A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9" name="Прямоугольник 638"/>
          <p:cNvSpPr/>
          <p:nvPr/>
        </p:nvSpPr>
        <p:spPr>
          <a:xfrm>
            <a:off x="10040273" y="4616983"/>
            <a:ext cx="99920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i="1" dirty="0" smtClean="0">
                <a:latin typeface="Arial" pitchFamily="34" charset="0"/>
                <a:cs typeface="Arial" panose="020B0604020202020204" pitchFamily="34" charset="0"/>
              </a:rPr>
              <a:t>14 127,6 </a:t>
            </a:r>
            <a:r>
              <a:rPr lang="ru-RU" sz="11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млн.ткм</a:t>
            </a:r>
            <a:r>
              <a:rPr lang="ru-RU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7" name="Прямоугольник 626"/>
          <p:cNvSpPr/>
          <p:nvPr/>
        </p:nvSpPr>
        <p:spPr>
          <a:xfrm>
            <a:off x="914943" y="5236319"/>
            <a:ext cx="326809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kk-K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Инфляция</a:t>
            </a:r>
            <a:r>
              <a:rPr lang="kk-K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105,6%</a:t>
            </a:r>
            <a:r>
              <a:rPr lang="en-US" sz="2400" b="1" dirty="0" smtClean="0">
                <a:solidFill>
                  <a:srgbClr val="333F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pPr>
              <a:lnSpc>
                <a:spcPct val="90000"/>
              </a:lnSpc>
            </a:pP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РК -</a:t>
            </a:r>
            <a:r>
              <a:rPr lang="ru-RU" sz="12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105,8%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33" name="Диаграмма 632"/>
          <p:cNvGraphicFramePr/>
          <p:nvPr>
            <p:extLst>
              <p:ext uri="{D42A27DB-BD31-4B8C-83A1-F6EECF244321}">
                <p14:modId xmlns:p14="http://schemas.microsoft.com/office/powerpoint/2010/main" val="2653183801"/>
              </p:ext>
            </p:extLst>
          </p:nvPr>
        </p:nvGraphicFramePr>
        <p:xfrm>
          <a:off x="209562" y="5309149"/>
          <a:ext cx="827666" cy="654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sp>
        <p:nvSpPr>
          <p:cNvPr id="647" name="Объект 13">
            <a:extLst>
              <a:ext uri="{FF2B5EF4-FFF2-40B4-BE49-F238E27FC236}">
                <a16:creationId xmlns:a16="http://schemas.microsoft.com/office/drawing/2014/main" xmlns="" id="{C7EADCB1-045A-4247-8F1F-B21E20D55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8661" y="5233054"/>
            <a:ext cx="3609577" cy="374061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предусмотрено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млрд.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8" name="TextBox 647">
            <a:extLst>
              <a:ext uri="{FF2B5EF4-FFF2-40B4-BE49-F238E27FC236}">
                <a16:creationId xmlns="" xmlns:a16="http://schemas.microsoft.com/office/drawing/2014/main" id="{CA759C95-FDFE-419F-9841-99C94EE44278}"/>
              </a:ext>
            </a:extLst>
          </p:cNvPr>
          <p:cNvSpPr txBox="1"/>
          <p:nvPr/>
        </p:nvSpPr>
        <p:spPr>
          <a:xfrm>
            <a:off x="4399205" y="5247685"/>
            <a:ext cx="2732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стабилизацию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 19-ти СЗПТ </a:t>
            </a:r>
          </a:p>
        </p:txBody>
      </p:sp>
      <p:sp>
        <p:nvSpPr>
          <p:cNvPr id="649" name="Нашивка 648"/>
          <p:cNvSpPr/>
          <p:nvPr/>
        </p:nvSpPr>
        <p:spPr>
          <a:xfrm>
            <a:off x="6443755" y="5343525"/>
            <a:ext cx="225295" cy="501037"/>
          </a:xfrm>
          <a:prstGeom prst="chevron">
            <a:avLst/>
          </a:prstGeom>
          <a:gradFill>
            <a:gsLst>
              <a:gs pos="8000">
                <a:srgbClr val="00B050"/>
              </a:gs>
              <a:gs pos="79000">
                <a:srgbClr val="92D050"/>
              </a:gs>
            </a:gsLst>
            <a:lin ang="0" scaled="0"/>
          </a:gradFill>
          <a:ln>
            <a:noFill/>
          </a:ln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50" name="Прямоугольник 649"/>
          <p:cNvSpPr/>
          <p:nvPr/>
        </p:nvSpPr>
        <p:spPr>
          <a:xfrm>
            <a:off x="6724320" y="5495464"/>
            <a:ext cx="45439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itchFamily="34" charset="0"/>
                <a:cs typeface="Arial" pitchFamily="34" charset="0"/>
              </a:rPr>
              <a:t>(в 2018 году – 1 млрд. </a:t>
            </a:r>
            <a:r>
              <a:rPr lang="ru-RU" sz="1100" i="1" dirty="0" err="1">
                <a:latin typeface="Arial" pitchFamily="34" charset="0"/>
                <a:cs typeface="Arial" pitchFamily="34" charset="0"/>
              </a:rPr>
              <a:t>тг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, в 2019 году – 2 млрд. </a:t>
            </a:r>
            <a:r>
              <a:rPr lang="ru-RU" sz="1100" i="1" dirty="0" err="1">
                <a:latin typeface="Arial" pitchFamily="34" charset="0"/>
                <a:cs typeface="Arial" pitchFamily="34" charset="0"/>
              </a:rPr>
              <a:t>тг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, </a:t>
            </a:r>
            <a:endParaRPr lang="en-US" sz="1100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100" i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2020 году – 5 млрд. </a:t>
            </a:r>
            <a:r>
              <a:rPr lang="ru-RU" sz="1100" i="1" dirty="0" err="1">
                <a:latin typeface="Arial" pitchFamily="34" charset="0"/>
                <a:cs typeface="Arial" pitchFamily="34" charset="0"/>
              </a:rPr>
              <a:t>тг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, в 2021 году – 2 млрд. </a:t>
            </a:r>
            <a:r>
              <a:rPr lang="ru-RU" sz="1100" i="1" dirty="0" err="1">
                <a:latin typeface="Arial" pitchFamily="34" charset="0"/>
                <a:cs typeface="Arial" pitchFamily="34" charset="0"/>
              </a:rPr>
              <a:t>тг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.)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1" name="Прямоугольник 650"/>
          <p:cNvSpPr/>
          <p:nvPr/>
        </p:nvSpPr>
        <p:spPr>
          <a:xfrm>
            <a:off x="149746" y="6235151"/>
            <a:ext cx="251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333F50"/>
                </a:solidFill>
                <a:latin typeface="Arial" pitchFamily="34" charset="0"/>
                <a:cs typeface="Arial" panose="020B0604020202020204" pitchFamily="34" charset="0"/>
              </a:rPr>
              <a:t>* </a:t>
            </a:r>
            <a:r>
              <a:rPr lang="ru-RU" sz="1400" i="1" dirty="0" smtClean="0">
                <a:solidFill>
                  <a:srgbClr val="333F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январь-август 2021 года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0" name="Прямая соединительная линия 639">
            <a:extLst>
              <a:ext uri="{FF2B5EF4-FFF2-40B4-BE49-F238E27FC236}">
                <a16:creationId xmlns="" xmlns:a16="http://schemas.microsoft.com/office/drawing/2014/main" id="{96B8CCB3-2C74-460E-A031-E5A14BCFF837}"/>
              </a:ext>
            </a:extLst>
          </p:cNvPr>
          <p:cNvCxnSpPr>
            <a:cxnSpLocks/>
          </p:cNvCxnSpPr>
          <p:nvPr/>
        </p:nvCxnSpPr>
        <p:spPr>
          <a:xfrm>
            <a:off x="11291" y="641368"/>
            <a:ext cx="12139829" cy="14124"/>
          </a:xfrm>
          <a:prstGeom prst="line">
            <a:avLst/>
          </a:prstGeom>
          <a:ln w="31750">
            <a:gradFill>
              <a:gsLst>
                <a:gs pos="0">
                  <a:srgbClr val="00B050">
                    <a:alpha val="50000"/>
                  </a:srgbClr>
                </a:gs>
                <a:gs pos="100000">
                  <a:srgbClr val="0070C0">
                    <a:alpha val="50000"/>
                  </a:srgbClr>
                </a:gs>
              </a:gsLst>
              <a:lin ang="6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1" name="Прямоугольник 640"/>
          <p:cNvSpPr/>
          <p:nvPr/>
        </p:nvSpPr>
        <p:spPr>
          <a:xfrm>
            <a:off x="329195" y="902444"/>
            <a:ext cx="2361417" cy="4062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5000"/>
              </a:lnSpc>
            </a:pPr>
            <a:r>
              <a:rPr lang="kk-KZ" sz="2400" b="1" cap="smal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Госпрограммы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2" name="Прямоугольник 641"/>
          <p:cNvSpPr/>
          <p:nvPr/>
        </p:nvSpPr>
        <p:spPr>
          <a:xfrm>
            <a:off x="371920" y="1237789"/>
            <a:ext cx="45439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ДКБ», «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Енбек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», «Экономика простых вещей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»,</a:t>
            </a:r>
          </a:p>
          <a:p>
            <a:r>
              <a:rPr lang="ru-RU" sz="11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АПК», «Алматы Бизнес-2025»</a:t>
            </a:r>
          </a:p>
        </p:txBody>
      </p:sp>
      <p:sp>
        <p:nvSpPr>
          <p:cNvPr id="643" name="object 8"/>
          <p:cNvSpPr/>
          <p:nvPr/>
        </p:nvSpPr>
        <p:spPr>
          <a:xfrm flipV="1">
            <a:off x="468163" y="1217024"/>
            <a:ext cx="2856062" cy="45719"/>
          </a:xfrm>
          <a:custGeom>
            <a:avLst/>
            <a:gdLst/>
            <a:ahLst/>
            <a:cxnLst/>
            <a:rect l="l" t="t" r="r" b="b"/>
            <a:pathLst>
              <a:path w="3014980">
                <a:moveTo>
                  <a:pt x="0" y="0"/>
                </a:moveTo>
                <a:lnTo>
                  <a:pt x="3014980" y="0"/>
                </a:lnTo>
              </a:path>
            </a:pathLst>
          </a:custGeom>
          <a:ln w="22225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44" name="TextBox 643">
            <a:extLst>
              <a:ext uri="{FF2B5EF4-FFF2-40B4-BE49-F238E27FC236}">
                <a16:creationId xmlns="" xmlns:a16="http://schemas.microsoft.com/office/drawing/2014/main" id="{CA759C95-FDFE-419F-9841-99C94EE44278}"/>
              </a:ext>
            </a:extLst>
          </p:cNvPr>
          <p:cNvSpPr txBox="1"/>
          <p:nvPr/>
        </p:nvSpPr>
        <p:spPr>
          <a:xfrm>
            <a:off x="4187880" y="877515"/>
            <a:ext cx="1133313" cy="51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3200" b="1" dirty="0" smtClean="0">
                <a:solidFill>
                  <a:schemeClr val="accent6"/>
                </a:solidFill>
                <a:latin typeface="Arial" pitchFamily="34" charset="0"/>
                <a:cs typeface="Arial" panose="020B0604020202020204" pitchFamily="34" charset="0"/>
              </a:rPr>
              <a:t>1,2</a:t>
            </a:r>
            <a:endParaRPr lang="ru-RU" sz="32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5" name="Прямоугольник 644"/>
          <p:cNvSpPr/>
          <p:nvPr/>
        </p:nvSpPr>
        <p:spPr>
          <a:xfrm>
            <a:off x="4820614" y="891364"/>
            <a:ext cx="1584030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</a:t>
            </a:r>
          </a:p>
          <a:p>
            <a:pPr>
              <a:lnSpc>
                <a:spcPct val="80000"/>
              </a:lnSpc>
            </a:pPr>
            <a:r>
              <a:rPr lang="ru-RU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проектов</a:t>
            </a:r>
          </a:p>
        </p:txBody>
      </p:sp>
      <p:sp>
        <p:nvSpPr>
          <p:cNvPr id="646" name="Прямоугольник 645"/>
          <p:cNvSpPr/>
          <p:nvPr/>
        </p:nvSpPr>
        <p:spPr>
          <a:xfrm>
            <a:off x="5745421" y="849375"/>
            <a:ext cx="271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A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2" name="Прямоугольник 651"/>
          <p:cNvSpPr/>
          <p:nvPr/>
        </p:nvSpPr>
        <p:spPr>
          <a:xfrm>
            <a:off x="5849314" y="891364"/>
            <a:ext cx="1584030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i="1" dirty="0" smtClean="0">
                <a:latin typeface="Arial" pitchFamily="34" charset="0"/>
                <a:cs typeface="Arial" panose="020B0604020202020204" pitchFamily="34" charset="0"/>
              </a:rPr>
              <a:t>191,6</a:t>
            </a:r>
          </a:p>
          <a:p>
            <a:pPr>
              <a:lnSpc>
                <a:spcPct val="80000"/>
              </a:lnSpc>
            </a:pPr>
            <a:r>
              <a:rPr lang="ru-RU" sz="1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лрд.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53" name="TextBox 652">
            <a:extLst>
              <a:ext uri="{FF2B5EF4-FFF2-40B4-BE49-F238E27FC236}">
                <a16:creationId xmlns="" xmlns:a16="http://schemas.microsoft.com/office/drawing/2014/main" id="{CA759C95-FDFE-419F-9841-99C94EE44278}"/>
              </a:ext>
            </a:extLst>
          </p:cNvPr>
          <p:cNvSpPr txBox="1"/>
          <p:nvPr/>
        </p:nvSpPr>
        <p:spPr>
          <a:xfrm>
            <a:off x="7902630" y="877515"/>
            <a:ext cx="1133313" cy="51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3200" b="1" dirty="0" smtClean="0">
                <a:solidFill>
                  <a:schemeClr val="accent6"/>
                </a:solidFill>
                <a:latin typeface="Arial" pitchFamily="34" charset="0"/>
                <a:cs typeface="Arial" panose="020B0604020202020204" pitchFamily="34" charset="0"/>
              </a:rPr>
              <a:t>2530</a:t>
            </a:r>
            <a:endParaRPr lang="ru-RU" sz="32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" name="Прямоугольник 653"/>
          <p:cNvSpPr/>
          <p:nvPr/>
        </p:nvSpPr>
        <p:spPr>
          <a:xfrm>
            <a:off x="8849689" y="891364"/>
            <a:ext cx="1584030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anose="020B0604020202020204" pitchFamily="34" charset="0"/>
              </a:rPr>
              <a:t>новые</a:t>
            </a:r>
          </a:p>
          <a:p>
            <a:pPr>
              <a:lnSpc>
                <a:spcPct val="80000"/>
              </a:lnSpc>
            </a:pP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anose="020B0604020202020204" pitchFamily="34" charset="0"/>
              </a:rPr>
              <a:t>рабочие места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2560" y="1744876"/>
            <a:ext cx="10938865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" name="Нашивка 654"/>
          <p:cNvSpPr/>
          <p:nvPr/>
        </p:nvSpPr>
        <p:spPr>
          <a:xfrm>
            <a:off x="3719638" y="898713"/>
            <a:ext cx="225295" cy="501037"/>
          </a:xfrm>
          <a:prstGeom prst="chevron">
            <a:avLst/>
          </a:prstGeom>
          <a:gradFill>
            <a:gsLst>
              <a:gs pos="8000">
                <a:srgbClr val="00B050"/>
              </a:gs>
              <a:gs pos="79000">
                <a:srgbClr val="92D050"/>
              </a:gs>
            </a:gsLst>
            <a:lin ang="0" scaled="0"/>
          </a:gradFill>
          <a:ln>
            <a:noFill/>
          </a:ln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56" name="Нашивка 655"/>
          <p:cNvSpPr/>
          <p:nvPr/>
        </p:nvSpPr>
        <p:spPr>
          <a:xfrm>
            <a:off x="7262872" y="902444"/>
            <a:ext cx="225295" cy="501037"/>
          </a:xfrm>
          <a:prstGeom prst="chevron">
            <a:avLst/>
          </a:prstGeom>
          <a:gradFill>
            <a:gsLst>
              <a:gs pos="8000">
                <a:srgbClr val="00B050"/>
              </a:gs>
              <a:gs pos="79000">
                <a:srgbClr val="92D050"/>
              </a:gs>
            </a:gsLst>
            <a:lin ang="0" scaled="0"/>
          </a:gradFill>
          <a:ln>
            <a:noFill/>
          </a:ln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9089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28266" y="46392"/>
            <a:ext cx="12192000" cy="618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7220">
              <a:defRPr/>
            </a:pPr>
            <a:r>
              <a:rPr lang="ru-RU" sz="2800" b="1" cap="smal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Бюджет</a:t>
            </a:r>
            <a:endParaRPr lang="ru-RU" sz="2800" b="1" cap="small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>
            <a:extLst>
              <a:ext uri="{FF2B5EF4-FFF2-40B4-BE49-F238E27FC236}">
                <a16:creationId xmlns="" xmlns:a16="http://schemas.microsoft.com/office/drawing/2014/main" id="{96B8CCB3-2C74-460E-A031-E5A14BCFF837}"/>
              </a:ext>
            </a:extLst>
          </p:cNvPr>
          <p:cNvCxnSpPr>
            <a:cxnSpLocks/>
          </p:cNvCxnSpPr>
          <p:nvPr/>
        </p:nvCxnSpPr>
        <p:spPr>
          <a:xfrm>
            <a:off x="11291" y="631843"/>
            <a:ext cx="12139829" cy="14124"/>
          </a:xfrm>
          <a:prstGeom prst="line">
            <a:avLst/>
          </a:prstGeom>
          <a:ln w="31750">
            <a:gradFill>
              <a:gsLst>
                <a:gs pos="0">
                  <a:srgbClr val="00B050">
                    <a:alpha val="50000"/>
                  </a:srgbClr>
                </a:gs>
                <a:gs pos="100000">
                  <a:srgbClr val="0070C0">
                    <a:alpha val="50000"/>
                  </a:srgbClr>
                </a:gs>
              </a:gsLst>
              <a:lin ang="6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8" name="Рисунок 8">
            <a:extLst>
              <a:ext uri="{FF2B5EF4-FFF2-40B4-BE49-F238E27FC236}">
                <a16:creationId xmlns="" xmlns:a16="http://schemas.microsoft.com/office/drawing/2014/main" id="{3F14B046-CB66-484D-983A-B6BF55CDA983}"/>
              </a:ext>
            </a:extLst>
          </p:cNvPr>
          <p:cNvGrpSpPr/>
          <p:nvPr/>
        </p:nvGrpSpPr>
        <p:grpSpPr>
          <a:xfrm>
            <a:off x="3600981" y="5937911"/>
            <a:ext cx="4990038" cy="917914"/>
            <a:chOff x="382912" y="3556658"/>
            <a:chExt cx="11551286" cy="2124847"/>
          </a:xfr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chemeClr val="bg1">
                <a:lumMod val="75000"/>
                <a:alpha val="40000"/>
              </a:schemeClr>
            </a:outerShdw>
          </a:effectLst>
        </p:grpSpPr>
        <p:sp>
          <p:nvSpPr>
            <p:cNvPr id="719" name="Полилиния: фигура 48">
              <a:extLst>
                <a:ext uri="{FF2B5EF4-FFF2-40B4-BE49-F238E27FC236}">
                  <a16:creationId xmlns="" xmlns:a16="http://schemas.microsoft.com/office/drawing/2014/main" id="{03B6CC41-0A55-44DA-AC8A-B5A05049CE81}"/>
                </a:ext>
              </a:extLst>
            </p:cNvPr>
            <p:cNvSpPr/>
            <p:nvPr/>
          </p:nvSpPr>
          <p:spPr>
            <a:xfrm>
              <a:off x="382914" y="5236419"/>
              <a:ext cx="2107686" cy="445084"/>
            </a:xfrm>
            <a:custGeom>
              <a:avLst/>
              <a:gdLst>
                <a:gd name="connsiteX0" fmla="*/ 2064546 w 2107687"/>
                <a:gd name="connsiteY0" fmla="*/ 445086 h 445085"/>
                <a:gd name="connsiteX1" fmla="*/ 2038615 w 2107687"/>
                <a:gd name="connsiteY1" fmla="*/ 445086 h 445085"/>
                <a:gd name="connsiteX2" fmla="*/ 2038615 w 2107687"/>
                <a:gd name="connsiteY2" fmla="*/ 270172 h 445085"/>
                <a:gd name="connsiteX3" fmla="*/ 2081768 w 2107687"/>
                <a:gd name="connsiteY3" fmla="*/ 223923 h 445085"/>
                <a:gd name="connsiteX4" fmla="*/ 2081768 w 2107687"/>
                <a:gd name="connsiteY4" fmla="*/ 25938 h 445085"/>
                <a:gd name="connsiteX5" fmla="*/ 25931 w 2107687"/>
                <a:gd name="connsiteY5" fmla="*/ 25938 h 445085"/>
                <a:gd name="connsiteX6" fmla="*/ 25931 w 2107687"/>
                <a:gd name="connsiteY6" fmla="*/ 445086 h 445085"/>
                <a:gd name="connsiteX7" fmla="*/ 0 w 2107687"/>
                <a:gd name="connsiteY7" fmla="*/ 445086 h 445085"/>
                <a:gd name="connsiteX8" fmla="*/ 0 w 2107687"/>
                <a:gd name="connsiteY8" fmla="*/ 0 h 445085"/>
                <a:gd name="connsiteX9" fmla="*/ 2107688 w 2107687"/>
                <a:gd name="connsiteY9" fmla="*/ 0 h 445085"/>
                <a:gd name="connsiteX10" fmla="*/ 2107688 w 2107687"/>
                <a:gd name="connsiteY10" fmla="*/ 234138 h 445085"/>
                <a:gd name="connsiteX11" fmla="*/ 2064546 w 2107687"/>
                <a:gd name="connsiteY11" fmla="*/ 280378 h 445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07687" h="445085">
                  <a:moveTo>
                    <a:pt x="2064546" y="445086"/>
                  </a:moveTo>
                  <a:lnTo>
                    <a:pt x="2038615" y="445086"/>
                  </a:lnTo>
                  <a:lnTo>
                    <a:pt x="2038615" y="270172"/>
                  </a:lnTo>
                  <a:lnTo>
                    <a:pt x="2081768" y="223923"/>
                  </a:lnTo>
                  <a:lnTo>
                    <a:pt x="2081768" y="25938"/>
                  </a:lnTo>
                  <a:lnTo>
                    <a:pt x="25931" y="25938"/>
                  </a:lnTo>
                  <a:lnTo>
                    <a:pt x="25931" y="445086"/>
                  </a:lnTo>
                  <a:lnTo>
                    <a:pt x="0" y="445086"/>
                  </a:lnTo>
                  <a:lnTo>
                    <a:pt x="0" y="0"/>
                  </a:lnTo>
                  <a:lnTo>
                    <a:pt x="2107688" y="0"/>
                  </a:lnTo>
                  <a:lnTo>
                    <a:pt x="2107688" y="234138"/>
                  </a:lnTo>
                  <a:lnTo>
                    <a:pt x="2064546" y="28037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0" name="Полилиния: фигура 49">
              <a:extLst>
                <a:ext uri="{FF2B5EF4-FFF2-40B4-BE49-F238E27FC236}">
                  <a16:creationId xmlns="" xmlns:a16="http://schemas.microsoft.com/office/drawing/2014/main" id="{CE4C5EF3-1DF8-4C92-BE0E-6ED4DD808757}"/>
                </a:ext>
              </a:extLst>
            </p:cNvPr>
            <p:cNvSpPr/>
            <p:nvPr/>
          </p:nvSpPr>
          <p:spPr>
            <a:xfrm>
              <a:off x="726279" y="5053961"/>
              <a:ext cx="369280" cy="627541"/>
            </a:xfrm>
            <a:custGeom>
              <a:avLst/>
              <a:gdLst>
                <a:gd name="connsiteX0" fmla="*/ 64342 w 369279"/>
                <a:gd name="connsiteY0" fmla="*/ 627543 h 627543"/>
                <a:gd name="connsiteX1" fmla="*/ 38411 w 369279"/>
                <a:gd name="connsiteY1" fmla="*/ 627543 h 627543"/>
                <a:gd name="connsiteX2" fmla="*/ 38411 w 369279"/>
                <a:gd name="connsiteY2" fmla="*/ 436056 h 627543"/>
                <a:gd name="connsiteX3" fmla="*/ 0 w 369279"/>
                <a:gd name="connsiteY3" fmla="*/ 397653 h 627543"/>
                <a:gd name="connsiteX4" fmla="*/ 0 w 369279"/>
                <a:gd name="connsiteY4" fmla="*/ 0 h 627543"/>
                <a:gd name="connsiteX5" fmla="*/ 369280 w 369279"/>
                <a:gd name="connsiteY5" fmla="*/ 0 h 627543"/>
                <a:gd name="connsiteX6" fmla="*/ 369280 w 369279"/>
                <a:gd name="connsiteY6" fmla="*/ 195419 h 627543"/>
                <a:gd name="connsiteX7" fmla="*/ 343349 w 369279"/>
                <a:gd name="connsiteY7" fmla="*/ 195419 h 627543"/>
                <a:gd name="connsiteX8" fmla="*/ 343349 w 369279"/>
                <a:gd name="connsiteY8" fmla="*/ 25950 h 627543"/>
                <a:gd name="connsiteX9" fmla="*/ 25920 w 369279"/>
                <a:gd name="connsiteY9" fmla="*/ 25950 h 627543"/>
                <a:gd name="connsiteX10" fmla="*/ 25920 w 369279"/>
                <a:gd name="connsiteY10" fmla="*/ 386907 h 627543"/>
                <a:gd name="connsiteX11" fmla="*/ 64342 w 369279"/>
                <a:gd name="connsiteY11" fmla="*/ 425310 h 627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9279" h="627543">
                  <a:moveTo>
                    <a:pt x="64342" y="627543"/>
                  </a:moveTo>
                  <a:lnTo>
                    <a:pt x="38411" y="627543"/>
                  </a:lnTo>
                  <a:lnTo>
                    <a:pt x="38411" y="436056"/>
                  </a:lnTo>
                  <a:lnTo>
                    <a:pt x="0" y="397653"/>
                  </a:lnTo>
                  <a:lnTo>
                    <a:pt x="0" y="0"/>
                  </a:lnTo>
                  <a:lnTo>
                    <a:pt x="369280" y="0"/>
                  </a:lnTo>
                  <a:lnTo>
                    <a:pt x="369280" y="195419"/>
                  </a:lnTo>
                  <a:lnTo>
                    <a:pt x="343349" y="195419"/>
                  </a:lnTo>
                  <a:lnTo>
                    <a:pt x="343349" y="25950"/>
                  </a:lnTo>
                  <a:lnTo>
                    <a:pt x="25920" y="25950"/>
                  </a:lnTo>
                  <a:lnTo>
                    <a:pt x="25920" y="386907"/>
                  </a:lnTo>
                  <a:lnTo>
                    <a:pt x="64342" y="42531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2" name="Полилиния: фигура 50">
              <a:extLst>
                <a:ext uri="{FF2B5EF4-FFF2-40B4-BE49-F238E27FC236}">
                  <a16:creationId xmlns="" xmlns:a16="http://schemas.microsoft.com/office/drawing/2014/main" id="{688E525E-45C3-4037-A147-1F4BF84E7850}"/>
                </a:ext>
              </a:extLst>
            </p:cNvPr>
            <p:cNvSpPr/>
            <p:nvPr/>
          </p:nvSpPr>
          <p:spPr>
            <a:xfrm>
              <a:off x="937573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3" name="Полилиния: фигура 51">
              <a:extLst>
                <a:ext uri="{FF2B5EF4-FFF2-40B4-BE49-F238E27FC236}">
                  <a16:creationId xmlns="" xmlns:a16="http://schemas.microsoft.com/office/drawing/2014/main" id="{7AB57FBD-340E-454E-B689-9D75A64998C3}"/>
                </a:ext>
              </a:extLst>
            </p:cNvPr>
            <p:cNvSpPr/>
            <p:nvPr/>
          </p:nvSpPr>
          <p:spPr>
            <a:xfrm>
              <a:off x="1024008" y="5452475"/>
              <a:ext cx="117176" cy="229028"/>
            </a:xfrm>
            <a:custGeom>
              <a:avLst/>
              <a:gdLst>
                <a:gd name="connsiteX0" fmla="*/ 117177 w 117177"/>
                <a:gd name="connsiteY0" fmla="*/ 229028 h 229028"/>
                <a:gd name="connsiteX1" fmla="*/ 91246 w 117177"/>
                <a:gd name="connsiteY1" fmla="*/ 229028 h 229028"/>
                <a:gd name="connsiteX2" fmla="*/ 91246 w 117177"/>
                <a:gd name="connsiteY2" fmla="*/ 25935 h 229028"/>
                <a:gd name="connsiteX3" fmla="*/ 25931 w 117177"/>
                <a:gd name="connsiteY3" fmla="*/ 25935 h 229028"/>
                <a:gd name="connsiteX4" fmla="*/ 25931 w 117177"/>
                <a:gd name="connsiteY4" fmla="*/ 229028 h 229028"/>
                <a:gd name="connsiteX5" fmla="*/ 0 w 117177"/>
                <a:gd name="connsiteY5" fmla="*/ 229028 h 229028"/>
                <a:gd name="connsiteX6" fmla="*/ 0 w 117177"/>
                <a:gd name="connsiteY6" fmla="*/ 0 h 229028"/>
                <a:gd name="connsiteX7" fmla="*/ 117177 w 117177"/>
                <a:gd name="connsiteY7" fmla="*/ 0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177" h="229028">
                  <a:moveTo>
                    <a:pt x="117177" y="229028"/>
                  </a:moveTo>
                  <a:lnTo>
                    <a:pt x="91246" y="229028"/>
                  </a:lnTo>
                  <a:lnTo>
                    <a:pt x="91246" y="25935"/>
                  </a:lnTo>
                  <a:lnTo>
                    <a:pt x="25931" y="25935"/>
                  </a:lnTo>
                  <a:lnTo>
                    <a:pt x="25931" y="229028"/>
                  </a:lnTo>
                  <a:lnTo>
                    <a:pt x="0" y="229028"/>
                  </a:lnTo>
                  <a:lnTo>
                    <a:pt x="0" y="0"/>
                  </a:lnTo>
                  <a:lnTo>
                    <a:pt x="11717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4" name="Полилиния: фигура 52">
              <a:extLst>
                <a:ext uri="{FF2B5EF4-FFF2-40B4-BE49-F238E27FC236}">
                  <a16:creationId xmlns="" xmlns:a16="http://schemas.microsoft.com/office/drawing/2014/main" id="{F351B7B8-6B8F-4C1C-B035-FCDDC559C6A5}"/>
                </a:ext>
              </a:extLst>
            </p:cNvPr>
            <p:cNvSpPr/>
            <p:nvPr/>
          </p:nvSpPr>
          <p:spPr>
            <a:xfrm>
              <a:off x="1240106" y="5452475"/>
              <a:ext cx="549381" cy="229028"/>
            </a:xfrm>
            <a:custGeom>
              <a:avLst/>
              <a:gdLst>
                <a:gd name="connsiteX0" fmla="*/ 549382 w 549382"/>
                <a:gd name="connsiteY0" fmla="*/ 229028 h 229028"/>
                <a:gd name="connsiteX1" fmla="*/ 523454 w 549382"/>
                <a:gd name="connsiteY1" fmla="*/ 229028 h 229028"/>
                <a:gd name="connsiteX2" fmla="*/ 523454 w 549382"/>
                <a:gd name="connsiteY2" fmla="*/ 25935 h 229028"/>
                <a:gd name="connsiteX3" fmla="*/ 25943 w 549382"/>
                <a:gd name="connsiteY3" fmla="*/ 25935 h 229028"/>
                <a:gd name="connsiteX4" fmla="*/ 25943 w 549382"/>
                <a:gd name="connsiteY4" fmla="*/ 229028 h 229028"/>
                <a:gd name="connsiteX5" fmla="*/ 0 w 549382"/>
                <a:gd name="connsiteY5" fmla="*/ 229028 h 229028"/>
                <a:gd name="connsiteX6" fmla="*/ 0 w 549382"/>
                <a:gd name="connsiteY6" fmla="*/ 0 h 229028"/>
                <a:gd name="connsiteX7" fmla="*/ 549382 w 549382"/>
                <a:gd name="connsiteY7" fmla="*/ 0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9382" h="229028">
                  <a:moveTo>
                    <a:pt x="549382" y="229028"/>
                  </a:moveTo>
                  <a:lnTo>
                    <a:pt x="523454" y="229028"/>
                  </a:lnTo>
                  <a:lnTo>
                    <a:pt x="523454" y="25935"/>
                  </a:lnTo>
                  <a:lnTo>
                    <a:pt x="25943" y="25935"/>
                  </a:lnTo>
                  <a:lnTo>
                    <a:pt x="25943" y="229028"/>
                  </a:lnTo>
                  <a:lnTo>
                    <a:pt x="0" y="229028"/>
                  </a:lnTo>
                  <a:lnTo>
                    <a:pt x="0" y="0"/>
                  </a:lnTo>
                  <a:lnTo>
                    <a:pt x="5493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5" name="Полилиния: фигура 53">
              <a:extLst>
                <a:ext uri="{FF2B5EF4-FFF2-40B4-BE49-F238E27FC236}">
                  <a16:creationId xmlns="" xmlns:a16="http://schemas.microsoft.com/office/drawing/2014/main" id="{C9CF53AE-6D46-4907-B619-018FC1A642E6}"/>
                </a:ext>
              </a:extLst>
            </p:cNvPr>
            <p:cNvSpPr/>
            <p:nvPr/>
          </p:nvSpPr>
          <p:spPr>
            <a:xfrm>
              <a:off x="1326555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" name="Полилиния: фигура 57">
              <a:extLst>
                <a:ext uri="{FF2B5EF4-FFF2-40B4-BE49-F238E27FC236}">
                  <a16:creationId xmlns="" xmlns:a16="http://schemas.microsoft.com/office/drawing/2014/main" id="{4922AF4E-D90C-481E-A82A-AA3D24672D5A}"/>
                </a:ext>
              </a:extLst>
            </p:cNvPr>
            <p:cNvSpPr/>
            <p:nvPr/>
          </p:nvSpPr>
          <p:spPr>
            <a:xfrm>
              <a:off x="1423793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" name="Полилиния: фигура 58">
              <a:extLst>
                <a:ext uri="{FF2B5EF4-FFF2-40B4-BE49-F238E27FC236}">
                  <a16:creationId xmlns="" xmlns:a16="http://schemas.microsoft.com/office/drawing/2014/main" id="{B9A72D5E-B26D-4ED4-933C-16299C0E75C7}"/>
                </a:ext>
              </a:extLst>
            </p:cNvPr>
            <p:cNvSpPr/>
            <p:nvPr/>
          </p:nvSpPr>
          <p:spPr>
            <a:xfrm>
              <a:off x="1521043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8" name="Полилиния: фигура 59">
              <a:extLst>
                <a:ext uri="{FF2B5EF4-FFF2-40B4-BE49-F238E27FC236}">
                  <a16:creationId xmlns="" xmlns:a16="http://schemas.microsoft.com/office/drawing/2014/main" id="{7D221AAA-474E-4A80-8D77-CD644DB10A5F}"/>
                </a:ext>
              </a:extLst>
            </p:cNvPr>
            <p:cNvSpPr/>
            <p:nvPr/>
          </p:nvSpPr>
          <p:spPr>
            <a:xfrm>
              <a:off x="1618288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9" name="Полилиния: фигура 60">
              <a:extLst>
                <a:ext uri="{FF2B5EF4-FFF2-40B4-BE49-F238E27FC236}">
                  <a16:creationId xmlns="" xmlns:a16="http://schemas.microsoft.com/office/drawing/2014/main" id="{E5A8F890-8F94-4C54-B9E7-330E0478B1C5}"/>
                </a:ext>
              </a:extLst>
            </p:cNvPr>
            <p:cNvSpPr/>
            <p:nvPr/>
          </p:nvSpPr>
          <p:spPr>
            <a:xfrm>
              <a:off x="1912416" y="5452475"/>
              <a:ext cx="242033" cy="229028"/>
            </a:xfrm>
            <a:custGeom>
              <a:avLst/>
              <a:gdLst>
                <a:gd name="connsiteX0" fmla="*/ 242034 w 242033"/>
                <a:gd name="connsiteY0" fmla="*/ 229028 h 229028"/>
                <a:gd name="connsiteX1" fmla="*/ 216102 w 242033"/>
                <a:gd name="connsiteY1" fmla="*/ 229028 h 229028"/>
                <a:gd name="connsiteX2" fmla="*/ 216102 w 242033"/>
                <a:gd name="connsiteY2" fmla="*/ 25935 h 229028"/>
                <a:gd name="connsiteX3" fmla="*/ 25931 w 242033"/>
                <a:gd name="connsiteY3" fmla="*/ 25935 h 229028"/>
                <a:gd name="connsiteX4" fmla="*/ 25931 w 242033"/>
                <a:gd name="connsiteY4" fmla="*/ 229028 h 229028"/>
                <a:gd name="connsiteX5" fmla="*/ 0 w 242033"/>
                <a:gd name="connsiteY5" fmla="*/ 229028 h 229028"/>
                <a:gd name="connsiteX6" fmla="*/ 0 w 242033"/>
                <a:gd name="connsiteY6" fmla="*/ 0 h 229028"/>
                <a:gd name="connsiteX7" fmla="*/ 242034 w 242033"/>
                <a:gd name="connsiteY7" fmla="*/ 0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2033" h="229028">
                  <a:moveTo>
                    <a:pt x="242034" y="229028"/>
                  </a:moveTo>
                  <a:lnTo>
                    <a:pt x="216102" y="229028"/>
                  </a:lnTo>
                  <a:lnTo>
                    <a:pt x="216102" y="25935"/>
                  </a:lnTo>
                  <a:lnTo>
                    <a:pt x="25931" y="25935"/>
                  </a:lnTo>
                  <a:lnTo>
                    <a:pt x="25931" y="229028"/>
                  </a:lnTo>
                  <a:lnTo>
                    <a:pt x="0" y="229028"/>
                  </a:lnTo>
                  <a:lnTo>
                    <a:pt x="0" y="0"/>
                  </a:lnTo>
                  <a:lnTo>
                    <a:pt x="2420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0" name="Полилиния: фигура 61">
              <a:extLst>
                <a:ext uri="{FF2B5EF4-FFF2-40B4-BE49-F238E27FC236}">
                  <a16:creationId xmlns="" xmlns:a16="http://schemas.microsoft.com/office/drawing/2014/main" id="{2E7B5915-E376-444C-906B-43A960DF3AE9}"/>
                </a:ext>
              </a:extLst>
            </p:cNvPr>
            <p:cNvSpPr/>
            <p:nvPr/>
          </p:nvSpPr>
          <p:spPr>
            <a:xfrm>
              <a:off x="1998860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1" name="Полилиния: фигура 62">
              <a:extLst>
                <a:ext uri="{FF2B5EF4-FFF2-40B4-BE49-F238E27FC236}">
                  <a16:creationId xmlns="" xmlns:a16="http://schemas.microsoft.com/office/drawing/2014/main" id="{C80D56E8-E909-4383-A66B-3B67DDA65D03}"/>
                </a:ext>
              </a:extLst>
            </p:cNvPr>
            <p:cNvSpPr/>
            <p:nvPr/>
          </p:nvSpPr>
          <p:spPr>
            <a:xfrm>
              <a:off x="2262982" y="5249380"/>
              <a:ext cx="64351" cy="432123"/>
            </a:xfrm>
            <a:custGeom>
              <a:avLst/>
              <a:gdLst>
                <a:gd name="connsiteX0" fmla="*/ 64351 w 64350"/>
                <a:gd name="connsiteY0" fmla="*/ 432124 h 432123"/>
                <a:gd name="connsiteX1" fmla="*/ 38422 w 64350"/>
                <a:gd name="connsiteY1" fmla="*/ 432124 h 432123"/>
                <a:gd name="connsiteX2" fmla="*/ 38422 w 64350"/>
                <a:gd name="connsiteY2" fmla="*/ 176212 h 432123"/>
                <a:gd name="connsiteX3" fmla="*/ 0 w 64350"/>
                <a:gd name="connsiteY3" fmla="*/ 176212 h 432123"/>
                <a:gd name="connsiteX4" fmla="*/ 0 w 64350"/>
                <a:gd name="connsiteY4" fmla="*/ 0 h 432123"/>
                <a:gd name="connsiteX5" fmla="*/ 25931 w 64350"/>
                <a:gd name="connsiteY5" fmla="*/ 0 h 432123"/>
                <a:gd name="connsiteX6" fmla="*/ 25931 w 64350"/>
                <a:gd name="connsiteY6" fmla="*/ 150271 h 432123"/>
                <a:gd name="connsiteX7" fmla="*/ 64351 w 64350"/>
                <a:gd name="connsiteY7" fmla="*/ 150271 h 432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350" h="432123">
                  <a:moveTo>
                    <a:pt x="64351" y="432124"/>
                  </a:moveTo>
                  <a:lnTo>
                    <a:pt x="38422" y="432124"/>
                  </a:lnTo>
                  <a:lnTo>
                    <a:pt x="38422" y="176212"/>
                  </a:lnTo>
                  <a:lnTo>
                    <a:pt x="0" y="176212"/>
                  </a:lnTo>
                  <a:lnTo>
                    <a:pt x="0" y="0"/>
                  </a:lnTo>
                  <a:lnTo>
                    <a:pt x="25931" y="0"/>
                  </a:lnTo>
                  <a:lnTo>
                    <a:pt x="25931" y="150271"/>
                  </a:lnTo>
                  <a:lnTo>
                    <a:pt x="64351" y="15027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2" name="Полилиния: фигура 63">
              <a:extLst>
                <a:ext uri="{FF2B5EF4-FFF2-40B4-BE49-F238E27FC236}">
                  <a16:creationId xmlns="" xmlns:a16="http://schemas.microsoft.com/office/drawing/2014/main" id="{817736D1-3E54-46E1-86F4-6F4F489B894A}"/>
                </a:ext>
              </a:extLst>
            </p:cNvPr>
            <p:cNvSpPr/>
            <p:nvPr/>
          </p:nvSpPr>
          <p:spPr>
            <a:xfrm>
              <a:off x="2368642" y="5249380"/>
              <a:ext cx="25931" cy="168055"/>
            </a:xfrm>
            <a:custGeom>
              <a:avLst/>
              <a:gdLst>
                <a:gd name="connsiteX0" fmla="*/ 25931 w 25931"/>
                <a:gd name="connsiteY0" fmla="*/ 168056 h 168055"/>
                <a:gd name="connsiteX1" fmla="*/ 0 w 25931"/>
                <a:gd name="connsiteY1" fmla="*/ 168056 h 168055"/>
                <a:gd name="connsiteX2" fmla="*/ 0 w 25931"/>
                <a:gd name="connsiteY2" fmla="*/ 0 h 168055"/>
                <a:gd name="connsiteX3" fmla="*/ 25931 w 25931"/>
                <a:gd name="connsiteY3" fmla="*/ 0 h 168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68055">
                  <a:moveTo>
                    <a:pt x="25931" y="168056"/>
                  </a:moveTo>
                  <a:lnTo>
                    <a:pt x="0" y="168056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3" name="Полилиния: фигура 64">
              <a:extLst>
                <a:ext uri="{FF2B5EF4-FFF2-40B4-BE49-F238E27FC236}">
                  <a16:creationId xmlns="" xmlns:a16="http://schemas.microsoft.com/office/drawing/2014/main" id="{80086A6C-3915-40AA-B344-758DD946AA3D}"/>
                </a:ext>
              </a:extLst>
            </p:cNvPr>
            <p:cNvSpPr/>
            <p:nvPr/>
          </p:nvSpPr>
          <p:spPr>
            <a:xfrm>
              <a:off x="395885" y="5356440"/>
              <a:ext cx="223295" cy="25933"/>
            </a:xfrm>
            <a:custGeom>
              <a:avLst/>
              <a:gdLst>
                <a:gd name="connsiteX0" fmla="*/ 223296 w 223295"/>
                <a:gd name="connsiteY0" fmla="*/ 25935 h 25934"/>
                <a:gd name="connsiteX1" fmla="*/ 0 w 223295"/>
                <a:gd name="connsiteY1" fmla="*/ 25935 h 25934"/>
                <a:gd name="connsiteX2" fmla="*/ 0 w 223295"/>
                <a:gd name="connsiteY2" fmla="*/ 0 h 25934"/>
                <a:gd name="connsiteX3" fmla="*/ 223296 w 22329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95" h="25934">
                  <a:moveTo>
                    <a:pt x="22329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2329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4" name="Полилиния: фигура 66">
              <a:extLst>
                <a:ext uri="{FF2B5EF4-FFF2-40B4-BE49-F238E27FC236}">
                  <a16:creationId xmlns="" xmlns:a16="http://schemas.microsoft.com/office/drawing/2014/main" id="{2B5C9710-4C70-470F-B649-671243D9EEE4}"/>
                </a:ext>
              </a:extLst>
            </p:cNvPr>
            <p:cNvSpPr/>
            <p:nvPr/>
          </p:nvSpPr>
          <p:spPr>
            <a:xfrm>
              <a:off x="950536" y="5320442"/>
              <a:ext cx="1325420" cy="25933"/>
            </a:xfrm>
            <a:custGeom>
              <a:avLst/>
              <a:gdLst>
                <a:gd name="connsiteX0" fmla="*/ 1325420 w 1325420"/>
                <a:gd name="connsiteY0" fmla="*/ 25934 h 25934"/>
                <a:gd name="connsiteX1" fmla="*/ 0 w 1325420"/>
                <a:gd name="connsiteY1" fmla="*/ 25934 h 25934"/>
                <a:gd name="connsiteX2" fmla="*/ 0 w 1325420"/>
                <a:gd name="connsiteY2" fmla="*/ 0 h 25934"/>
                <a:gd name="connsiteX3" fmla="*/ 1325420 w 132542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5420" h="25934">
                  <a:moveTo>
                    <a:pt x="1325420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13254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5" name="Полилиния: фигура 67">
              <a:extLst>
                <a:ext uri="{FF2B5EF4-FFF2-40B4-BE49-F238E27FC236}">
                  <a16:creationId xmlns="" xmlns:a16="http://schemas.microsoft.com/office/drawing/2014/main" id="{320E9DFC-84CE-4B41-8030-8D1E47CFFDCE}"/>
                </a:ext>
              </a:extLst>
            </p:cNvPr>
            <p:cNvSpPr/>
            <p:nvPr/>
          </p:nvSpPr>
          <p:spPr>
            <a:xfrm>
              <a:off x="630223" y="5560500"/>
              <a:ext cx="83560" cy="121003"/>
            </a:xfrm>
            <a:custGeom>
              <a:avLst/>
              <a:gdLst>
                <a:gd name="connsiteX0" fmla="*/ 83562 w 83561"/>
                <a:gd name="connsiteY0" fmla="*/ 121003 h 121003"/>
                <a:gd name="connsiteX1" fmla="*/ 57630 w 83561"/>
                <a:gd name="connsiteY1" fmla="*/ 121003 h 121003"/>
                <a:gd name="connsiteX2" fmla="*/ 57630 w 83561"/>
                <a:gd name="connsiteY2" fmla="*/ 25940 h 121003"/>
                <a:gd name="connsiteX3" fmla="*/ 25931 w 83561"/>
                <a:gd name="connsiteY3" fmla="*/ 25940 h 121003"/>
                <a:gd name="connsiteX4" fmla="*/ 25931 w 83561"/>
                <a:gd name="connsiteY4" fmla="*/ 121003 h 121003"/>
                <a:gd name="connsiteX5" fmla="*/ 0 w 83561"/>
                <a:gd name="connsiteY5" fmla="*/ 121003 h 121003"/>
                <a:gd name="connsiteX6" fmla="*/ 0 w 83561"/>
                <a:gd name="connsiteY6" fmla="*/ 0 h 121003"/>
                <a:gd name="connsiteX7" fmla="*/ 83562 w 83561"/>
                <a:gd name="connsiteY7" fmla="*/ 0 h 121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561" h="121003">
                  <a:moveTo>
                    <a:pt x="83562" y="121003"/>
                  </a:moveTo>
                  <a:lnTo>
                    <a:pt x="57630" y="121003"/>
                  </a:lnTo>
                  <a:lnTo>
                    <a:pt x="57630" y="25940"/>
                  </a:lnTo>
                  <a:lnTo>
                    <a:pt x="25931" y="25940"/>
                  </a:lnTo>
                  <a:lnTo>
                    <a:pt x="25931" y="121003"/>
                  </a:lnTo>
                  <a:lnTo>
                    <a:pt x="0" y="121003"/>
                  </a:lnTo>
                  <a:lnTo>
                    <a:pt x="0" y="0"/>
                  </a:lnTo>
                  <a:lnTo>
                    <a:pt x="8356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6" name="Полилиния: фигура 68">
              <a:extLst>
                <a:ext uri="{FF2B5EF4-FFF2-40B4-BE49-F238E27FC236}">
                  <a16:creationId xmlns="" xmlns:a16="http://schemas.microsoft.com/office/drawing/2014/main" id="{8DCFA272-8512-4C5D-A1BE-9627F4D3B873}"/>
                </a:ext>
              </a:extLst>
            </p:cNvPr>
            <p:cNvSpPr/>
            <p:nvPr/>
          </p:nvSpPr>
          <p:spPr>
            <a:xfrm>
              <a:off x="507526" y="5489452"/>
              <a:ext cx="51022" cy="51013"/>
            </a:xfrm>
            <a:custGeom>
              <a:avLst/>
              <a:gdLst>
                <a:gd name="connsiteX0" fmla="*/ 51023 w 51023"/>
                <a:gd name="connsiteY0" fmla="*/ 51013 h 51013"/>
                <a:gd name="connsiteX1" fmla="*/ 0 w 51023"/>
                <a:gd name="connsiteY1" fmla="*/ 51013 h 51013"/>
                <a:gd name="connsiteX2" fmla="*/ 0 w 51023"/>
                <a:gd name="connsiteY2" fmla="*/ 0 h 51013"/>
                <a:gd name="connsiteX3" fmla="*/ 51023 w 51023"/>
                <a:gd name="connsiteY3" fmla="*/ 0 h 51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023" h="51013">
                  <a:moveTo>
                    <a:pt x="51023" y="51013"/>
                  </a:moveTo>
                  <a:lnTo>
                    <a:pt x="0" y="51013"/>
                  </a:lnTo>
                  <a:lnTo>
                    <a:pt x="0" y="0"/>
                  </a:lnTo>
                  <a:lnTo>
                    <a:pt x="5102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" name="Полилиния: фигура 71">
              <a:extLst>
                <a:ext uri="{FF2B5EF4-FFF2-40B4-BE49-F238E27FC236}">
                  <a16:creationId xmlns="" xmlns:a16="http://schemas.microsoft.com/office/drawing/2014/main" id="{C128384E-C742-4D1A-8CDD-91DF540AB559}"/>
                </a:ext>
              </a:extLst>
            </p:cNvPr>
            <p:cNvSpPr/>
            <p:nvPr/>
          </p:nvSpPr>
          <p:spPr>
            <a:xfrm>
              <a:off x="507526" y="5585471"/>
              <a:ext cx="51022" cy="51013"/>
            </a:xfrm>
            <a:custGeom>
              <a:avLst/>
              <a:gdLst>
                <a:gd name="connsiteX0" fmla="*/ 51023 w 51023"/>
                <a:gd name="connsiteY0" fmla="*/ 51013 h 51012"/>
                <a:gd name="connsiteX1" fmla="*/ 0 w 51023"/>
                <a:gd name="connsiteY1" fmla="*/ 51013 h 51012"/>
                <a:gd name="connsiteX2" fmla="*/ 0 w 51023"/>
                <a:gd name="connsiteY2" fmla="*/ 0 h 51012"/>
                <a:gd name="connsiteX3" fmla="*/ 51023 w 51023"/>
                <a:gd name="connsiteY3" fmla="*/ 0 h 5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023" h="51012">
                  <a:moveTo>
                    <a:pt x="51023" y="51013"/>
                  </a:moveTo>
                  <a:lnTo>
                    <a:pt x="0" y="51013"/>
                  </a:lnTo>
                  <a:lnTo>
                    <a:pt x="0" y="0"/>
                  </a:lnTo>
                  <a:lnTo>
                    <a:pt x="5102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8" name="Полилиния: фигура 72">
              <a:extLst>
                <a:ext uri="{FF2B5EF4-FFF2-40B4-BE49-F238E27FC236}">
                  <a16:creationId xmlns="" xmlns:a16="http://schemas.microsoft.com/office/drawing/2014/main" id="{12014684-3775-4A29-93B4-90FE0BE25C11}"/>
                </a:ext>
              </a:extLst>
            </p:cNvPr>
            <p:cNvSpPr/>
            <p:nvPr/>
          </p:nvSpPr>
          <p:spPr>
            <a:xfrm>
              <a:off x="457347" y="4981948"/>
              <a:ext cx="198808" cy="267443"/>
            </a:xfrm>
            <a:custGeom>
              <a:avLst/>
              <a:gdLst>
                <a:gd name="connsiteX0" fmla="*/ 198808 w 198807"/>
                <a:gd name="connsiteY0" fmla="*/ 267445 h 267444"/>
                <a:gd name="connsiteX1" fmla="*/ 172877 w 198807"/>
                <a:gd name="connsiteY1" fmla="*/ 267445 h 267444"/>
                <a:gd name="connsiteX2" fmla="*/ 172877 w 198807"/>
                <a:gd name="connsiteY2" fmla="*/ 25935 h 267444"/>
                <a:gd name="connsiteX3" fmla="*/ 88661 w 198807"/>
                <a:gd name="connsiteY3" fmla="*/ 25935 h 267444"/>
                <a:gd name="connsiteX4" fmla="*/ 88661 w 198807"/>
                <a:gd name="connsiteY4" fmla="*/ 54744 h 267444"/>
                <a:gd name="connsiteX5" fmla="*/ 63151 w 198807"/>
                <a:gd name="connsiteY5" fmla="*/ 54744 h 267444"/>
                <a:gd name="connsiteX6" fmla="*/ 63151 w 198807"/>
                <a:gd name="connsiteY6" fmla="*/ 102775 h 267444"/>
                <a:gd name="connsiteX7" fmla="*/ 25928 w 198807"/>
                <a:gd name="connsiteY7" fmla="*/ 102775 h 267444"/>
                <a:gd name="connsiteX8" fmla="*/ 25928 w 198807"/>
                <a:gd name="connsiteY8" fmla="*/ 267445 h 267444"/>
                <a:gd name="connsiteX9" fmla="*/ 0 w 198807"/>
                <a:gd name="connsiteY9" fmla="*/ 267445 h 267444"/>
                <a:gd name="connsiteX10" fmla="*/ 0 w 198807"/>
                <a:gd name="connsiteY10" fmla="*/ 76840 h 267444"/>
                <a:gd name="connsiteX11" fmla="*/ 37220 w 198807"/>
                <a:gd name="connsiteY11" fmla="*/ 76840 h 267444"/>
                <a:gd name="connsiteX12" fmla="*/ 37220 w 198807"/>
                <a:gd name="connsiteY12" fmla="*/ 28809 h 267444"/>
                <a:gd name="connsiteX13" fmla="*/ 62730 w 198807"/>
                <a:gd name="connsiteY13" fmla="*/ 28809 h 267444"/>
                <a:gd name="connsiteX14" fmla="*/ 62730 w 198807"/>
                <a:gd name="connsiteY14" fmla="*/ 0 h 267444"/>
                <a:gd name="connsiteX15" fmla="*/ 198808 w 198807"/>
                <a:gd name="connsiteY15" fmla="*/ 0 h 267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8807" h="267444">
                  <a:moveTo>
                    <a:pt x="198808" y="267445"/>
                  </a:moveTo>
                  <a:lnTo>
                    <a:pt x="172877" y="267445"/>
                  </a:lnTo>
                  <a:lnTo>
                    <a:pt x="172877" y="25935"/>
                  </a:lnTo>
                  <a:lnTo>
                    <a:pt x="88661" y="25935"/>
                  </a:lnTo>
                  <a:lnTo>
                    <a:pt x="88661" y="54744"/>
                  </a:lnTo>
                  <a:lnTo>
                    <a:pt x="63151" y="54744"/>
                  </a:lnTo>
                  <a:lnTo>
                    <a:pt x="63151" y="102775"/>
                  </a:lnTo>
                  <a:lnTo>
                    <a:pt x="25928" y="102775"/>
                  </a:lnTo>
                  <a:lnTo>
                    <a:pt x="25928" y="267445"/>
                  </a:lnTo>
                  <a:lnTo>
                    <a:pt x="0" y="267445"/>
                  </a:lnTo>
                  <a:lnTo>
                    <a:pt x="0" y="76840"/>
                  </a:lnTo>
                  <a:lnTo>
                    <a:pt x="37220" y="76840"/>
                  </a:lnTo>
                  <a:lnTo>
                    <a:pt x="37220" y="28809"/>
                  </a:lnTo>
                  <a:lnTo>
                    <a:pt x="62730" y="28809"/>
                  </a:lnTo>
                  <a:lnTo>
                    <a:pt x="62730" y="0"/>
                  </a:lnTo>
                  <a:lnTo>
                    <a:pt x="1988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9" name="Полилиния: фигура 73">
              <a:extLst>
                <a:ext uri="{FF2B5EF4-FFF2-40B4-BE49-F238E27FC236}">
                  <a16:creationId xmlns="" xmlns:a16="http://schemas.microsoft.com/office/drawing/2014/main" id="{13A46A36-C1BB-41AC-952C-149AF6FDFEEE}"/>
                </a:ext>
              </a:extLst>
            </p:cNvPr>
            <p:cNvSpPr/>
            <p:nvPr/>
          </p:nvSpPr>
          <p:spPr>
            <a:xfrm>
              <a:off x="643196" y="4981948"/>
              <a:ext cx="166638" cy="84986"/>
            </a:xfrm>
            <a:custGeom>
              <a:avLst/>
              <a:gdLst>
                <a:gd name="connsiteX0" fmla="*/ 166638 w 166638"/>
                <a:gd name="connsiteY0" fmla="*/ 84987 h 84987"/>
                <a:gd name="connsiteX1" fmla="*/ 140707 w 166638"/>
                <a:gd name="connsiteY1" fmla="*/ 84987 h 84987"/>
                <a:gd name="connsiteX2" fmla="*/ 140707 w 166638"/>
                <a:gd name="connsiteY2" fmla="*/ 25935 h 84987"/>
                <a:gd name="connsiteX3" fmla="*/ 0 w 166638"/>
                <a:gd name="connsiteY3" fmla="*/ 25935 h 84987"/>
                <a:gd name="connsiteX4" fmla="*/ 0 w 166638"/>
                <a:gd name="connsiteY4" fmla="*/ 0 h 84987"/>
                <a:gd name="connsiteX5" fmla="*/ 166638 w 166638"/>
                <a:gd name="connsiteY5" fmla="*/ 0 h 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6638" h="84987">
                  <a:moveTo>
                    <a:pt x="166638" y="84987"/>
                  </a:moveTo>
                  <a:lnTo>
                    <a:pt x="140707" y="84987"/>
                  </a:lnTo>
                  <a:lnTo>
                    <a:pt x="140707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1666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0" name="Полилиния: фигура 74">
              <a:extLst>
                <a:ext uri="{FF2B5EF4-FFF2-40B4-BE49-F238E27FC236}">
                  <a16:creationId xmlns="" xmlns:a16="http://schemas.microsoft.com/office/drawing/2014/main" id="{5C51F6E3-5F32-4EC2-AE93-8A30E9995594}"/>
                </a:ext>
              </a:extLst>
            </p:cNvPr>
            <p:cNvSpPr/>
            <p:nvPr/>
          </p:nvSpPr>
          <p:spPr>
            <a:xfrm>
              <a:off x="382912" y="4822313"/>
              <a:ext cx="137584" cy="362256"/>
            </a:xfrm>
            <a:custGeom>
              <a:avLst/>
              <a:gdLst>
                <a:gd name="connsiteX0" fmla="*/ 25931 w 137585"/>
                <a:gd name="connsiteY0" fmla="*/ 362258 h 362257"/>
                <a:gd name="connsiteX1" fmla="*/ 0 w 137585"/>
                <a:gd name="connsiteY1" fmla="*/ 362258 h 362257"/>
                <a:gd name="connsiteX2" fmla="*/ 0 w 137585"/>
                <a:gd name="connsiteY2" fmla="*/ 43214 h 362257"/>
                <a:gd name="connsiteX3" fmla="*/ 21619 w 137585"/>
                <a:gd name="connsiteY3" fmla="*/ 43214 h 362257"/>
                <a:gd name="connsiteX4" fmla="*/ 21619 w 137585"/>
                <a:gd name="connsiteY4" fmla="*/ 0 h 362257"/>
                <a:gd name="connsiteX5" fmla="*/ 100362 w 137585"/>
                <a:gd name="connsiteY5" fmla="*/ 0 h 362257"/>
                <a:gd name="connsiteX6" fmla="*/ 100362 w 137585"/>
                <a:gd name="connsiteY6" fmla="*/ 43214 h 362257"/>
                <a:gd name="connsiteX7" fmla="*/ 137585 w 137585"/>
                <a:gd name="connsiteY7" fmla="*/ 43214 h 362257"/>
                <a:gd name="connsiteX8" fmla="*/ 137585 w 137585"/>
                <a:gd name="connsiteY8" fmla="*/ 120997 h 362257"/>
                <a:gd name="connsiteX9" fmla="*/ 111654 w 137585"/>
                <a:gd name="connsiteY9" fmla="*/ 120997 h 362257"/>
                <a:gd name="connsiteX10" fmla="*/ 111654 w 137585"/>
                <a:gd name="connsiteY10" fmla="*/ 69148 h 362257"/>
                <a:gd name="connsiteX11" fmla="*/ 74431 w 137585"/>
                <a:gd name="connsiteY11" fmla="*/ 69148 h 362257"/>
                <a:gd name="connsiteX12" fmla="*/ 74431 w 137585"/>
                <a:gd name="connsiteY12" fmla="*/ 25934 h 362257"/>
                <a:gd name="connsiteX13" fmla="*/ 47538 w 137585"/>
                <a:gd name="connsiteY13" fmla="*/ 25934 h 362257"/>
                <a:gd name="connsiteX14" fmla="*/ 47538 w 137585"/>
                <a:gd name="connsiteY14" fmla="*/ 69148 h 362257"/>
                <a:gd name="connsiteX15" fmla="*/ 25931 w 137585"/>
                <a:gd name="connsiteY15" fmla="*/ 69148 h 362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7585" h="362257">
                  <a:moveTo>
                    <a:pt x="25931" y="362258"/>
                  </a:moveTo>
                  <a:lnTo>
                    <a:pt x="0" y="362258"/>
                  </a:lnTo>
                  <a:lnTo>
                    <a:pt x="0" y="43214"/>
                  </a:lnTo>
                  <a:lnTo>
                    <a:pt x="21619" y="43214"/>
                  </a:lnTo>
                  <a:lnTo>
                    <a:pt x="21619" y="0"/>
                  </a:lnTo>
                  <a:lnTo>
                    <a:pt x="100362" y="0"/>
                  </a:lnTo>
                  <a:lnTo>
                    <a:pt x="100362" y="43214"/>
                  </a:lnTo>
                  <a:lnTo>
                    <a:pt x="137585" y="43214"/>
                  </a:lnTo>
                  <a:lnTo>
                    <a:pt x="137585" y="120997"/>
                  </a:lnTo>
                  <a:lnTo>
                    <a:pt x="111654" y="120997"/>
                  </a:lnTo>
                  <a:lnTo>
                    <a:pt x="111654" y="69148"/>
                  </a:lnTo>
                  <a:lnTo>
                    <a:pt x="74431" y="69148"/>
                  </a:lnTo>
                  <a:lnTo>
                    <a:pt x="74431" y="25934"/>
                  </a:lnTo>
                  <a:lnTo>
                    <a:pt x="47538" y="25934"/>
                  </a:lnTo>
                  <a:lnTo>
                    <a:pt x="47538" y="69148"/>
                  </a:lnTo>
                  <a:lnTo>
                    <a:pt x="25931" y="6914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1" name="Полилиния: фигура 75">
              <a:extLst>
                <a:ext uri="{FF2B5EF4-FFF2-40B4-BE49-F238E27FC236}">
                  <a16:creationId xmlns="" xmlns:a16="http://schemas.microsoft.com/office/drawing/2014/main" id="{D2D4B8F4-040C-4C37-B843-F8516DDBD3DD}"/>
                </a:ext>
              </a:extLst>
            </p:cNvPr>
            <p:cNvSpPr/>
            <p:nvPr/>
          </p:nvSpPr>
          <p:spPr>
            <a:xfrm>
              <a:off x="507526" y="4779113"/>
              <a:ext cx="99051" cy="69133"/>
            </a:xfrm>
            <a:custGeom>
              <a:avLst/>
              <a:gdLst>
                <a:gd name="connsiteX0" fmla="*/ 99053 w 99052"/>
                <a:gd name="connsiteY0" fmla="*/ 69134 h 69133"/>
                <a:gd name="connsiteX1" fmla="*/ 46464 w 99052"/>
                <a:gd name="connsiteY1" fmla="*/ 69134 h 69133"/>
                <a:gd name="connsiteX2" fmla="*/ 46464 w 99052"/>
                <a:gd name="connsiteY2" fmla="*/ 25935 h 69133"/>
                <a:gd name="connsiteX3" fmla="*/ 0 w 99052"/>
                <a:gd name="connsiteY3" fmla="*/ 25935 h 69133"/>
                <a:gd name="connsiteX4" fmla="*/ 0 w 99052"/>
                <a:gd name="connsiteY4" fmla="*/ 0 h 69133"/>
                <a:gd name="connsiteX5" fmla="*/ 72395 w 99052"/>
                <a:gd name="connsiteY5" fmla="*/ 0 h 69133"/>
                <a:gd name="connsiteX6" fmla="*/ 72395 w 99052"/>
                <a:gd name="connsiteY6" fmla="*/ 43200 h 69133"/>
                <a:gd name="connsiteX7" fmla="*/ 99053 w 99052"/>
                <a:gd name="connsiteY7" fmla="*/ 43200 h 6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052" h="69133">
                  <a:moveTo>
                    <a:pt x="99053" y="69134"/>
                  </a:moveTo>
                  <a:lnTo>
                    <a:pt x="46464" y="69134"/>
                  </a:lnTo>
                  <a:lnTo>
                    <a:pt x="46464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72395" y="0"/>
                  </a:lnTo>
                  <a:lnTo>
                    <a:pt x="72395" y="43200"/>
                  </a:lnTo>
                  <a:lnTo>
                    <a:pt x="99053" y="4320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2" name="Полилиния: фигура 76">
              <a:extLst>
                <a:ext uri="{FF2B5EF4-FFF2-40B4-BE49-F238E27FC236}">
                  <a16:creationId xmlns="" xmlns:a16="http://schemas.microsoft.com/office/drawing/2014/main" id="{E567A794-DEF9-423F-A524-60B2B36729C0}"/>
                </a:ext>
              </a:extLst>
            </p:cNvPr>
            <p:cNvSpPr/>
            <p:nvPr/>
          </p:nvSpPr>
          <p:spPr>
            <a:xfrm>
              <a:off x="643195" y="4779099"/>
              <a:ext cx="166638" cy="171413"/>
            </a:xfrm>
            <a:custGeom>
              <a:avLst/>
              <a:gdLst>
                <a:gd name="connsiteX0" fmla="*/ 166638 w 166638"/>
                <a:gd name="connsiteY0" fmla="*/ 171415 h 171415"/>
                <a:gd name="connsiteX1" fmla="*/ 140707 w 166638"/>
                <a:gd name="connsiteY1" fmla="*/ 171415 h 171415"/>
                <a:gd name="connsiteX2" fmla="*/ 140707 w 166638"/>
                <a:gd name="connsiteY2" fmla="*/ 112362 h 171415"/>
                <a:gd name="connsiteX3" fmla="*/ 103487 w 166638"/>
                <a:gd name="connsiteY3" fmla="*/ 112362 h 171415"/>
                <a:gd name="connsiteX4" fmla="*/ 103487 w 166638"/>
                <a:gd name="connsiteY4" fmla="*/ 85356 h 171415"/>
                <a:gd name="connsiteX5" fmla="*/ 76478 w 166638"/>
                <a:gd name="connsiteY5" fmla="*/ 85356 h 171415"/>
                <a:gd name="connsiteX6" fmla="*/ 76478 w 166638"/>
                <a:gd name="connsiteY6" fmla="*/ 47546 h 171415"/>
                <a:gd name="connsiteX7" fmla="*/ 44657 w 166638"/>
                <a:gd name="connsiteY7" fmla="*/ 47546 h 171415"/>
                <a:gd name="connsiteX8" fmla="*/ 44657 w 166638"/>
                <a:gd name="connsiteY8" fmla="*/ 25934 h 171415"/>
                <a:gd name="connsiteX9" fmla="*/ 0 w 166638"/>
                <a:gd name="connsiteY9" fmla="*/ 25934 h 171415"/>
                <a:gd name="connsiteX10" fmla="*/ 0 w 166638"/>
                <a:gd name="connsiteY10" fmla="*/ 0 h 171415"/>
                <a:gd name="connsiteX11" fmla="*/ 70589 w 166638"/>
                <a:gd name="connsiteY11" fmla="*/ 0 h 171415"/>
                <a:gd name="connsiteX12" fmla="*/ 70589 w 166638"/>
                <a:gd name="connsiteY12" fmla="*/ 21608 h 171415"/>
                <a:gd name="connsiteX13" fmla="*/ 102401 w 166638"/>
                <a:gd name="connsiteY13" fmla="*/ 21608 h 171415"/>
                <a:gd name="connsiteX14" fmla="*/ 102401 w 166638"/>
                <a:gd name="connsiteY14" fmla="*/ 59415 h 171415"/>
                <a:gd name="connsiteX15" fmla="*/ 129416 w 166638"/>
                <a:gd name="connsiteY15" fmla="*/ 59415 h 171415"/>
                <a:gd name="connsiteX16" fmla="*/ 129416 w 166638"/>
                <a:gd name="connsiteY16" fmla="*/ 86428 h 171415"/>
                <a:gd name="connsiteX17" fmla="*/ 166638 w 166638"/>
                <a:gd name="connsiteY17" fmla="*/ 86428 h 171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66638" h="171415">
                  <a:moveTo>
                    <a:pt x="166638" y="171415"/>
                  </a:moveTo>
                  <a:lnTo>
                    <a:pt x="140707" y="171415"/>
                  </a:lnTo>
                  <a:lnTo>
                    <a:pt x="140707" y="112362"/>
                  </a:lnTo>
                  <a:lnTo>
                    <a:pt x="103487" y="112362"/>
                  </a:lnTo>
                  <a:lnTo>
                    <a:pt x="103487" y="85356"/>
                  </a:lnTo>
                  <a:lnTo>
                    <a:pt x="76478" y="85356"/>
                  </a:lnTo>
                  <a:lnTo>
                    <a:pt x="76478" y="47546"/>
                  </a:lnTo>
                  <a:lnTo>
                    <a:pt x="44657" y="47546"/>
                  </a:lnTo>
                  <a:lnTo>
                    <a:pt x="44657" y="25934"/>
                  </a:lnTo>
                  <a:lnTo>
                    <a:pt x="0" y="25934"/>
                  </a:lnTo>
                  <a:lnTo>
                    <a:pt x="0" y="0"/>
                  </a:lnTo>
                  <a:lnTo>
                    <a:pt x="70589" y="0"/>
                  </a:lnTo>
                  <a:lnTo>
                    <a:pt x="70589" y="21608"/>
                  </a:lnTo>
                  <a:lnTo>
                    <a:pt x="102401" y="21608"/>
                  </a:lnTo>
                  <a:lnTo>
                    <a:pt x="102401" y="59415"/>
                  </a:lnTo>
                  <a:lnTo>
                    <a:pt x="129416" y="59415"/>
                  </a:lnTo>
                  <a:lnTo>
                    <a:pt x="129416" y="86428"/>
                  </a:lnTo>
                  <a:lnTo>
                    <a:pt x="166638" y="8642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3" name="Полилиния: фигура 77">
              <a:extLst>
                <a:ext uri="{FF2B5EF4-FFF2-40B4-BE49-F238E27FC236}">
                  <a16:creationId xmlns="" xmlns:a16="http://schemas.microsoft.com/office/drawing/2014/main" id="{B6A59278-A47C-4C34-849F-BDABB45E8D54}"/>
                </a:ext>
              </a:extLst>
            </p:cNvPr>
            <p:cNvSpPr/>
            <p:nvPr/>
          </p:nvSpPr>
          <p:spPr>
            <a:xfrm>
              <a:off x="651240" y="4853286"/>
              <a:ext cx="25929" cy="97224"/>
            </a:xfrm>
            <a:custGeom>
              <a:avLst/>
              <a:gdLst>
                <a:gd name="connsiteX0" fmla="*/ 25928 w 25928"/>
                <a:gd name="connsiteY0" fmla="*/ 97226 h 97225"/>
                <a:gd name="connsiteX1" fmla="*/ 0 w 25928"/>
                <a:gd name="connsiteY1" fmla="*/ 97226 h 97225"/>
                <a:gd name="connsiteX2" fmla="*/ 0 w 25928"/>
                <a:gd name="connsiteY2" fmla="*/ 0 h 97225"/>
                <a:gd name="connsiteX3" fmla="*/ 25928 w 25928"/>
                <a:gd name="connsiteY3" fmla="*/ 0 h 9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97225">
                  <a:moveTo>
                    <a:pt x="25928" y="97226"/>
                  </a:moveTo>
                  <a:lnTo>
                    <a:pt x="0" y="97226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4" name="Полилиния: фигура 78">
              <a:extLst>
                <a:ext uri="{FF2B5EF4-FFF2-40B4-BE49-F238E27FC236}">
                  <a16:creationId xmlns="" xmlns:a16="http://schemas.microsoft.com/office/drawing/2014/main" id="{795EDF71-80AD-4C14-9A8D-1BFA1BC04F0C}"/>
                </a:ext>
              </a:extLst>
            </p:cNvPr>
            <p:cNvSpPr/>
            <p:nvPr/>
          </p:nvSpPr>
          <p:spPr>
            <a:xfrm>
              <a:off x="811871" y="4800710"/>
              <a:ext cx="754914" cy="448681"/>
            </a:xfrm>
            <a:custGeom>
              <a:avLst/>
              <a:gdLst>
                <a:gd name="connsiteX0" fmla="*/ 754913 w 754913"/>
                <a:gd name="connsiteY0" fmla="*/ 448683 h 448682"/>
                <a:gd name="connsiteX1" fmla="*/ 728982 w 754913"/>
                <a:gd name="connsiteY1" fmla="*/ 448683 h 448682"/>
                <a:gd name="connsiteX2" fmla="*/ 728982 w 754913"/>
                <a:gd name="connsiteY2" fmla="*/ 222184 h 448682"/>
                <a:gd name="connsiteX3" fmla="*/ 599319 w 754913"/>
                <a:gd name="connsiteY3" fmla="*/ 222184 h 448682"/>
                <a:gd name="connsiteX4" fmla="*/ 599319 w 754913"/>
                <a:gd name="connsiteY4" fmla="*/ 189786 h 448682"/>
                <a:gd name="connsiteX5" fmla="*/ 325595 w 754913"/>
                <a:gd name="connsiteY5" fmla="*/ 189786 h 448682"/>
                <a:gd name="connsiteX6" fmla="*/ 325595 w 754913"/>
                <a:gd name="connsiteY6" fmla="*/ 104763 h 448682"/>
                <a:gd name="connsiteX7" fmla="*/ 304377 w 754913"/>
                <a:gd name="connsiteY7" fmla="*/ 83553 h 448682"/>
                <a:gd name="connsiteX8" fmla="*/ 248161 w 754913"/>
                <a:gd name="connsiteY8" fmla="*/ 83553 h 448682"/>
                <a:gd name="connsiteX9" fmla="*/ 248161 w 754913"/>
                <a:gd name="connsiteY9" fmla="*/ 47537 h 448682"/>
                <a:gd name="connsiteX10" fmla="*/ 197733 w 754913"/>
                <a:gd name="connsiteY10" fmla="*/ 47537 h 448682"/>
                <a:gd name="connsiteX11" fmla="*/ 197733 w 754913"/>
                <a:gd name="connsiteY11" fmla="*/ 25938 h 448682"/>
                <a:gd name="connsiteX12" fmla="*/ 158832 w 754913"/>
                <a:gd name="connsiteY12" fmla="*/ 25938 h 448682"/>
                <a:gd name="connsiteX13" fmla="*/ 158832 w 754913"/>
                <a:gd name="connsiteY13" fmla="*/ 51137 h 448682"/>
                <a:gd name="connsiteX14" fmla="*/ 118824 w 754913"/>
                <a:gd name="connsiteY14" fmla="*/ 51137 h 448682"/>
                <a:gd name="connsiteX15" fmla="*/ 104419 w 754913"/>
                <a:gd name="connsiteY15" fmla="*/ 65548 h 448682"/>
                <a:gd name="connsiteX16" fmla="*/ 24857 w 754913"/>
                <a:gd name="connsiteY16" fmla="*/ 65548 h 448682"/>
                <a:gd name="connsiteX17" fmla="*/ 24857 w 754913"/>
                <a:gd name="connsiteY17" fmla="*/ 25938 h 448682"/>
                <a:gd name="connsiteX18" fmla="*/ 0 w 754913"/>
                <a:gd name="connsiteY18" fmla="*/ 25938 h 448682"/>
                <a:gd name="connsiteX19" fmla="*/ 0 w 754913"/>
                <a:gd name="connsiteY19" fmla="*/ 0 h 448682"/>
                <a:gd name="connsiteX20" fmla="*/ 50785 w 754913"/>
                <a:gd name="connsiteY20" fmla="*/ 0 h 448682"/>
                <a:gd name="connsiteX21" fmla="*/ 50785 w 754913"/>
                <a:gd name="connsiteY21" fmla="*/ 39610 h 448682"/>
                <a:gd name="connsiteX22" fmla="*/ 93683 w 754913"/>
                <a:gd name="connsiteY22" fmla="*/ 39610 h 448682"/>
                <a:gd name="connsiteX23" fmla="*/ 108087 w 754913"/>
                <a:gd name="connsiteY23" fmla="*/ 25203 h 448682"/>
                <a:gd name="connsiteX24" fmla="*/ 132904 w 754913"/>
                <a:gd name="connsiteY24" fmla="*/ 25203 h 448682"/>
                <a:gd name="connsiteX25" fmla="*/ 132904 w 754913"/>
                <a:gd name="connsiteY25" fmla="*/ 0 h 448682"/>
                <a:gd name="connsiteX26" fmla="*/ 223665 w 754913"/>
                <a:gd name="connsiteY26" fmla="*/ 0 h 448682"/>
                <a:gd name="connsiteX27" fmla="*/ 223665 w 754913"/>
                <a:gd name="connsiteY27" fmla="*/ 21603 h 448682"/>
                <a:gd name="connsiteX28" fmla="*/ 274081 w 754913"/>
                <a:gd name="connsiteY28" fmla="*/ 21603 h 448682"/>
                <a:gd name="connsiteX29" fmla="*/ 274081 w 754913"/>
                <a:gd name="connsiteY29" fmla="*/ 57615 h 448682"/>
                <a:gd name="connsiteX30" fmla="*/ 315114 w 754913"/>
                <a:gd name="connsiteY30" fmla="*/ 57615 h 448682"/>
                <a:gd name="connsiteX31" fmla="*/ 351527 w 754913"/>
                <a:gd name="connsiteY31" fmla="*/ 94012 h 448682"/>
                <a:gd name="connsiteX32" fmla="*/ 351527 w 754913"/>
                <a:gd name="connsiteY32" fmla="*/ 163834 h 448682"/>
                <a:gd name="connsiteX33" fmla="*/ 625248 w 754913"/>
                <a:gd name="connsiteY33" fmla="*/ 163834 h 448682"/>
                <a:gd name="connsiteX34" fmla="*/ 625248 w 754913"/>
                <a:gd name="connsiteY34" fmla="*/ 196249 h 448682"/>
                <a:gd name="connsiteX35" fmla="*/ 754913 w 754913"/>
                <a:gd name="connsiteY35" fmla="*/ 196249 h 448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754913" h="448682">
                  <a:moveTo>
                    <a:pt x="754913" y="448683"/>
                  </a:moveTo>
                  <a:lnTo>
                    <a:pt x="728982" y="448683"/>
                  </a:lnTo>
                  <a:lnTo>
                    <a:pt x="728982" y="222184"/>
                  </a:lnTo>
                  <a:lnTo>
                    <a:pt x="599319" y="222184"/>
                  </a:lnTo>
                  <a:lnTo>
                    <a:pt x="599319" y="189786"/>
                  </a:lnTo>
                  <a:lnTo>
                    <a:pt x="325595" y="189786"/>
                  </a:lnTo>
                  <a:lnTo>
                    <a:pt x="325595" y="104763"/>
                  </a:lnTo>
                  <a:lnTo>
                    <a:pt x="304377" y="83553"/>
                  </a:lnTo>
                  <a:lnTo>
                    <a:pt x="248161" y="83553"/>
                  </a:lnTo>
                  <a:lnTo>
                    <a:pt x="248161" y="47537"/>
                  </a:lnTo>
                  <a:lnTo>
                    <a:pt x="197733" y="47537"/>
                  </a:lnTo>
                  <a:lnTo>
                    <a:pt x="197733" y="25938"/>
                  </a:lnTo>
                  <a:lnTo>
                    <a:pt x="158832" y="25938"/>
                  </a:lnTo>
                  <a:lnTo>
                    <a:pt x="158832" y="51137"/>
                  </a:lnTo>
                  <a:lnTo>
                    <a:pt x="118824" y="51137"/>
                  </a:lnTo>
                  <a:lnTo>
                    <a:pt x="104419" y="65548"/>
                  </a:lnTo>
                  <a:lnTo>
                    <a:pt x="24857" y="65548"/>
                  </a:lnTo>
                  <a:lnTo>
                    <a:pt x="24857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50785" y="0"/>
                  </a:lnTo>
                  <a:lnTo>
                    <a:pt x="50785" y="39610"/>
                  </a:lnTo>
                  <a:lnTo>
                    <a:pt x="93683" y="39610"/>
                  </a:lnTo>
                  <a:lnTo>
                    <a:pt x="108087" y="25203"/>
                  </a:lnTo>
                  <a:lnTo>
                    <a:pt x="132904" y="25203"/>
                  </a:lnTo>
                  <a:lnTo>
                    <a:pt x="132904" y="0"/>
                  </a:lnTo>
                  <a:lnTo>
                    <a:pt x="223665" y="0"/>
                  </a:lnTo>
                  <a:lnTo>
                    <a:pt x="223665" y="21603"/>
                  </a:lnTo>
                  <a:lnTo>
                    <a:pt x="274081" y="21603"/>
                  </a:lnTo>
                  <a:lnTo>
                    <a:pt x="274081" y="57615"/>
                  </a:lnTo>
                  <a:lnTo>
                    <a:pt x="315114" y="57615"/>
                  </a:lnTo>
                  <a:lnTo>
                    <a:pt x="351527" y="94012"/>
                  </a:lnTo>
                  <a:lnTo>
                    <a:pt x="351527" y="163834"/>
                  </a:lnTo>
                  <a:lnTo>
                    <a:pt x="625248" y="163834"/>
                  </a:lnTo>
                  <a:lnTo>
                    <a:pt x="625248" y="196249"/>
                  </a:lnTo>
                  <a:lnTo>
                    <a:pt x="754913" y="19624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5" name="Полилиния: фигура 79">
              <a:extLst>
                <a:ext uri="{FF2B5EF4-FFF2-40B4-BE49-F238E27FC236}">
                  <a16:creationId xmlns="" xmlns:a16="http://schemas.microsoft.com/office/drawing/2014/main" id="{FA0B209F-E905-4B1C-BDA5-87CACADC0A18}"/>
                </a:ext>
              </a:extLst>
            </p:cNvPr>
            <p:cNvSpPr/>
            <p:nvPr/>
          </p:nvSpPr>
          <p:spPr>
            <a:xfrm>
              <a:off x="915957" y="4895599"/>
              <a:ext cx="25931" cy="54911"/>
            </a:xfrm>
            <a:custGeom>
              <a:avLst/>
              <a:gdLst>
                <a:gd name="connsiteX0" fmla="*/ 25931 w 25931"/>
                <a:gd name="connsiteY0" fmla="*/ 54913 h 54912"/>
                <a:gd name="connsiteX1" fmla="*/ 0 w 25931"/>
                <a:gd name="connsiteY1" fmla="*/ 54913 h 54912"/>
                <a:gd name="connsiteX2" fmla="*/ 0 w 25931"/>
                <a:gd name="connsiteY2" fmla="*/ 0 h 54912"/>
                <a:gd name="connsiteX3" fmla="*/ 25931 w 25931"/>
                <a:gd name="connsiteY3" fmla="*/ 0 h 54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54912">
                  <a:moveTo>
                    <a:pt x="25931" y="54913"/>
                  </a:moveTo>
                  <a:lnTo>
                    <a:pt x="0" y="54913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6" name="Полилиния: фигура 80">
              <a:extLst>
                <a:ext uri="{FF2B5EF4-FFF2-40B4-BE49-F238E27FC236}">
                  <a16:creationId xmlns="" xmlns:a16="http://schemas.microsoft.com/office/drawing/2014/main" id="{7B1E8B91-AEC6-4B13-8ACD-9939CBBC3A8F}"/>
                </a:ext>
              </a:extLst>
            </p:cNvPr>
            <p:cNvSpPr/>
            <p:nvPr/>
          </p:nvSpPr>
          <p:spPr>
            <a:xfrm>
              <a:off x="1060025" y="4871284"/>
              <a:ext cx="25931" cy="106238"/>
            </a:xfrm>
            <a:custGeom>
              <a:avLst/>
              <a:gdLst>
                <a:gd name="connsiteX0" fmla="*/ 25931 w 25931"/>
                <a:gd name="connsiteY0" fmla="*/ 106239 h 106238"/>
                <a:gd name="connsiteX1" fmla="*/ 0 w 25931"/>
                <a:gd name="connsiteY1" fmla="*/ 106239 h 106238"/>
                <a:gd name="connsiteX2" fmla="*/ 0 w 25931"/>
                <a:gd name="connsiteY2" fmla="*/ 0 h 106238"/>
                <a:gd name="connsiteX3" fmla="*/ 25931 w 25931"/>
                <a:gd name="connsiteY3" fmla="*/ 0 h 106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06238">
                  <a:moveTo>
                    <a:pt x="25931" y="106239"/>
                  </a:moveTo>
                  <a:lnTo>
                    <a:pt x="0" y="106239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7" name="Полилиния: фигура 81">
              <a:extLst>
                <a:ext uri="{FF2B5EF4-FFF2-40B4-BE49-F238E27FC236}">
                  <a16:creationId xmlns="" xmlns:a16="http://schemas.microsoft.com/office/drawing/2014/main" id="{82A6D026-18E9-4349-B9D6-5365128E2E40}"/>
                </a:ext>
              </a:extLst>
            </p:cNvPr>
            <p:cNvSpPr/>
            <p:nvPr/>
          </p:nvSpPr>
          <p:spPr>
            <a:xfrm>
              <a:off x="849684" y="4964543"/>
              <a:ext cx="178289" cy="59858"/>
            </a:xfrm>
            <a:custGeom>
              <a:avLst/>
              <a:gdLst>
                <a:gd name="connsiteX0" fmla="*/ 144427 w 178289"/>
                <a:gd name="connsiteY0" fmla="*/ 59857 h 59857"/>
                <a:gd name="connsiteX1" fmla="*/ 72372 w 178289"/>
                <a:gd name="connsiteY1" fmla="*/ 59857 h 59857"/>
                <a:gd name="connsiteX2" fmla="*/ 55859 w 178289"/>
                <a:gd name="connsiteY2" fmla="*/ 43339 h 59857"/>
                <a:gd name="connsiteX3" fmla="*/ 0 w 178289"/>
                <a:gd name="connsiteY3" fmla="*/ 43339 h 59857"/>
                <a:gd name="connsiteX4" fmla="*/ 0 w 178289"/>
                <a:gd name="connsiteY4" fmla="*/ 17404 h 59857"/>
                <a:gd name="connsiteX5" fmla="*/ 66604 w 178289"/>
                <a:gd name="connsiteY5" fmla="*/ 17404 h 59857"/>
                <a:gd name="connsiteX6" fmla="*/ 83120 w 178289"/>
                <a:gd name="connsiteY6" fmla="*/ 33922 h 59857"/>
                <a:gd name="connsiteX7" fmla="*/ 118496 w 178289"/>
                <a:gd name="connsiteY7" fmla="*/ 33922 h 59857"/>
                <a:gd name="connsiteX8" fmla="*/ 118496 w 178289"/>
                <a:gd name="connsiteY8" fmla="*/ 0 h 59857"/>
                <a:gd name="connsiteX9" fmla="*/ 178290 w 178289"/>
                <a:gd name="connsiteY9" fmla="*/ 0 h 59857"/>
                <a:gd name="connsiteX10" fmla="*/ 178290 w 178289"/>
                <a:gd name="connsiteY10" fmla="*/ 25938 h 59857"/>
                <a:gd name="connsiteX11" fmla="*/ 144427 w 178289"/>
                <a:gd name="connsiteY11" fmla="*/ 25938 h 59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289" h="59857">
                  <a:moveTo>
                    <a:pt x="144427" y="59857"/>
                  </a:moveTo>
                  <a:lnTo>
                    <a:pt x="72372" y="59857"/>
                  </a:lnTo>
                  <a:lnTo>
                    <a:pt x="55859" y="43339"/>
                  </a:lnTo>
                  <a:lnTo>
                    <a:pt x="0" y="43339"/>
                  </a:lnTo>
                  <a:lnTo>
                    <a:pt x="0" y="17404"/>
                  </a:lnTo>
                  <a:lnTo>
                    <a:pt x="66604" y="17404"/>
                  </a:lnTo>
                  <a:lnTo>
                    <a:pt x="83120" y="33922"/>
                  </a:lnTo>
                  <a:lnTo>
                    <a:pt x="118496" y="33922"/>
                  </a:lnTo>
                  <a:lnTo>
                    <a:pt x="118496" y="0"/>
                  </a:lnTo>
                  <a:lnTo>
                    <a:pt x="178290" y="0"/>
                  </a:lnTo>
                  <a:lnTo>
                    <a:pt x="178290" y="25938"/>
                  </a:lnTo>
                  <a:lnTo>
                    <a:pt x="144427" y="2593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" name="Полилиния: фигура 82">
              <a:extLst>
                <a:ext uri="{FF2B5EF4-FFF2-40B4-BE49-F238E27FC236}">
                  <a16:creationId xmlns="" xmlns:a16="http://schemas.microsoft.com/office/drawing/2014/main" id="{FE5A3C04-B2CB-408B-9AA6-CA32D1EF561C}"/>
                </a:ext>
              </a:extLst>
            </p:cNvPr>
            <p:cNvSpPr/>
            <p:nvPr/>
          </p:nvSpPr>
          <p:spPr>
            <a:xfrm>
              <a:off x="1553814" y="5157207"/>
              <a:ext cx="176486" cy="25938"/>
            </a:xfrm>
            <a:custGeom>
              <a:avLst/>
              <a:gdLst>
                <a:gd name="connsiteX0" fmla="*/ 176487 w 176486"/>
                <a:gd name="connsiteY0" fmla="*/ 25938 h 25937"/>
                <a:gd name="connsiteX1" fmla="*/ 0 w 176486"/>
                <a:gd name="connsiteY1" fmla="*/ 25938 h 25937"/>
                <a:gd name="connsiteX2" fmla="*/ 0 w 176486"/>
                <a:gd name="connsiteY2" fmla="*/ 0 h 25937"/>
                <a:gd name="connsiteX3" fmla="*/ 176487 w 176486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6486" h="25937">
                  <a:moveTo>
                    <a:pt x="176487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7648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9" name="Полилиния: фигура 83">
              <a:extLst>
                <a:ext uri="{FF2B5EF4-FFF2-40B4-BE49-F238E27FC236}">
                  <a16:creationId xmlns="" xmlns:a16="http://schemas.microsoft.com/office/drawing/2014/main" id="{A7C13BDF-5D96-4A2A-B447-2D4530E82926}"/>
                </a:ext>
              </a:extLst>
            </p:cNvPr>
            <p:cNvSpPr/>
            <p:nvPr/>
          </p:nvSpPr>
          <p:spPr>
            <a:xfrm>
              <a:off x="1763558" y="4791706"/>
              <a:ext cx="345274" cy="457686"/>
            </a:xfrm>
            <a:custGeom>
              <a:avLst/>
              <a:gdLst>
                <a:gd name="connsiteX0" fmla="*/ 25929 w 345274"/>
                <a:gd name="connsiteY0" fmla="*/ 457687 h 457686"/>
                <a:gd name="connsiteX1" fmla="*/ 0 w 345274"/>
                <a:gd name="connsiteY1" fmla="*/ 457687 h 457686"/>
                <a:gd name="connsiteX2" fmla="*/ 0 w 345274"/>
                <a:gd name="connsiteY2" fmla="*/ 43214 h 457686"/>
                <a:gd name="connsiteX3" fmla="*/ 110452 w 345274"/>
                <a:gd name="connsiteY3" fmla="*/ 43214 h 457686"/>
                <a:gd name="connsiteX4" fmla="*/ 110452 w 345274"/>
                <a:gd name="connsiteY4" fmla="*/ 0 h 457686"/>
                <a:gd name="connsiteX5" fmla="*/ 222814 w 345274"/>
                <a:gd name="connsiteY5" fmla="*/ 0 h 457686"/>
                <a:gd name="connsiteX6" fmla="*/ 222814 w 345274"/>
                <a:gd name="connsiteY6" fmla="*/ 32409 h 457686"/>
                <a:gd name="connsiteX7" fmla="*/ 261233 w 345274"/>
                <a:gd name="connsiteY7" fmla="*/ 32409 h 457686"/>
                <a:gd name="connsiteX8" fmla="*/ 261233 w 345274"/>
                <a:gd name="connsiteY8" fmla="*/ 57613 h 457686"/>
                <a:gd name="connsiteX9" fmla="*/ 345274 w 345274"/>
                <a:gd name="connsiteY9" fmla="*/ 57613 h 457686"/>
                <a:gd name="connsiteX10" fmla="*/ 345274 w 345274"/>
                <a:gd name="connsiteY10" fmla="*/ 295650 h 457686"/>
                <a:gd name="connsiteX11" fmla="*/ 319343 w 345274"/>
                <a:gd name="connsiteY11" fmla="*/ 295650 h 457686"/>
                <a:gd name="connsiteX12" fmla="*/ 319343 w 345274"/>
                <a:gd name="connsiteY12" fmla="*/ 83547 h 457686"/>
                <a:gd name="connsiteX13" fmla="*/ 235302 w 345274"/>
                <a:gd name="connsiteY13" fmla="*/ 83547 h 457686"/>
                <a:gd name="connsiteX14" fmla="*/ 235302 w 345274"/>
                <a:gd name="connsiteY14" fmla="*/ 58347 h 457686"/>
                <a:gd name="connsiteX15" fmla="*/ 196891 w 345274"/>
                <a:gd name="connsiteY15" fmla="*/ 58347 h 457686"/>
                <a:gd name="connsiteX16" fmla="*/ 196891 w 345274"/>
                <a:gd name="connsiteY16" fmla="*/ 25934 h 457686"/>
                <a:gd name="connsiteX17" fmla="*/ 136374 w 345274"/>
                <a:gd name="connsiteY17" fmla="*/ 25934 h 457686"/>
                <a:gd name="connsiteX18" fmla="*/ 136374 w 345274"/>
                <a:gd name="connsiteY18" fmla="*/ 69148 h 457686"/>
                <a:gd name="connsiteX19" fmla="*/ 25929 w 345274"/>
                <a:gd name="connsiteY19" fmla="*/ 69148 h 457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45274" h="457686">
                  <a:moveTo>
                    <a:pt x="25929" y="457687"/>
                  </a:moveTo>
                  <a:lnTo>
                    <a:pt x="0" y="457687"/>
                  </a:lnTo>
                  <a:lnTo>
                    <a:pt x="0" y="43214"/>
                  </a:lnTo>
                  <a:lnTo>
                    <a:pt x="110452" y="43214"/>
                  </a:lnTo>
                  <a:lnTo>
                    <a:pt x="110452" y="0"/>
                  </a:lnTo>
                  <a:lnTo>
                    <a:pt x="222814" y="0"/>
                  </a:lnTo>
                  <a:lnTo>
                    <a:pt x="222814" y="32409"/>
                  </a:lnTo>
                  <a:lnTo>
                    <a:pt x="261233" y="32409"/>
                  </a:lnTo>
                  <a:lnTo>
                    <a:pt x="261233" y="57613"/>
                  </a:lnTo>
                  <a:lnTo>
                    <a:pt x="345274" y="57613"/>
                  </a:lnTo>
                  <a:lnTo>
                    <a:pt x="345274" y="295650"/>
                  </a:lnTo>
                  <a:lnTo>
                    <a:pt x="319343" y="295650"/>
                  </a:lnTo>
                  <a:lnTo>
                    <a:pt x="319343" y="83547"/>
                  </a:lnTo>
                  <a:lnTo>
                    <a:pt x="235302" y="83547"/>
                  </a:lnTo>
                  <a:lnTo>
                    <a:pt x="235302" y="58347"/>
                  </a:lnTo>
                  <a:lnTo>
                    <a:pt x="196891" y="58347"/>
                  </a:lnTo>
                  <a:lnTo>
                    <a:pt x="196891" y="25934"/>
                  </a:lnTo>
                  <a:lnTo>
                    <a:pt x="136374" y="25934"/>
                  </a:lnTo>
                  <a:lnTo>
                    <a:pt x="136374" y="69148"/>
                  </a:lnTo>
                  <a:lnTo>
                    <a:pt x="25929" y="6914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0" name="Полилиния: фигура 84">
              <a:extLst>
                <a:ext uri="{FF2B5EF4-FFF2-40B4-BE49-F238E27FC236}">
                  <a16:creationId xmlns="" xmlns:a16="http://schemas.microsoft.com/office/drawing/2014/main" id="{036A7B3A-64CC-43C8-98F8-6EEFDF8CBB31}"/>
                </a:ext>
              </a:extLst>
            </p:cNvPr>
            <p:cNvSpPr/>
            <p:nvPr/>
          </p:nvSpPr>
          <p:spPr>
            <a:xfrm>
              <a:off x="1823584" y="4847878"/>
              <a:ext cx="25931" cy="401502"/>
            </a:xfrm>
            <a:custGeom>
              <a:avLst/>
              <a:gdLst>
                <a:gd name="connsiteX0" fmla="*/ 25931 w 25931"/>
                <a:gd name="connsiteY0" fmla="*/ 401503 h 401503"/>
                <a:gd name="connsiteX1" fmla="*/ 0 w 25931"/>
                <a:gd name="connsiteY1" fmla="*/ 401503 h 401503"/>
                <a:gd name="connsiteX2" fmla="*/ 0 w 25931"/>
                <a:gd name="connsiteY2" fmla="*/ 0 h 401503"/>
                <a:gd name="connsiteX3" fmla="*/ 25931 w 25931"/>
                <a:gd name="connsiteY3" fmla="*/ 0 h 401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401503">
                  <a:moveTo>
                    <a:pt x="25931" y="401503"/>
                  </a:moveTo>
                  <a:lnTo>
                    <a:pt x="0" y="401503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1" name="Полилиния: фигура 85">
              <a:extLst>
                <a:ext uri="{FF2B5EF4-FFF2-40B4-BE49-F238E27FC236}">
                  <a16:creationId xmlns="" xmlns:a16="http://schemas.microsoft.com/office/drawing/2014/main" id="{4263D6CA-4F61-4E87-8BD2-F5A8FDDA95FB}"/>
                </a:ext>
              </a:extLst>
            </p:cNvPr>
            <p:cNvSpPr/>
            <p:nvPr/>
          </p:nvSpPr>
          <p:spPr>
            <a:xfrm>
              <a:off x="1836545" y="4897935"/>
              <a:ext cx="209854" cy="218218"/>
            </a:xfrm>
            <a:custGeom>
              <a:avLst/>
              <a:gdLst>
                <a:gd name="connsiteX0" fmla="*/ 209855 w 209855"/>
                <a:gd name="connsiteY0" fmla="*/ 218218 h 218218"/>
                <a:gd name="connsiteX1" fmla="*/ 183924 w 209855"/>
                <a:gd name="connsiteY1" fmla="*/ 218218 h 218218"/>
                <a:gd name="connsiteX2" fmla="*/ 183924 w 209855"/>
                <a:gd name="connsiteY2" fmla="*/ 25935 h 218218"/>
                <a:gd name="connsiteX3" fmla="*/ 0 w 209855"/>
                <a:gd name="connsiteY3" fmla="*/ 25935 h 218218"/>
                <a:gd name="connsiteX4" fmla="*/ 0 w 209855"/>
                <a:gd name="connsiteY4" fmla="*/ 0 h 218218"/>
                <a:gd name="connsiteX5" fmla="*/ 209855 w 209855"/>
                <a:gd name="connsiteY5" fmla="*/ 0 h 218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9855" h="218218">
                  <a:moveTo>
                    <a:pt x="209855" y="218218"/>
                  </a:moveTo>
                  <a:lnTo>
                    <a:pt x="183924" y="218218"/>
                  </a:lnTo>
                  <a:lnTo>
                    <a:pt x="183924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098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2" name="Полилиния: фигура 86">
              <a:extLst>
                <a:ext uri="{FF2B5EF4-FFF2-40B4-BE49-F238E27FC236}">
                  <a16:creationId xmlns="" xmlns:a16="http://schemas.microsoft.com/office/drawing/2014/main" id="{878FF7D4-0817-4B52-BCD3-0FD555E1C6A1}"/>
                </a:ext>
              </a:extLst>
            </p:cNvPr>
            <p:cNvSpPr/>
            <p:nvPr/>
          </p:nvSpPr>
          <p:spPr>
            <a:xfrm>
              <a:off x="1953240" y="5103192"/>
              <a:ext cx="494151" cy="146200"/>
            </a:xfrm>
            <a:custGeom>
              <a:avLst/>
              <a:gdLst>
                <a:gd name="connsiteX0" fmla="*/ 494151 w 494150"/>
                <a:gd name="connsiteY0" fmla="*/ 146200 h 146200"/>
                <a:gd name="connsiteX1" fmla="*/ 468219 w 494150"/>
                <a:gd name="connsiteY1" fmla="*/ 146200 h 146200"/>
                <a:gd name="connsiteX2" fmla="*/ 468219 w 494150"/>
                <a:gd name="connsiteY2" fmla="*/ 63742 h 146200"/>
                <a:gd name="connsiteX3" fmla="*/ 274122 w 494150"/>
                <a:gd name="connsiteY3" fmla="*/ 63742 h 146200"/>
                <a:gd name="connsiteX4" fmla="*/ 236307 w 494150"/>
                <a:gd name="connsiteY4" fmla="*/ 25935 h 146200"/>
                <a:gd name="connsiteX5" fmla="*/ 61943 w 494150"/>
                <a:gd name="connsiteY5" fmla="*/ 25935 h 146200"/>
                <a:gd name="connsiteX6" fmla="*/ 61943 w 494150"/>
                <a:gd name="connsiteY6" fmla="*/ 70943 h 146200"/>
                <a:gd name="connsiteX7" fmla="*/ 25931 w 494150"/>
                <a:gd name="connsiteY7" fmla="*/ 70943 h 146200"/>
                <a:gd name="connsiteX8" fmla="*/ 25931 w 494150"/>
                <a:gd name="connsiteY8" fmla="*/ 146200 h 146200"/>
                <a:gd name="connsiteX9" fmla="*/ 0 w 494150"/>
                <a:gd name="connsiteY9" fmla="*/ 146200 h 146200"/>
                <a:gd name="connsiteX10" fmla="*/ 0 w 494150"/>
                <a:gd name="connsiteY10" fmla="*/ 45008 h 146200"/>
                <a:gd name="connsiteX11" fmla="*/ 36023 w 494150"/>
                <a:gd name="connsiteY11" fmla="*/ 45008 h 146200"/>
                <a:gd name="connsiteX12" fmla="*/ 36023 w 494150"/>
                <a:gd name="connsiteY12" fmla="*/ 0 h 146200"/>
                <a:gd name="connsiteX13" fmla="*/ 247046 w 494150"/>
                <a:gd name="connsiteY13" fmla="*/ 0 h 146200"/>
                <a:gd name="connsiteX14" fmla="*/ 284861 w 494150"/>
                <a:gd name="connsiteY14" fmla="*/ 37807 h 146200"/>
                <a:gd name="connsiteX15" fmla="*/ 494151 w 494150"/>
                <a:gd name="connsiteY15" fmla="*/ 37807 h 14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94150" h="146200">
                  <a:moveTo>
                    <a:pt x="494151" y="146200"/>
                  </a:moveTo>
                  <a:lnTo>
                    <a:pt x="468219" y="146200"/>
                  </a:lnTo>
                  <a:lnTo>
                    <a:pt x="468219" y="63742"/>
                  </a:lnTo>
                  <a:lnTo>
                    <a:pt x="274122" y="63742"/>
                  </a:lnTo>
                  <a:lnTo>
                    <a:pt x="236307" y="25935"/>
                  </a:lnTo>
                  <a:lnTo>
                    <a:pt x="61943" y="25935"/>
                  </a:lnTo>
                  <a:lnTo>
                    <a:pt x="61943" y="70943"/>
                  </a:lnTo>
                  <a:lnTo>
                    <a:pt x="25931" y="70943"/>
                  </a:lnTo>
                  <a:lnTo>
                    <a:pt x="25931" y="146200"/>
                  </a:lnTo>
                  <a:lnTo>
                    <a:pt x="0" y="146200"/>
                  </a:lnTo>
                  <a:lnTo>
                    <a:pt x="0" y="45008"/>
                  </a:lnTo>
                  <a:lnTo>
                    <a:pt x="36023" y="45008"/>
                  </a:lnTo>
                  <a:lnTo>
                    <a:pt x="36023" y="0"/>
                  </a:lnTo>
                  <a:lnTo>
                    <a:pt x="247046" y="0"/>
                  </a:lnTo>
                  <a:lnTo>
                    <a:pt x="284861" y="37807"/>
                  </a:lnTo>
                  <a:lnTo>
                    <a:pt x="494151" y="3780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3" name="Полилиния: фигура 87">
              <a:extLst>
                <a:ext uri="{FF2B5EF4-FFF2-40B4-BE49-F238E27FC236}">
                  <a16:creationId xmlns="" xmlns:a16="http://schemas.microsoft.com/office/drawing/2014/main" id="{93F50532-F863-4419-91B8-A22114AD1A92}"/>
                </a:ext>
              </a:extLst>
            </p:cNvPr>
            <p:cNvSpPr/>
            <p:nvPr/>
          </p:nvSpPr>
          <p:spPr>
            <a:xfrm>
              <a:off x="2103068" y="4964543"/>
              <a:ext cx="121017" cy="102391"/>
            </a:xfrm>
            <a:custGeom>
              <a:avLst/>
              <a:gdLst>
                <a:gd name="connsiteX0" fmla="*/ 121017 w 121016"/>
                <a:gd name="connsiteY0" fmla="*/ 102391 h 102391"/>
                <a:gd name="connsiteX1" fmla="*/ 95086 w 121016"/>
                <a:gd name="connsiteY1" fmla="*/ 102391 h 102391"/>
                <a:gd name="connsiteX2" fmla="*/ 95086 w 121016"/>
                <a:gd name="connsiteY2" fmla="*/ 55205 h 102391"/>
                <a:gd name="connsiteX3" fmla="*/ 62321 w 121016"/>
                <a:gd name="connsiteY3" fmla="*/ 55205 h 102391"/>
                <a:gd name="connsiteX4" fmla="*/ 33049 w 121016"/>
                <a:gd name="connsiteY4" fmla="*/ 25952 h 102391"/>
                <a:gd name="connsiteX5" fmla="*/ 0 w 121016"/>
                <a:gd name="connsiteY5" fmla="*/ 25952 h 102391"/>
                <a:gd name="connsiteX6" fmla="*/ 0 w 121016"/>
                <a:gd name="connsiteY6" fmla="*/ 0 h 102391"/>
                <a:gd name="connsiteX7" fmla="*/ 43786 w 121016"/>
                <a:gd name="connsiteY7" fmla="*/ 0 h 102391"/>
                <a:gd name="connsiteX8" fmla="*/ 73049 w 121016"/>
                <a:gd name="connsiteY8" fmla="*/ 29270 h 102391"/>
                <a:gd name="connsiteX9" fmla="*/ 121017 w 121016"/>
                <a:gd name="connsiteY9" fmla="*/ 29270 h 102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1016" h="102391">
                  <a:moveTo>
                    <a:pt x="121017" y="102391"/>
                  </a:moveTo>
                  <a:lnTo>
                    <a:pt x="95086" y="102391"/>
                  </a:lnTo>
                  <a:lnTo>
                    <a:pt x="95086" y="55205"/>
                  </a:lnTo>
                  <a:lnTo>
                    <a:pt x="62321" y="55205"/>
                  </a:lnTo>
                  <a:lnTo>
                    <a:pt x="33049" y="25952"/>
                  </a:lnTo>
                  <a:lnTo>
                    <a:pt x="0" y="25952"/>
                  </a:lnTo>
                  <a:lnTo>
                    <a:pt x="0" y="0"/>
                  </a:lnTo>
                  <a:lnTo>
                    <a:pt x="43786" y="0"/>
                  </a:lnTo>
                  <a:lnTo>
                    <a:pt x="73049" y="29270"/>
                  </a:lnTo>
                  <a:lnTo>
                    <a:pt x="121017" y="2927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4" name="Полилиния: фигура 88">
              <a:extLst>
                <a:ext uri="{FF2B5EF4-FFF2-40B4-BE49-F238E27FC236}">
                  <a16:creationId xmlns="" xmlns:a16="http://schemas.microsoft.com/office/drawing/2014/main" id="{34DE1022-3A45-48DF-8AFF-4F05DEEA0BD8}"/>
                </a:ext>
              </a:extLst>
            </p:cNvPr>
            <p:cNvSpPr/>
            <p:nvPr/>
          </p:nvSpPr>
          <p:spPr>
            <a:xfrm>
              <a:off x="2211126" y="4993816"/>
              <a:ext cx="70592" cy="109727"/>
            </a:xfrm>
            <a:custGeom>
              <a:avLst/>
              <a:gdLst>
                <a:gd name="connsiteX0" fmla="*/ 70592 w 70591"/>
                <a:gd name="connsiteY0" fmla="*/ 109729 h 109728"/>
                <a:gd name="connsiteX1" fmla="*/ 44660 w 70591"/>
                <a:gd name="connsiteY1" fmla="*/ 109729 h 109728"/>
                <a:gd name="connsiteX2" fmla="*/ 44660 w 70591"/>
                <a:gd name="connsiteY2" fmla="*/ 25917 h 109728"/>
                <a:gd name="connsiteX3" fmla="*/ 0 w 70591"/>
                <a:gd name="connsiteY3" fmla="*/ 25917 h 109728"/>
                <a:gd name="connsiteX4" fmla="*/ 0 w 70591"/>
                <a:gd name="connsiteY4" fmla="*/ 0 h 109728"/>
                <a:gd name="connsiteX5" fmla="*/ 70592 w 70591"/>
                <a:gd name="connsiteY5" fmla="*/ 0 h 10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591" h="109728">
                  <a:moveTo>
                    <a:pt x="70592" y="109729"/>
                  </a:moveTo>
                  <a:lnTo>
                    <a:pt x="44660" y="109729"/>
                  </a:lnTo>
                  <a:lnTo>
                    <a:pt x="44660" y="25917"/>
                  </a:lnTo>
                  <a:lnTo>
                    <a:pt x="0" y="25917"/>
                  </a:lnTo>
                  <a:lnTo>
                    <a:pt x="0" y="0"/>
                  </a:lnTo>
                  <a:lnTo>
                    <a:pt x="7059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5" name="Полилиния: фигура 89">
              <a:extLst>
                <a:ext uri="{FF2B5EF4-FFF2-40B4-BE49-F238E27FC236}">
                  <a16:creationId xmlns="" xmlns:a16="http://schemas.microsoft.com/office/drawing/2014/main" id="{60FDBA90-53F6-4B3A-A897-FD420BD8D763}"/>
                </a:ext>
              </a:extLst>
            </p:cNvPr>
            <p:cNvSpPr/>
            <p:nvPr/>
          </p:nvSpPr>
          <p:spPr>
            <a:xfrm>
              <a:off x="2314362" y="5014060"/>
              <a:ext cx="230274" cy="102092"/>
            </a:xfrm>
            <a:custGeom>
              <a:avLst/>
              <a:gdLst>
                <a:gd name="connsiteX0" fmla="*/ 230275 w 230274"/>
                <a:gd name="connsiteY0" fmla="*/ 102093 h 102092"/>
                <a:gd name="connsiteX1" fmla="*/ 204343 w 230274"/>
                <a:gd name="connsiteY1" fmla="*/ 102093 h 102092"/>
                <a:gd name="connsiteX2" fmla="*/ 204343 w 230274"/>
                <a:gd name="connsiteY2" fmla="*/ 71855 h 102092"/>
                <a:gd name="connsiteX3" fmla="*/ 150320 w 230274"/>
                <a:gd name="connsiteY3" fmla="*/ 71855 h 102092"/>
                <a:gd name="connsiteX4" fmla="*/ 150320 w 230274"/>
                <a:gd name="connsiteY4" fmla="*/ 54068 h 102092"/>
                <a:gd name="connsiteX5" fmla="*/ 125106 w 230274"/>
                <a:gd name="connsiteY5" fmla="*/ 54068 h 102092"/>
                <a:gd name="connsiteX6" fmla="*/ 125106 w 230274"/>
                <a:gd name="connsiteY6" fmla="*/ 25935 h 102092"/>
                <a:gd name="connsiteX7" fmla="*/ 88008 w 230274"/>
                <a:gd name="connsiteY7" fmla="*/ 25935 h 102092"/>
                <a:gd name="connsiteX8" fmla="*/ 88008 w 230274"/>
                <a:gd name="connsiteY8" fmla="*/ 79055 h 102092"/>
                <a:gd name="connsiteX9" fmla="*/ 0 w 230274"/>
                <a:gd name="connsiteY9" fmla="*/ 79055 h 102092"/>
                <a:gd name="connsiteX10" fmla="*/ 0 w 230274"/>
                <a:gd name="connsiteY10" fmla="*/ 53121 h 102092"/>
                <a:gd name="connsiteX11" fmla="*/ 62077 w 230274"/>
                <a:gd name="connsiteY11" fmla="*/ 53121 h 102092"/>
                <a:gd name="connsiteX12" fmla="*/ 62077 w 230274"/>
                <a:gd name="connsiteY12" fmla="*/ 0 h 102092"/>
                <a:gd name="connsiteX13" fmla="*/ 151037 w 230274"/>
                <a:gd name="connsiteY13" fmla="*/ 0 h 102092"/>
                <a:gd name="connsiteX14" fmla="*/ 151037 w 230274"/>
                <a:gd name="connsiteY14" fmla="*/ 28133 h 102092"/>
                <a:gd name="connsiteX15" fmla="*/ 176251 w 230274"/>
                <a:gd name="connsiteY15" fmla="*/ 28133 h 102092"/>
                <a:gd name="connsiteX16" fmla="*/ 176251 w 230274"/>
                <a:gd name="connsiteY16" fmla="*/ 45920 h 102092"/>
                <a:gd name="connsiteX17" fmla="*/ 230275 w 230274"/>
                <a:gd name="connsiteY17" fmla="*/ 45920 h 102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0274" h="102092">
                  <a:moveTo>
                    <a:pt x="230275" y="102093"/>
                  </a:moveTo>
                  <a:lnTo>
                    <a:pt x="204343" y="102093"/>
                  </a:lnTo>
                  <a:lnTo>
                    <a:pt x="204343" y="71855"/>
                  </a:lnTo>
                  <a:lnTo>
                    <a:pt x="150320" y="71855"/>
                  </a:lnTo>
                  <a:lnTo>
                    <a:pt x="150320" y="54068"/>
                  </a:lnTo>
                  <a:lnTo>
                    <a:pt x="125106" y="54068"/>
                  </a:lnTo>
                  <a:lnTo>
                    <a:pt x="125106" y="25935"/>
                  </a:lnTo>
                  <a:lnTo>
                    <a:pt x="88008" y="25935"/>
                  </a:lnTo>
                  <a:lnTo>
                    <a:pt x="88008" y="79055"/>
                  </a:lnTo>
                  <a:lnTo>
                    <a:pt x="0" y="79055"/>
                  </a:lnTo>
                  <a:lnTo>
                    <a:pt x="0" y="53121"/>
                  </a:lnTo>
                  <a:lnTo>
                    <a:pt x="62077" y="53121"/>
                  </a:lnTo>
                  <a:lnTo>
                    <a:pt x="62077" y="0"/>
                  </a:lnTo>
                  <a:lnTo>
                    <a:pt x="151037" y="0"/>
                  </a:lnTo>
                  <a:lnTo>
                    <a:pt x="151037" y="28133"/>
                  </a:lnTo>
                  <a:lnTo>
                    <a:pt x="176251" y="28133"/>
                  </a:lnTo>
                  <a:lnTo>
                    <a:pt x="176251" y="45920"/>
                  </a:lnTo>
                  <a:lnTo>
                    <a:pt x="230275" y="4592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6" name="Полилиния: фигура 90">
              <a:extLst>
                <a:ext uri="{FF2B5EF4-FFF2-40B4-BE49-F238E27FC236}">
                  <a16:creationId xmlns="" xmlns:a16="http://schemas.microsoft.com/office/drawing/2014/main" id="{CC80C5FF-3F76-4ECA-BB6D-B02632040837}"/>
                </a:ext>
              </a:extLst>
            </p:cNvPr>
            <p:cNvSpPr/>
            <p:nvPr/>
          </p:nvSpPr>
          <p:spPr>
            <a:xfrm>
              <a:off x="2484848" y="5103178"/>
              <a:ext cx="198093" cy="79965"/>
            </a:xfrm>
            <a:custGeom>
              <a:avLst/>
              <a:gdLst>
                <a:gd name="connsiteX0" fmla="*/ 198093 w 198093"/>
                <a:gd name="connsiteY0" fmla="*/ 79964 h 79964"/>
                <a:gd name="connsiteX1" fmla="*/ 91481 w 198093"/>
                <a:gd name="connsiteY1" fmla="*/ 79964 h 79964"/>
                <a:gd name="connsiteX2" fmla="*/ 91481 w 198093"/>
                <a:gd name="connsiteY2" fmla="*/ 25952 h 79964"/>
                <a:gd name="connsiteX3" fmla="*/ 0 w 198093"/>
                <a:gd name="connsiteY3" fmla="*/ 25952 h 79964"/>
                <a:gd name="connsiteX4" fmla="*/ 0 w 198093"/>
                <a:gd name="connsiteY4" fmla="*/ 0 h 79964"/>
                <a:gd name="connsiteX5" fmla="*/ 117413 w 198093"/>
                <a:gd name="connsiteY5" fmla="*/ 0 h 79964"/>
                <a:gd name="connsiteX6" fmla="*/ 117413 w 198093"/>
                <a:gd name="connsiteY6" fmla="*/ 54027 h 79964"/>
                <a:gd name="connsiteX7" fmla="*/ 198093 w 198093"/>
                <a:gd name="connsiteY7" fmla="*/ 54027 h 79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093" h="79964">
                  <a:moveTo>
                    <a:pt x="198093" y="79964"/>
                  </a:moveTo>
                  <a:lnTo>
                    <a:pt x="91481" y="79964"/>
                  </a:lnTo>
                  <a:lnTo>
                    <a:pt x="91481" y="25952"/>
                  </a:lnTo>
                  <a:lnTo>
                    <a:pt x="0" y="25952"/>
                  </a:lnTo>
                  <a:lnTo>
                    <a:pt x="0" y="0"/>
                  </a:lnTo>
                  <a:lnTo>
                    <a:pt x="117413" y="0"/>
                  </a:lnTo>
                  <a:lnTo>
                    <a:pt x="117413" y="54027"/>
                  </a:lnTo>
                  <a:lnTo>
                    <a:pt x="198093" y="5402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7" name="Полилиния: фигура 91">
              <a:extLst>
                <a:ext uri="{FF2B5EF4-FFF2-40B4-BE49-F238E27FC236}">
                  <a16:creationId xmlns="" xmlns:a16="http://schemas.microsoft.com/office/drawing/2014/main" id="{4A70EB02-29B3-4C40-9D44-F079B7BEDE7D}"/>
                </a:ext>
              </a:extLst>
            </p:cNvPr>
            <p:cNvSpPr/>
            <p:nvPr/>
          </p:nvSpPr>
          <p:spPr>
            <a:xfrm>
              <a:off x="2623504" y="5035672"/>
              <a:ext cx="180092" cy="25938"/>
            </a:xfrm>
            <a:custGeom>
              <a:avLst/>
              <a:gdLst>
                <a:gd name="connsiteX0" fmla="*/ 180093 w 180093"/>
                <a:gd name="connsiteY0" fmla="*/ 25938 h 25937"/>
                <a:gd name="connsiteX1" fmla="*/ 0 w 180093"/>
                <a:gd name="connsiteY1" fmla="*/ 25938 h 25937"/>
                <a:gd name="connsiteX2" fmla="*/ 0 w 180093"/>
                <a:gd name="connsiteY2" fmla="*/ 0 h 25937"/>
                <a:gd name="connsiteX3" fmla="*/ 180093 w 180093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093" h="25937">
                  <a:moveTo>
                    <a:pt x="180093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8009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8" name="Полилиния: фигура 92">
              <a:extLst>
                <a:ext uri="{FF2B5EF4-FFF2-40B4-BE49-F238E27FC236}">
                  <a16:creationId xmlns="" xmlns:a16="http://schemas.microsoft.com/office/drawing/2014/main" id="{E5CB60DD-4D31-4C37-83FC-A38D357D3C19}"/>
                </a:ext>
              </a:extLst>
            </p:cNvPr>
            <p:cNvSpPr/>
            <p:nvPr/>
          </p:nvSpPr>
          <p:spPr>
            <a:xfrm>
              <a:off x="2790628" y="5000560"/>
              <a:ext cx="229422" cy="328051"/>
            </a:xfrm>
            <a:custGeom>
              <a:avLst/>
              <a:gdLst>
                <a:gd name="connsiteX0" fmla="*/ 25931 w 229423"/>
                <a:gd name="connsiteY0" fmla="*/ 328051 h 328051"/>
                <a:gd name="connsiteX1" fmla="*/ 0 w 229423"/>
                <a:gd name="connsiteY1" fmla="*/ 328051 h 328051"/>
                <a:gd name="connsiteX2" fmla="*/ 0 w 229423"/>
                <a:gd name="connsiteY2" fmla="*/ 0 h 328051"/>
                <a:gd name="connsiteX3" fmla="*/ 229424 w 229423"/>
                <a:gd name="connsiteY3" fmla="*/ 0 h 328051"/>
                <a:gd name="connsiteX4" fmla="*/ 229424 w 229423"/>
                <a:gd name="connsiteY4" fmla="*/ 277901 h 328051"/>
                <a:gd name="connsiteX5" fmla="*/ 203504 w 229423"/>
                <a:gd name="connsiteY5" fmla="*/ 277901 h 328051"/>
                <a:gd name="connsiteX6" fmla="*/ 203504 w 229423"/>
                <a:gd name="connsiteY6" fmla="*/ 25935 h 328051"/>
                <a:gd name="connsiteX7" fmla="*/ 25931 w 229423"/>
                <a:gd name="connsiteY7" fmla="*/ 25935 h 328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9423" h="328051">
                  <a:moveTo>
                    <a:pt x="25931" y="328051"/>
                  </a:moveTo>
                  <a:lnTo>
                    <a:pt x="0" y="328051"/>
                  </a:lnTo>
                  <a:lnTo>
                    <a:pt x="0" y="0"/>
                  </a:lnTo>
                  <a:lnTo>
                    <a:pt x="229424" y="0"/>
                  </a:lnTo>
                  <a:lnTo>
                    <a:pt x="229424" y="277901"/>
                  </a:lnTo>
                  <a:lnTo>
                    <a:pt x="203504" y="277901"/>
                  </a:lnTo>
                  <a:lnTo>
                    <a:pt x="203504" y="25935"/>
                  </a:lnTo>
                  <a:lnTo>
                    <a:pt x="25931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9" name="Полилиния: фигура 93">
              <a:extLst>
                <a:ext uri="{FF2B5EF4-FFF2-40B4-BE49-F238E27FC236}">
                  <a16:creationId xmlns="" xmlns:a16="http://schemas.microsoft.com/office/drawing/2014/main" id="{B64BEC62-38C8-47D6-B4FF-1CE3F8EAC40C}"/>
                </a:ext>
              </a:extLst>
            </p:cNvPr>
            <p:cNvSpPr/>
            <p:nvPr/>
          </p:nvSpPr>
          <p:spPr>
            <a:xfrm>
              <a:off x="2610550" y="4245180"/>
              <a:ext cx="63742" cy="761595"/>
            </a:xfrm>
            <a:custGeom>
              <a:avLst/>
              <a:gdLst>
                <a:gd name="connsiteX0" fmla="*/ 49339 w 63743"/>
                <a:gd name="connsiteY0" fmla="*/ 761598 h 761597"/>
                <a:gd name="connsiteX1" fmla="*/ 23410 w 63743"/>
                <a:gd name="connsiteY1" fmla="*/ 761598 h 761597"/>
                <a:gd name="connsiteX2" fmla="*/ 23410 w 63743"/>
                <a:gd name="connsiteY2" fmla="*/ 252436 h 761597"/>
                <a:gd name="connsiteX3" fmla="*/ 0 w 63743"/>
                <a:gd name="connsiteY3" fmla="*/ 252436 h 761597"/>
                <a:gd name="connsiteX4" fmla="*/ 0 w 63743"/>
                <a:gd name="connsiteY4" fmla="*/ 170680 h 761597"/>
                <a:gd name="connsiteX5" fmla="*/ 37815 w 63743"/>
                <a:gd name="connsiteY5" fmla="*/ 170680 h 761597"/>
                <a:gd name="connsiteX6" fmla="*/ 37815 w 63743"/>
                <a:gd name="connsiteY6" fmla="*/ 0 h 761597"/>
                <a:gd name="connsiteX7" fmla="*/ 63743 w 63743"/>
                <a:gd name="connsiteY7" fmla="*/ 0 h 761597"/>
                <a:gd name="connsiteX8" fmla="*/ 63743 w 63743"/>
                <a:gd name="connsiteY8" fmla="*/ 196615 h 761597"/>
                <a:gd name="connsiteX9" fmla="*/ 25928 w 63743"/>
                <a:gd name="connsiteY9" fmla="*/ 196615 h 761597"/>
                <a:gd name="connsiteX10" fmla="*/ 25928 w 63743"/>
                <a:gd name="connsiteY10" fmla="*/ 226501 h 761597"/>
                <a:gd name="connsiteX11" fmla="*/ 49339 w 63743"/>
                <a:gd name="connsiteY11" fmla="*/ 226501 h 761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3743" h="761597">
                  <a:moveTo>
                    <a:pt x="49339" y="761598"/>
                  </a:moveTo>
                  <a:lnTo>
                    <a:pt x="23410" y="761598"/>
                  </a:lnTo>
                  <a:lnTo>
                    <a:pt x="23410" y="252436"/>
                  </a:lnTo>
                  <a:lnTo>
                    <a:pt x="0" y="252436"/>
                  </a:lnTo>
                  <a:lnTo>
                    <a:pt x="0" y="170680"/>
                  </a:lnTo>
                  <a:lnTo>
                    <a:pt x="37815" y="170680"/>
                  </a:lnTo>
                  <a:lnTo>
                    <a:pt x="37815" y="0"/>
                  </a:lnTo>
                  <a:lnTo>
                    <a:pt x="63743" y="0"/>
                  </a:lnTo>
                  <a:lnTo>
                    <a:pt x="63743" y="196615"/>
                  </a:lnTo>
                  <a:lnTo>
                    <a:pt x="25928" y="196615"/>
                  </a:lnTo>
                  <a:lnTo>
                    <a:pt x="25928" y="226501"/>
                  </a:lnTo>
                  <a:lnTo>
                    <a:pt x="49339" y="22650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0" name="Полилиния: фигура 94">
              <a:extLst>
                <a:ext uri="{FF2B5EF4-FFF2-40B4-BE49-F238E27FC236}">
                  <a16:creationId xmlns="" xmlns:a16="http://schemas.microsoft.com/office/drawing/2014/main" id="{BC46D66D-B6B2-4276-956E-B225D3F60B40}"/>
                </a:ext>
              </a:extLst>
            </p:cNvPr>
            <p:cNvSpPr/>
            <p:nvPr/>
          </p:nvSpPr>
          <p:spPr>
            <a:xfrm>
              <a:off x="2667579" y="4245180"/>
              <a:ext cx="63747" cy="761595"/>
            </a:xfrm>
            <a:custGeom>
              <a:avLst/>
              <a:gdLst>
                <a:gd name="connsiteX0" fmla="*/ 40336 w 63746"/>
                <a:gd name="connsiteY0" fmla="*/ 761598 h 761597"/>
                <a:gd name="connsiteX1" fmla="*/ 14405 w 63746"/>
                <a:gd name="connsiteY1" fmla="*/ 761598 h 761597"/>
                <a:gd name="connsiteX2" fmla="*/ 14405 w 63746"/>
                <a:gd name="connsiteY2" fmla="*/ 226501 h 761597"/>
                <a:gd name="connsiteX3" fmla="*/ 37815 w 63746"/>
                <a:gd name="connsiteY3" fmla="*/ 226501 h 761597"/>
                <a:gd name="connsiteX4" fmla="*/ 37815 w 63746"/>
                <a:gd name="connsiteY4" fmla="*/ 196615 h 761597"/>
                <a:gd name="connsiteX5" fmla="*/ 0 w 63746"/>
                <a:gd name="connsiteY5" fmla="*/ 196615 h 761597"/>
                <a:gd name="connsiteX6" fmla="*/ 0 w 63746"/>
                <a:gd name="connsiteY6" fmla="*/ 0 h 761597"/>
                <a:gd name="connsiteX7" fmla="*/ 25931 w 63746"/>
                <a:gd name="connsiteY7" fmla="*/ 0 h 761597"/>
                <a:gd name="connsiteX8" fmla="*/ 25931 w 63746"/>
                <a:gd name="connsiteY8" fmla="*/ 170680 h 761597"/>
                <a:gd name="connsiteX9" fmla="*/ 63747 w 63746"/>
                <a:gd name="connsiteY9" fmla="*/ 170680 h 761597"/>
                <a:gd name="connsiteX10" fmla="*/ 63747 w 63746"/>
                <a:gd name="connsiteY10" fmla="*/ 252436 h 761597"/>
                <a:gd name="connsiteX11" fmla="*/ 40336 w 63746"/>
                <a:gd name="connsiteY11" fmla="*/ 252436 h 761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3746" h="761597">
                  <a:moveTo>
                    <a:pt x="40336" y="761598"/>
                  </a:moveTo>
                  <a:lnTo>
                    <a:pt x="14405" y="761598"/>
                  </a:lnTo>
                  <a:lnTo>
                    <a:pt x="14405" y="226501"/>
                  </a:lnTo>
                  <a:lnTo>
                    <a:pt x="37815" y="226501"/>
                  </a:lnTo>
                  <a:lnTo>
                    <a:pt x="37815" y="196615"/>
                  </a:lnTo>
                  <a:lnTo>
                    <a:pt x="0" y="196615"/>
                  </a:lnTo>
                  <a:lnTo>
                    <a:pt x="0" y="0"/>
                  </a:lnTo>
                  <a:lnTo>
                    <a:pt x="25931" y="0"/>
                  </a:lnTo>
                  <a:lnTo>
                    <a:pt x="25931" y="170680"/>
                  </a:lnTo>
                  <a:lnTo>
                    <a:pt x="63747" y="170680"/>
                  </a:lnTo>
                  <a:lnTo>
                    <a:pt x="63747" y="252436"/>
                  </a:lnTo>
                  <a:lnTo>
                    <a:pt x="40336" y="25243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1" name="Полилиния: фигура 95">
              <a:extLst>
                <a:ext uri="{FF2B5EF4-FFF2-40B4-BE49-F238E27FC236}">
                  <a16:creationId xmlns="" xmlns:a16="http://schemas.microsoft.com/office/drawing/2014/main" id="{CC8A6920-A7D3-4DD7-B3B2-6A3D72C76A76}"/>
                </a:ext>
              </a:extLst>
            </p:cNvPr>
            <p:cNvSpPr/>
            <p:nvPr/>
          </p:nvSpPr>
          <p:spPr>
            <a:xfrm>
              <a:off x="2625326" y="4172796"/>
              <a:ext cx="91213" cy="91201"/>
            </a:xfrm>
            <a:custGeom>
              <a:avLst/>
              <a:gdLst>
                <a:gd name="connsiteX0" fmla="*/ 25931 w 91214"/>
                <a:gd name="connsiteY0" fmla="*/ 65270 h 91201"/>
                <a:gd name="connsiteX1" fmla="*/ 65283 w 91214"/>
                <a:gd name="connsiteY1" fmla="*/ 65270 h 91201"/>
                <a:gd name="connsiteX2" fmla="*/ 65283 w 91214"/>
                <a:gd name="connsiteY2" fmla="*/ 25932 h 91201"/>
                <a:gd name="connsiteX3" fmla="*/ 25931 w 91214"/>
                <a:gd name="connsiteY3" fmla="*/ 25932 h 91201"/>
                <a:gd name="connsiteX4" fmla="*/ 25931 w 91214"/>
                <a:gd name="connsiteY4" fmla="*/ 65270 h 91201"/>
                <a:gd name="connsiteX5" fmla="*/ 91214 w 91214"/>
                <a:gd name="connsiteY5" fmla="*/ 91201 h 91201"/>
                <a:gd name="connsiteX6" fmla="*/ 0 w 91214"/>
                <a:gd name="connsiteY6" fmla="*/ 91201 h 91201"/>
                <a:gd name="connsiteX7" fmla="*/ 0 w 91214"/>
                <a:gd name="connsiteY7" fmla="*/ 0 h 91201"/>
                <a:gd name="connsiteX8" fmla="*/ 91214 w 91214"/>
                <a:gd name="connsiteY8" fmla="*/ 0 h 91201"/>
                <a:gd name="connsiteX9" fmla="*/ 91214 w 91214"/>
                <a:gd name="connsiteY9" fmla="*/ 91201 h 91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214" h="91201">
                  <a:moveTo>
                    <a:pt x="25931" y="65270"/>
                  </a:moveTo>
                  <a:lnTo>
                    <a:pt x="65283" y="65270"/>
                  </a:lnTo>
                  <a:lnTo>
                    <a:pt x="65283" y="25932"/>
                  </a:lnTo>
                  <a:lnTo>
                    <a:pt x="25931" y="25932"/>
                  </a:lnTo>
                  <a:lnTo>
                    <a:pt x="25931" y="65270"/>
                  </a:lnTo>
                  <a:close/>
                  <a:moveTo>
                    <a:pt x="91214" y="91201"/>
                  </a:moveTo>
                  <a:lnTo>
                    <a:pt x="0" y="91201"/>
                  </a:lnTo>
                  <a:lnTo>
                    <a:pt x="0" y="0"/>
                  </a:lnTo>
                  <a:lnTo>
                    <a:pt x="91214" y="0"/>
                  </a:lnTo>
                  <a:lnTo>
                    <a:pt x="91214" y="9120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2" name="Полилиния: фигура 96">
              <a:extLst>
                <a:ext uri="{FF2B5EF4-FFF2-40B4-BE49-F238E27FC236}">
                  <a16:creationId xmlns="" xmlns:a16="http://schemas.microsoft.com/office/drawing/2014/main" id="{12E1B2A8-B64F-41D8-83ED-A5E61E274B68}"/>
                </a:ext>
              </a:extLst>
            </p:cNvPr>
            <p:cNvSpPr/>
            <p:nvPr/>
          </p:nvSpPr>
          <p:spPr>
            <a:xfrm>
              <a:off x="2656162" y="3762656"/>
              <a:ext cx="29547" cy="415914"/>
            </a:xfrm>
            <a:custGeom>
              <a:avLst/>
              <a:gdLst>
                <a:gd name="connsiteX0" fmla="*/ 14774 w 29547"/>
                <a:gd name="connsiteY0" fmla="*/ 0 h 415916"/>
                <a:gd name="connsiteX1" fmla="*/ 0 w 29547"/>
                <a:gd name="connsiteY1" fmla="*/ 415916 h 415916"/>
                <a:gd name="connsiteX2" fmla="*/ 29547 w 29547"/>
                <a:gd name="connsiteY2" fmla="*/ 415916 h 415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547" h="415916">
                  <a:moveTo>
                    <a:pt x="14774" y="0"/>
                  </a:moveTo>
                  <a:lnTo>
                    <a:pt x="0" y="415916"/>
                  </a:lnTo>
                  <a:lnTo>
                    <a:pt x="29547" y="41591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3" name="Полилиния: фигура 97">
              <a:extLst>
                <a:ext uri="{FF2B5EF4-FFF2-40B4-BE49-F238E27FC236}">
                  <a16:creationId xmlns="" xmlns:a16="http://schemas.microsoft.com/office/drawing/2014/main" id="{73D27047-E59C-485C-9D90-26F4B078E479}"/>
                </a:ext>
              </a:extLst>
            </p:cNvPr>
            <p:cNvSpPr/>
            <p:nvPr/>
          </p:nvSpPr>
          <p:spPr>
            <a:xfrm>
              <a:off x="3007096" y="5035662"/>
              <a:ext cx="275884" cy="195717"/>
            </a:xfrm>
            <a:custGeom>
              <a:avLst/>
              <a:gdLst>
                <a:gd name="connsiteX0" fmla="*/ 275885 w 275884"/>
                <a:gd name="connsiteY0" fmla="*/ 195718 h 195718"/>
                <a:gd name="connsiteX1" fmla="*/ 249953 w 275884"/>
                <a:gd name="connsiteY1" fmla="*/ 195718 h 195718"/>
                <a:gd name="connsiteX2" fmla="*/ 249953 w 275884"/>
                <a:gd name="connsiteY2" fmla="*/ 120460 h 195718"/>
                <a:gd name="connsiteX3" fmla="*/ 224739 w 275884"/>
                <a:gd name="connsiteY3" fmla="*/ 120460 h 195718"/>
                <a:gd name="connsiteX4" fmla="*/ 224739 w 275884"/>
                <a:gd name="connsiteY4" fmla="*/ 25935 h 195718"/>
                <a:gd name="connsiteX5" fmla="*/ 0 w 275884"/>
                <a:gd name="connsiteY5" fmla="*/ 25935 h 195718"/>
                <a:gd name="connsiteX6" fmla="*/ 0 w 275884"/>
                <a:gd name="connsiteY6" fmla="*/ 0 h 195718"/>
                <a:gd name="connsiteX7" fmla="*/ 250671 w 275884"/>
                <a:gd name="connsiteY7" fmla="*/ 0 h 195718"/>
                <a:gd name="connsiteX8" fmla="*/ 250671 w 275884"/>
                <a:gd name="connsiteY8" fmla="*/ 94523 h 195718"/>
                <a:gd name="connsiteX9" fmla="*/ 275885 w 275884"/>
                <a:gd name="connsiteY9" fmla="*/ 94523 h 195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5884" h="195718">
                  <a:moveTo>
                    <a:pt x="275885" y="195718"/>
                  </a:moveTo>
                  <a:lnTo>
                    <a:pt x="249953" y="195718"/>
                  </a:lnTo>
                  <a:lnTo>
                    <a:pt x="249953" y="120460"/>
                  </a:lnTo>
                  <a:lnTo>
                    <a:pt x="224739" y="120460"/>
                  </a:lnTo>
                  <a:lnTo>
                    <a:pt x="224739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50671" y="0"/>
                  </a:lnTo>
                  <a:lnTo>
                    <a:pt x="250671" y="94523"/>
                  </a:lnTo>
                  <a:lnTo>
                    <a:pt x="275885" y="94523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4" name="Полилиния: фигура 98">
              <a:extLst>
                <a:ext uri="{FF2B5EF4-FFF2-40B4-BE49-F238E27FC236}">
                  <a16:creationId xmlns="" xmlns:a16="http://schemas.microsoft.com/office/drawing/2014/main" id="{E5B98A2F-2B0C-479F-9308-7604655EC36D}"/>
                </a:ext>
              </a:extLst>
            </p:cNvPr>
            <p:cNvSpPr/>
            <p:nvPr/>
          </p:nvSpPr>
          <p:spPr>
            <a:xfrm>
              <a:off x="3270012" y="5130185"/>
              <a:ext cx="304702" cy="230831"/>
            </a:xfrm>
            <a:custGeom>
              <a:avLst/>
              <a:gdLst>
                <a:gd name="connsiteX0" fmla="*/ 304703 w 304702"/>
                <a:gd name="connsiteY0" fmla="*/ 230834 h 230833"/>
                <a:gd name="connsiteX1" fmla="*/ 278774 w 304702"/>
                <a:gd name="connsiteY1" fmla="*/ 230834 h 230833"/>
                <a:gd name="connsiteX2" fmla="*/ 278774 w 304702"/>
                <a:gd name="connsiteY2" fmla="*/ 161250 h 230833"/>
                <a:gd name="connsiteX3" fmla="*/ 188728 w 304702"/>
                <a:gd name="connsiteY3" fmla="*/ 161250 h 230833"/>
                <a:gd name="connsiteX4" fmla="*/ 188728 w 304702"/>
                <a:gd name="connsiteY4" fmla="*/ 110167 h 230833"/>
                <a:gd name="connsiteX5" fmla="*/ 152716 w 304702"/>
                <a:gd name="connsiteY5" fmla="*/ 74166 h 230833"/>
                <a:gd name="connsiteX6" fmla="*/ 152716 w 304702"/>
                <a:gd name="connsiteY6" fmla="*/ 25949 h 230833"/>
                <a:gd name="connsiteX7" fmla="*/ 0 w 304702"/>
                <a:gd name="connsiteY7" fmla="*/ 25949 h 230833"/>
                <a:gd name="connsiteX8" fmla="*/ 0 w 304702"/>
                <a:gd name="connsiteY8" fmla="*/ 0 h 230833"/>
                <a:gd name="connsiteX9" fmla="*/ 178647 w 304702"/>
                <a:gd name="connsiteY9" fmla="*/ 0 h 230833"/>
                <a:gd name="connsiteX10" fmla="*/ 178647 w 304702"/>
                <a:gd name="connsiteY10" fmla="*/ 63420 h 230833"/>
                <a:gd name="connsiteX11" fmla="*/ 214659 w 304702"/>
                <a:gd name="connsiteY11" fmla="*/ 99421 h 230833"/>
                <a:gd name="connsiteX12" fmla="*/ 214659 w 304702"/>
                <a:gd name="connsiteY12" fmla="*/ 135306 h 230833"/>
                <a:gd name="connsiteX13" fmla="*/ 304703 w 304702"/>
                <a:gd name="connsiteY13" fmla="*/ 135306 h 230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04702" h="230833">
                  <a:moveTo>
                    <a:pt x="304703" y="230834"/>
                  </a:moveTo>
                  <a:lnTo>
                    <a:pt x="278774" y="230834"/>
                  </a:lnTo>
                  <a:lnTo>
                    <a:pt x="278774" y="161250"/>
                  </a:lnTo>
                  <a:lnTo>
                    <a:pt x="188728" y="161250"/>
                  </a:lnTo>
                  <a:lnTo>
                    <a:pt x="188728" y="110167"/>
                  </a:lnTo>
                  <a:lnTo>
                    <a:pt x="152716" y="74166"/>
                  </a:lnTo>
                  <a:lnTo>
                    <a:pt x="152716" y="25949"/>
                  </a:lnTo>
                  <a:lnTo>
                    <a:pt x="0" y="25949"/>
                  </a:lnTo>
                  <a:lnTo>
                    <a:pt x="0" y="0"/>
                  </a:lnTo>
                  <a:lnTo>
                    <a:pt x="178647" y="0"/>
                  </a:lnTo>
                  <a:lnTo>
                    <a:pt x="178647" y="63420"/>
                  </a:lnTo>
                  <a:lnTo>
                    <a:pt x="214659" y="99421"/>
                  </a:lnTo>
                  <a:lnTo>
                    <a:pt x="214659" y="135306"/>
                  </a:lnTo>
                  <a:lnTo>
                    <a:pt x="304703" y="13530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5" name="Полилиния: фигура 99">
              <a:extLst>
                <a:ext uri="{FF2B5EF4-FFF2-40B4-BE49-F238E27FC236}">
                  <a16:creationId xmlns="" xmlns:a16="http://schemas.microsoft.com/office/drawing/2014/main" id="{2D6BC745-C4FF-4EC0-B220-4940A52D7F68}"/>
                </a:ext>
              </a:extLst>
            </p:cNvPr>
            <p:cNvSpPr/>
            <p:nvPr/>
          </p:nvSpPr>
          <p:spPr>
            <a:xfrm>
              <a:off x="2484852" y="5320442"/>
              <a:ext cx="567620" cy="69379"/>
            </a:xfrm>
            <a:custGeom>
              <a:avLst/>
              <a:gdLst>
                <a:gd name="connsiteX0" fmla="*/ 567620 w 567620"/>
                <a:gd name="connsiteY0" fmla="*/ 69381 h 69380"/>
                <a:gd name="connsiteX1" fmla="*/ 541689 w 567620"/>
                <a:gd name="connsiteY1" fmla="*/ 69381 h 69380"/>
                <a:gd name="connsiteX2" fmla="*/ 541689 w 567620"/>
                <a:gd name="connsiteY2" fmla="*/ 25934 h 69380"/>
                <a:gd name="connsiteX3" fmla="*/ 331711 w 567620"/>
                <a:gd name="connsiteY3" fmla="*/ 25934 h 69380"/>
                <a:gd name="connsiteX4" fmla="*/ 331711 w 567620"/>
                <a:gd name="connsiteY4" fmla="*/ 53544 h 69380"/>
                <a:gd name="connsiteX5" fmla="*/ 0 w 567620"/>
                <a:gd name="connsiteY5" fmla="*/ 53544 h 69380"/>
                <a:gd name="connsiteX6" fmla="*/ 0 w 567620"/>
                <a:gd name="connsiteY6" fmla="*/ 27604 h 69380"/>
                <a:gd name="connsiteX7" fmla="*/ 305780 w 567620"/>
                <a:gd name="connsiteY7" fmla="*/ 27604 h 69380"/>
                <a:gd name="connsiteX8" fmla="*/ 305780 w 567620"/>
                <a:gd name="connsiteY8" fmla="*/ 0 h 69380"/>
                <a:gd name="connsiteX9" fmla="*/ 567620 w 567620"/>
                <a:gd name="connsiteY9" fmla="*/ 0 h 69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67620" h="69380">
                  <a:moveTo>
                    <a:pt x="567620" y="69381"/>
                  </a:moveTo>
                  <a:lnTo>
                    <a:pt x="541689" y="69381"/>
                  </a:lnTo>
                  <a:lnTo>
                    <a:pt x="541689" y="25934"/>
                  </a:lnTo>
                  <a:lnTo>
                    <a:pt x="331711" y="25934"/>
                  </a:lnTo>
                  <a:lnTo>
                    <a:pt x="331711" y="53544"/>
                  </a:lnTo>
                  <a:lnTo>
                    <a:pt x="0" y="53544"/>
                  </a:lnTo>
                  <a:lnTo>
                    <a:pt x="0" y="27604"/>
                  </a:lnTo>
                  <a:lnTo>
                    <a:pt x="305780" y="27604"/>
                  </a:lnTo>
                  <a:lnTo>
                    <a:pt x="305780" y="0"/>
                  </a:lnTo>
                  <a:lnTo>
                    <a:pt x="5676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6" name="Полилиния: фигура 100">
              <a:extLst>
                <a:ext uri="{FF2B5EF4-FFF2-40B4-BE49-F238E27FC236}">
                  <a16:creationId xmlns="" xmlns:a16="http://schemas.microsoft.com/office/drawing/2014/main" id="{5031790C-5FCC-4156-B467-4906FDB19332}"/>
                </a:ext>
              </a:extLst>
            </p:cNvPr>
            <p:cNvSpPr/>
            <p:nvPr/>
          </p:nvSpPr>
          <p:spPr>
            <a:xfrm>
              <a:off x="2905351" y="5384063"/>
              <a:ext cx="327200" cy="113787"/>
            </a:xfrm>
            <a:custGeom>
              <a:avLst/>
              <a:gdLst>
                <a:gd name="connsiteX0" fmla="*/ 327201 w 327201"/>
                <a:gd name="connsiteY0" fmla="*/ 113788 h 113788"/>
                <a:gd name="connsiteX1" fmla="*/ 301270 w 327201"/>
                <a:gd name="connsiteY1" fmla="*/ 113788 h 113788"/>
                <a:gd name="connsiteX2" fmla="*/ 301270 w 327201"/>
                <a:gd name="connsiteY2" fmla="*/ 25935 h 113788"/>
                <a:gd name="connsiteX3" fmla="*/ 0 w 327201"/>
                <a:gd name="connsiteY3" fmla="*/ 25935 h 113788"/>
                <a:gd name="connsiteX4" fmla="*/ 0 w 327201"/>
                <a:gd name="connsiteY4" fmla="*/ 0 h 113788"/>
                <a:gd name="connsiteX5" fmla="*/ 327201 w 327201"/>
                <a:gd name="connsiteY5" fmla="*/ 0 h 11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7201" h="113788">
                  <a:moveTo>
                    <a:pt x="327201" y="113788"/>
                  </a:moveTo>
                  <a:lnTo>
                    <a:pt x="301270" y="113788"/>
                  </a:lnTo>
                  <a:lnTo>
                    <a:pt x="301270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32720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7" name="Полилиния: фигура 101">
              <a:extLst>
                <a:ext uri="{FF2B5EF4-FFF2-40B4-BE49-F238E27FC236}">
                  <a16:creationId xmlns="" xmlns:a16="http://schemas.microsoft.com/office/drawing/2014/main" id="{3FB029F4-9F05-4FEB-8CAB-A98E40FB7843}"/>
                </a:ext>
              </a:extLst>
            </p:cNvPr>
            <p:cNvSpPr/>
            <p:nvPr/>
          </p:nvSpPr>
          <p:spPr>
            <a:xfrm>
              <a:off x="2560481" y="5452475"/>
              <a:ext cx="1284357" cy="229028"/>
            </a:xfrm>
            <a:custGeom>
              <a:avLst/>
              <a:gdLst>
                <a:gd name="connsiteX0" fmla="*/ 1284358 w 1284357"/>
                <a:gd name="connsiteY0" fmla="*/ 229028 h 229028"/>
                <a:gd name="connsiteX1" fmla="*/ 1258427 w 1284357"/>
                <a:gd name="connsiteY1" fmla="*/ 229028 h 229028"/>
                <a:gd name="connsiteX2" fmla="*/ 1258427 w 1284357"/>
                <a:gd name="connsiteY2" fmla="*/ 97949 h 229028"/>
                <a:gd name="connsiteX3" fmla="*/ 271572 w 1284357"/>
                <a:gd name="connsiteY3" fmla="*/ 97949 h 229028"/>
                <a:gd name="connsiteX4" fmla="*/ 271572 w 1284357"/>
                <a:gd name="connsiteY4" fmla="*/ 25935 h 229028"/>
                <a:gd name="connsiteX5" fmla="*/ 0 w 1284357"/>
                <a:gd name="connsiteY5" fmla="*/ 25935 h 229028"/>
                <a:gd name="connsiteX6" fmla="*/ 0 w 1284357"/>
                <a:gd name="connsiteY6" fmla="*/ 0 h 229028"/>
                <a:gd name="connsiteX7" fmla="*/ 297503 w 1284357"/>
                <a:gd name="connsiteY7" fmla="*/ 0 h 229028"/>
                <a:gd name="connsiteX8" fmla="*/ 297503 w 1284357"/>
                <a:gd name="connsiteY8" fmla="*/ 72015 h 229028"/>
                <a:gd name="connsiteX9" fmla="*/ 1284358 w 1284357"/>
                <a:gd name="connsiteY9" fmla="*/ 72015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84357" h="229028">
                  <a:moveTo>
                    <a:pt x="1284358" y="229028"/>
                  </a:moveTo>
                  <a:lnTo>
                    <a:pt x="1258427" y="229028"/>
                  </a:lnTo>
                  <a:lnTo>
                    <a:pt x="1258427" y="97949"/>
                  </a:lnTo>
                  <a:lnTo>
                    <a:pt x="271572" y="97949"/>
                  </a:lnTo>
                  <a:lnTo>
                    <a:pt x="271572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97503" y="0"/>
                  </a:lnTo>
                  <a:lnTo>
                    <a:pt x="297503" y="72015"/>
                  </a:lnTo>
                  <a:lnTo>
                    <a:pt x="1284358" y="7201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" name="Полилиния: фигура 102">
              <a:extLst>
                <a:ext uri="{FF2B5EF4-FFF2-40B4-BE49-F238E27FC236}">
                  <a16:creationId xmlns="" xmlns:a16="http://schemas.microsoft.com/office/drawing/2014/main" id="{952A5A4D-5DEF-410A-8DA2-7F9D313F80C1}"/>
                </a:ext>
              </a:extLst>
            </p:cNvPr>
            <p:cNvSpPr/>
            <p:nvPr/>
          </p:nvSpPr>
          <p:spPr>
            <a:xfrm>
              <a:off x="2972510" y="5600110"/>
              <a:ext cx="456335" cy="81391"/>
            </a:xfrm>
            <a:custGeom>
              <a:avLst/>
              <a:gdLst>
                <a:gd name="connsiteX0" fmla="*/ 456335 w 456335"/>
                <a:gd name="connsiteY0" fmla="*/ 81393 h 81392"/>
                <a:gd name="connsiteX1" fmla="*/ 430404 w 456335"/>
                <a:gd name="connsiteY1" fmla="*/ 81393 h 81392"/>
                <a:gd name="connsiteX2" fmla="*/ 430404 w 456335"/>
                <a:gd name="connsiteY2" fmla="*/ 25935 h 81392"/>
                <a:gd name="connsiteX3" fmla="*/ 79963 w 456335"/>
                <a:gd name="connsiteY3" fmla="*/ 25935 h 81392"/>
                <a:gd name="connsiteX4" fmla="*/ 79963 w 456335"/>
                <a:gd name="connsiteY4" fmla="*/ 51140 h 81392"/>
                <a:gd name="connsiteX5" fmla="*/ 25931 w 456335"/>
                <a:gd name="connsiteY5" fmla="*/ 51140 h 81392"/>
                <a:gd name="connsiteX6" fmla="*/ 25931 w 456335"/>
                <a:gd name="connsiteY6" fmla="*/ 81393 h 81392"/>
                <a:gd name="connsiteX7" fmla="*/ 0 w 456335"/>
                <a:gd name="connsiteY7" fmla="*/ 81393 h 81392"/>
                <a:gd name="connsiteX8" fmla="*/ 0 w 456335"/>
                <a:gd name="connsiteY8" fmla="*/ 25203 h 81392"/>
                <a:gd name="connsiteX9" fmla="*/ 54032 w 456335"/>
                <a:gd name="connsiteY9" fmla="*/ 25203 h 81392"/>
                <a:gd name="connsiteX10" fmla="*/ 54032 w 456335"/>
                <a:gd name="connsiteY10" fmla="*/ 0 h 81392"/>
                <a:gd name="connsiteX11" fmla="*/ 456335 w 456335"/>
                <a:gd name="connsiteY11" fmla="*/ 0 h 81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6335" h="81392">
                  <a:moveTo>
                    <a:pt x="456335" y="81393"/>
                  </a:moveTo>
                  <a:lnTo>
                    <a:pt x="430404" y="81393"/>
                  </a:lnTo>
                  <a:lnTo>
                    <a:pt x="430404" y="25935"/>
                  </a:lnTo>
                  <a:lnTo>
                    <a:pt x="79963" y="25935"/>
                  </a:lnTo>
                  <a:lnTo>
                    <a:pt x="79963" y="51140"/>
                  </a:lnTo>
                  <a:lnTo>
                    <a:pt x="25931" y="51140"/>
                  </a:lnTo>
                  <a:lnTo>
                    <a:pt x="25931" y="81393"/>
                  </a:lnTo>
                  <a:lnTo>
                    <a:pt x="0" y="81393"/>
                  </a:lnTo>
                  <a:lnTo>
                    <a:pt x="0" y="25203"/>
                  </a:lnTo>
                  <a:lnTo>
                    <a:pt x="54032" y="25203"/>
                  </a:lnTo>
                  <a:lnTo>
                    <a:pt x="54032" y="0"/>
                  </a:lnTo>
                  <a:lnTo>
                    <a:pt x="45633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9" name="Полилиния: фигура 103">
              <a:extLst>
                <a:ext uri="{FF2B5EF4-FFF2-40B4-BE49-F238E27FC236}">
                  <a16:creationId xmlns="" xmlns:a16="http://schemas.microsoft.com/office/drawing/2014/main" id="{81164A83-D454-48D6-9E1D-D66B4C7833AC}"/>
                </a:ext>
              </a:extLst>
            </p:cNvPr>
            <p:cNvSpPr/>
            <p:nvPr/>
          </p:nvSpPr>
          <p:spPr>
            <a:xfrm>
              <a:off x="3107943" y="5048637"/>
              <a:ext cx="59782" cy="216421"/>
            </a:xfrm>
            <a:custGeom>
              <a:avLst/>
              <a:gdLst>
                <a:gd name="connsiteX0" fmla="*/ 59782 w 59782"/>
                <a:gd name="connsiteY0" fmla="*/ 216424 h 216423"/>
                <a:gd name="connsiteX1" fmla="*/ 0 w 59782"/>
                <a:gd name="connsiteY1" fmla="*/ 216424 h 216423"/>
                <a:gd name="connsiteX2" fmla="*/ 0 w 59782"/>
                <a:gd name="connsiteY2" fmla="*/ 190489 h 216423"/>
                <a:gd name="connsiteX3" fmla="*/ 33851 w 59782"/>
                <a:gd name="connsiteY3" fmla="*/ 190489 h 216423"/>
                <a:gd name="connsiteX4" fmla="*/ 33851 w 59782"/>
                <a:gd name="connsiteY4" fmla="*/ 0 h 216423"/>
                <a:gd name="connsiteX5" fmla="*/ 59782 w 59782"/>
                <a:gd name="connsiteY5" fmla="*/ 0 h 216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782" h="216423">
                  <a:moveTo>
                    <a:pt x="59782" y="216424"/>
                  </a:moveTo>
                  <a:lnTo>
                    <a:pt x="0" y="216424"/>
                  </a:lnTo>
                  <a:lnTo>
                    <a:pt x="0" y="190489"/>
                  </a:lnTo>
                  <a:lnTo>
                    <a:pt x="33851" y="190489"/>
                  </a:lnTo>
                  <a:lnTo>
                    <a:pt x="33851" y="0"/>
                  </a:lnTo>
                  <a:lnTo>
                    <a:pt x="59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0" name="Полилиния: фигура 104">
              <a:extLst>
                <a:ext uri="{FF2B5EF4-FFF2-40B4-BE49-F238E27FC236}">
                  <a16:creationId xmlns="" xmlns:a16="http://schemas.microsoft.com/office/drawing/2014/main" id="{90E85C34-4F4B-42EF-8723-8FF11C02D59D}"/>
                </a:ext>
              </a:extLst>
            </p:cNvPr>
            <p:cNvSpPr/>
            <p:nvPr/>
          </p:nvSpPr>
          <p:spPr>
            <a:xfrm>
              <a:off x="3288026" y="5320425"/>
              <a:ext cx="1143883" cy="361077"/>
            </a:xfrm>
            <a:custGeom>
              <a:avLst/>
              <a:gdLst>
                <a:gd name="connsiteX0" fmla="*/ 1143883 w 1143883"/>
                <a:gd name="connsiteY0" fmla="*/ 361079 h 361079"/>
                <a:gd name="connsiteX1" fmla="*/ 1117955 w 1143883"/>
                <a:gd name="connsiteY1" fmla="*/ 361079 h 361079"/>
                <a:gd name="connsiteX2" fmla="*/ 1117955 w 1143883"/>
                <a:gd name="connsiteY2" fmla="*/ 190396 h 361079"/>
                <a:gd name="connsiteX3" fmla="*/ 995503 w 1143883"/>
                <a:gd name="connsiteY3" fmla="*/ 190396 h 361079"/>
                <a:gd name="connsiteX4" fmla="*/ 995503 w 1143883"/>
                <a:gd name="connsiteY4" fmla="*/ 25952 h 361079"/>
                <a:gd name="connsiteX5" fmla="*/ 805329 w 1143883"/>
                <a:gd name="connsiteY5" fmla="*/ 25952 h 361079"/>
                <a:gd name="connsiteX6" fmla="*/ 805329 w 1143883"/>
                <a:gd name="connsiteY6" fmla="*/ 82371 h 361079"/>
                <a:gd name="connsiteX7" fmla="*/ 566903 w 1143883"/>
                <a:gd name="connsiteY7" fmla="*/ 82371 h 361079"/>
                <a:gd name="connsiteX8" fmla="*/ 566903 w 1143883"/>
                <a:gd name="connsiteY8" fmla="*/ 53562 h 361079"/>
                <a:gd name="connsiteX9" fmla="*/ 0 w 1143883"/>
                <a:gd name="connsiteY9" fmla="*/ 53562 h 361079"/>
                <a:gd name="connsiteX10" fmla="*/ 0 w 1143883"/>
                <a:gd name="connsiteY10" fmla="*/ 27621 h 361079"/>
                <a:gd name="connsiteX11" fmla="*/ 592831 w 1143883"/>
                <a:gd name="connsiteY11" fmla="*/ 27621 h 361079"/>
                <a:gd name="connsiteX12" fmla="*/ 592831 w 1143883"/>
                <a:gd name="connsiteY12" fmla="*/ 56436 h 361079"/>
                <a:gd name="connsiteX13" fmla="*/ 779398 w 1143883"/>
                <a:gd name="connsiteY13" fmla="*/ 56436 h 361079"/>
                <a:gd name="connsiteX14" fmla="*/ 779398 w 1143883"/>
                <a:gd name="connsiteY14" fmla="*/ 0 h 361079"/>
                <a:gd name="connsiteX15" fmla="*/ 1021423 w 1143883"/>
                <a:gd name="connsiteY15" fmla="*/ 0 h 361079"/>
                <a:gd name="connsiteX16" fmla="*/ 1021423 w 1143883"/>
                <a:gd name="connsiteY16" fmla="*/ 164461 h 361079"/>
                <a:gd name="connsiteX17" fmla="*/ 1143883 w 1143883"/>
                <a:gd name="connsiteY17" fmla="*/ 164461 h 361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83" h="361079">
                  <a:moveTo>
                    <a:pt x="1143883" y="361079"/>
                  </a:moveTo>
                  <a:lnTo>
                    <a:pt x="1117955" y="361079"/>
                  </a:lnTo>
                  <a:lnTo>
                    <a:pt x="1117955" y="190396"/>
                  </a:lnTo>
                  <a:lnTo>
                    <a:pt x="995503" y="190396"/>
                  </a:lnTo>
                  <a:lnTo>
                    <a:pt x="995503" y="25952"/>
                  </a:lnTo>
                  <a:lnTo>
                    <a:pt x="805329" y="25952"/>
                  </a:lnTo>
                  <a:lnTo>
                    <a:pt x="805329" y="82371"/>
                  </a:lnTo>
                  <a:lnTo>
                    <a:pt x="566903" y="82371"/>
                  </a:lnTo>
                  <a:lnTo>
                    <a:pt x="566903" y="53562"/>
                  </a:lnTo>
                  <a:lnTo>
                    <a:pt x="0" y="53562"/>
                  </a:lnTo>
                  <a:lnTo>
                    <a:pt x="0" y="27621"/>
                  </a:lnTo>
                  <a:lnTo>
                    <a:pt x="592831" y="27621"/>
                  </a:lnTo>
                  <a:lnTo>
                    <a:pt x="592831" y="56436"/>
                  </a:lnTo>
                  <a:lnTo>
                    <a:pt x="779398" y="56436"/>
                  </a:lnTo>
                  <a:lnTo>
                    <a:pt x="779398" y="0"/>
                  </a:lnTo>
                  <a:lnTo>
                    <a:pt x="1021423" y="0"/>
                  </a:lnTo>
                  <a:lnTo>
                    <a:pt x="1021423" y="164461"/>
                  </a:lnTo>
                  <a:lnTo>
                    <a:pt x="1143883" y="16446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1" name="Полилиния: фигура 105">
              <a:extLst>
                <a:ext uri="{FF2B5EF4-FFF2-40B4-BE49-F238E27FC236}">
                  <a16:creationId xmlns="" xmlns:a16="http://schemas.microsoft.com/office/drawing/2014/main" id="{5BA3051C-8672-4E00-85E7-4B05C3512E01}"/>
                </a:ext>
              </a:extLst>
            </p:cNvPr>
            <p:cNvSpPr/>
            <p:nvPr/>
          </p:nvSpPr>
          <p:spPr>
            <a:xfrm>
              <a:off x="3934167" y="5389823"/>
              <a:ext cx="368083" cy="291680"/>
            </a:xfrm>
            <a:custGeom>
              <a:avLst/>
              <a:gdLst>
                <a:gd name="connsiteX0" fmla="*/ 368083 w 368083"/>
                <a:gd name="connsiteY0" fmla="*/ 291681 h 291681"/>
                <a:gd name="connsiteX1" fmla="*/ 342152 w 368083"/>
                <a:gd name="connsiteY1" fmla="*/ 291681 h 291681"/>
                <a:gd name="connsiteX2" fmla="*/ 342152 w 368083"/>
                <a:gd name="connsiteY2" fmla="*/ 236223 h 291681"/>
                <a:gd name="connsiteX3" fmla="*/ 100845 w 368083"/>
                <a:gd name="connsiteY3" fmla="*/ 236223 h 291681"/>
                <a:gd name="connsiteX4" fmla="*/ 100845 w 368083"/>
                <a:gd name="connsiteY4" fmla="*/ 120998 h 291681"/>
                <a:gd name="connsiteX5" fmla="*/ 50419 w 368083"/>
                <a:gd name="connsiteY5" fmla="*/ 120998 h 291681"/>
                <a:gd name="connsiteX6" fmla="*/ 50419 w 368083"/>
                <a:gd name="connsiteY6" fmla="*/ 70589 h 291681"/>
                <a:gd name="connsiteX7" fmla="*/ 0 w 368083"/>
                <a:gd name="connsiteY7" fmla="*/ 70589 h 291681"/>
                <a:gd name="connsiteX8" fmla="*/ 0 w 368083"/>
                <a:gd name="connsiteY8" fmla="*/ 0 h 291681"/>
                <a:gd name="connsiteX9" fmla="*/ 25931 w 368083"/>
                <a:gd name="connsiteY9" fmla="*/ 0 h 291681"/>
                <a:gd name="connsiteX10" fmla="*/ 25931 w 368083"/>
                <a:gd name="connsiteY10" fmla="*/ 44640 h 291681"/>
                <a:gd name="connsiteX11" fmla="*/ 76348 w 368083"/>
                <a:gd name="connsiteY11" fmla="*/ 44640 h 291681"/>
                <a:gd name="connsiteX12" fmla="*/ 76348 w 368083"/>
                <a:gd name="connsiteY12" fmla="*/ 95063 h 291681"/>
                <a:gd name="connsiteX13" fmla="*/ 126776 w 368083"/>
                <a:gd name="connsiteY13" fmla="*/ 95063 h 291681"/>
                <a:gd name="connsiteX14" fmla="*/ 126776 w 368083"/>
                <a:gd name="connsiteY14" fmla="*/ 210288 h 291681"/>
                <a:gd name="connsiteX15" fmla="*/ 368083 w 368083"/>
                <a:gd name="connsiteY15" fmla="*/ 210288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8083" h="291681">
                  <a:moveTo>
                    <a:pt x="368083" y="291681"/>
                  </a:moveTo>
                  <a:lnTo>
                    <a:pt x="342152" y="291681"/>
                  </a:lnTo>
                  <a:lnTo>
                    <a:pt x="342152" y="236223"/>
                  </a:lnTo>
                  <a:lnTo>
                    <a:pt x="100845" y="236223"/>
                  </a:lnTo>
                  <a:lnTo>
                    <a:pt x="100845" y="120998"/>
                  </a:lnTo>
                  <a:lnTo>
                    <a:pt x="50419" y="120998"/>
                  </a:lnTo>
                  <a:lnTo>
                    <a:pt x="50419" y="70589"/>
                  </a:lnTo>
                  <a:lnTo>
                    <a:pt x="0" y="70589"/>
                  </a:lnTo>
                  <a:lnTo>
                    <a:pt x="0" y="0"/>
                  </a:lnTo>
                  <a:lnTo>
                    <a:pt x="25931" y="0"/>
                  </a:lnTo>
                  <a:lnTo>
                    <a:pt x="25931" y="44640"/>
                  </a:lnTo>
                  <a:lnTo>
                    <a:pt x="76348" y="44640"/>
                  </a:lnTo>
                  <a:lnTo>
                    <a:pt x="76348" y="95063"/>
                  </a:lnTo>
                  <a:lnTo>
                    <a:pt x="126776" y="95063"/>
                  </a:lnTo>
                  <a:lnTo>
                    <a:pt x="126776" y="210288"/>
                  </a:lnTo>
                  <a:lnTo>
                    <a:pt x="368083" y="21028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2" name="Полилиния: фигура 106">
              <a:extLst>
                <a:ext uri="{FF2B5EF4-FFF2-40B4-BE49-F238E27FC236}">
                  <a16:creationId xmlns="" xmlns:a16="http://schemas.microsoft.com/office/drawing/2014/main" id="{D7E8279F-47BF-4B0E-B68A-8B6D5929C1B8}"/>
                </a:ext>
              </a:extLst>
            </p:cNvPr>
            <p:cNvSpPr/>
            <p:nvPr/>
          </p:nvSpPr>
          <p:spPr>
            <a:xfrm>
              <a:off x="3422724" y="5042193"/>
              <a:ext cx="515758" cy="113572"/>
            </a:xfrm>
            <a:custGeom>
              <a:avLst/>
              <a:gdLst>
                <a:gd name="connsiteX0" fmla="*/ 515758 w 515757"/>
                <a:gd name="connsiteY0" fmla="*/ 113573 h 113573"/>
                <a:gd name="connsiteX1" fmla="*/ 489826 w 515757"/>
                <a:gd name="connsiteY1" fmla="*/ 113573 h 113573"/>
                <a:gd name="connsiteX2" fmla="*/ 489826 w 515757"/>
                <a:gd name="connsiteY2" fmla="*/ 25938 h 113573"/>
                <a:gd name="connsiteX3" fmla="*/ 25931 w 515757"/>
                <a:gd name="connsiteY3" fmla="*/ 25938 h 113573"/>
                <a:gd name="connsiteX4" fmla="*/ 25931 w 515757"/>
                <a:gd name="connsiteY4" fmla="*/ 100969 h 113573"/>
                <a:gd name="connsiteX5" fmla="*/ 0 w 515757"/>
                <a:gd name="connsiteY5" fmla="*/ 100969 h 113573"/>
                <a:gd name="connsiteX6" fmla="*/ 0 w 515757"/>
                <a:gd name="connsiteY6" fmla="*/ 0 h 113573"/>
                <a:gd name="connsiteX7" fmla="*/ 515758 w 515757"/>
                <a:gd name="connsiteY7" fmla="*/ 0 h 113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5757" h="113573">
                  <a:moveTo>
                    <a:pt x="515758" y="113573"/>
                  </a:moveTo>
                  <a:lnTo>
                    <a:pt x="489826" y="113573"/>
                  </a:lnTo>
                  <a:lnTo>
                    <a:pt x="489826" y="25938"/>
                  </a:lnTo>
                  <a:lnTo>
                    <a:pt x="25931" y="25938"/>
                  </a:lnTo>
                  <a:lnTo>
                    <a:pt x="25931" y="100969"/>
                  </a:lnTo>
                  <a:lnTo>
                    <a:pt x="0" y="100969"/>
                  </a:lnTo>
                  <a:lnTo>
                    <a:pt x="0" y="0"/>
                  </a:lnTo>
                  <a:lnTo>
                    <a:pt x="51575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3" name="Полилиния: фигура 107">
              <a:extLst>
                <a:ext uri="{FF2B5EF4-FFF2-40B4-BE49-F238E27FC236}">
                  <a16:creationId xmlns="" xmlns:a16="http://schemas.microsoft.com/office/drawing/2014/main" id="{C92B2487-FAFF-4282-A841-E6E62197FF5D}"/>
                </a:ext>
              </a:extLst>
            </p:cNvPr>
            <p:cNvSpPr/>
            <p:nvPr/>
          </p:nvSpPr>
          <p:spPr>
            <a:xfrm>
              <a:off x="3818907" y="5137387"/>
              <a:ext cx="332068" cy="224232"/>
            </a:xfrm>
            <a:custGeom>
              <a:avLst/>
              <a:gdLst>
                <a:gd name="connsiteX0" fmla="*/ 25931 w 332068"/>
                <a:gd name="connsiteY0" fmla="*/ 224234 h 224233"/>
                <a:gd name="connsiteX1" fmla="*/ 0 w 332068"/>
                <a:gd name="connsiteY1" fmla="*/ 224234 h 224233"/>
                <a:gd name="connsiteX2" fmla="*/ 0 w 332068"/>
                <a:gd name="connsiteY2" fmla="*/ 0 h 224233"/>
                <a:gd name="connsiteX3" fmla="*/ 332069 w 332068"/>
                <a:gd name="connsiteY3" fmla="*/ 0 h 224233"/>
                <a:gd name="connsiteX4" fmla="*/ 332069 w 332068"/>
                <a:gd name="connsiteY4" fmla="*/ 141073 h 224233"/>
                <a:gd name="connsiteX5" fmla="*/ 306149 w 332068"/>
                <a:gd name="connsiteY5" fmla="*/ 141073 h 224233"/>
                <a:gd name="connsiteX6" fmla="*/ 306149 w 332068"/>
                <a:gd name="connsiteY6" fmla="*/ 25950 h 224233"/>
                <a:gd name="connsiteX7" fmla="*/ 25931 w 332068"/>
                <a:gd name="connsiteY7" fmla="*/ 25950 h 224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2068" h="224233">
                  <a:moveTo>
                    <a:pt x="25931" y="224234"/>
                  </a:moveTo>
                  <a:lnTo>
                    <a:pt x="0" y="224234"/>
                  </a:lnTo>
                  <a:lnTo>
                    <a:pt x="0" y="0"/>
                  </a:lnTo>
                  <a:lnTo>
                    <a:pt x="332069" y="0"/>
                  </a:lnTo>
                  <a:lnTo>
                    <a:pt x="332069" y="141073"/>
                  </a:lnTo>
                  <a:lnTo>
                    <a:pt x="306149" y="141073"/>
                  </a:lnTo>
                  <a:lnTo>
                    <a:pt x="306149" y="25950"/>
                  </a:lnTo>
                  <a:lnTo>
                    <a:pt x="25931" y="2595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4" name="Полилиния: фигура 108">
              <a:extLst>
                <a:ext uri="{FF2B5EF4-FFF2-40B4-BE49-F238E27FC236}">
                  <a16:creationId xmlns="" xmlns:a16="http://schemas.microsoft.com/office/drawing/2014/main" id="{A198A2FB-FBB3-4404-9E8E-E4F8D6C74D48}"/>
                </a:ext>
              </a:extLst>
            </p:cNvPr>
            <p:cNvSpPr/>
            <p:nvPr/>
          </p:nvSpPr>
          <p:spPr>
            <a:xfrm>
              <a:off x="3534375" y="4732285"/>
              <a:ext cx="146230" cy="316352"/>
            </a:xfrm>
            <a:custGeom>
              <a:avLst/>
              <a:gdLst>
                <a:gd name="connsiteX0" fmla="*/ 25931 w 146230"/>
                <a:gd name="connsiteY0" fmla="*/ 316353 h 316352"/>
                <a:gd name="connsiteX1" fmla="*/ 0 w 146230"/>
                <a:gd name="connsiteY1" fmla="*/ 316353 h 316352"/>
                <a:gd name="connsiteX2" fmla="*/ 0 w 146230"/>
                <a:gd name="connsiteY2" fmla="*/ 0 h 316352"/>
                <a:gd name="connsiteX3" fmla="*/ 146231 w 146230"/>
                <a:gd name="connsiteY3" fmla="*/ 0 h 316352"/>
                <a:gd name="connsiteX4" fmla="*/ 146231 w 146230"/>
                <a:gd name="connsiteY4" fmla="*/ 25935 h 316352"/>
                <a:gd name="connsiteX5" fmla="*/ 25931 w 146230"/>
                <a:gd name="connsiteY5" fmla="*/ 25935 h 31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230" h="316352">
                  <a:moveTo>
                    <a:pt x="25931" y="316353"/>
                  </a:moveTo>
                  <a:lnTo>
                    <a:pt x="0" y="316353"/>
                  </a:lnTo>
                  <a:lnTo>
                    <a:pt x="0" y="0"/>
                  </a:lnTo>
                  <a:lnTo>
                    <a:pt x="146231" y="0"/>
                  </a:lnTo>
                  <a:lnTo>
                    <a:pt x="146231" y="25935"/>
                  </a:lnTo>
                  <a:lnTo>
                    <a:pt x="25931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5" name="Полилиния: фигура 109">
              <a:extLst>
                <a:ext uri="{FF2B5EF4-FFF2-40B4-BE49-F238E27FC236}">
                  <a16:creationId xmlns="" xmlns:a16="http://schemas.microsoft.com/office/drawing/2014/main" id="{78809FDA-04EF-4F01-8D92-3BE36D75B1F3}"/>
                </a:ext>
              </a:extLst>
            </p:cNvPr>
            <p:cNvSpPr/>
            <p:nvPr/>
          </p:nvSpPr>
          <p:spPr>
            <a:xfrm>
              <a:off x="3613979" y="4735894"/>
              <a:ext cx="415894" cy="367651"/>
            </a:xfrm>
            <a:custGeom>
              <a:avLst/>
              <a:gdLst>
                <a:gd name="connsiteX0" fmla="*/ 415895 w 415894"/>
                <a:gd name="connsiteY0" fmla="*/ 367653 h 367653"/>
                <a:gd name="connsiteX1" fmla="*/ 389963 w 415894"/>
                <a:gd name="connsiteY1" fmla="*/ 367653 h 367653"/>
                <a:gd name="connsiteX2" fmla="*/ 389963 w 415894"/>
                <a:gd name="connsiteY2" fmla="*/ 119621 h 367653"/>
                <a:gd name="connsiteX3" fmla="*/ 365600 w 415894"/>
                <a:gd name="connsiteY3" fmla="*/ 95252 h 367653"/>
                <a:gd name="connsiteX4" fmla="*/ 292665 w 415894"/>
                <a:gd name="connsiteY4" fmla="*/ 95252 h 367653"/>
                <a:gd name="connsiteX5" fmla="*/ 248150 w 415894"/>
                <a:gd name="connsiteY5" fmla="*/ 50755 h 367653"/>
                <a:gd name="connsiteX6" fmla="*/ 248150 w 415894"/>
                <a:gd name="connsiteY6" fmla="*/ 25938 h 367653"/>
                <a:gd name="connsiteX7" fmla="*/ 200243 w 415894"/>
                <a:gd name="connsiteY7" fmla="*/ 25938 h 367653"/>
                <a:gd name="connsiteX8" fmla="*/ 200243 w 415894"/>
                <a:gd name="connsiteY8" fmla="*/ 48946 h 367653"/>
                <a:gd name="connsiteX9" fmla="*/ 158431 w 415894"/>
                <a:gd name="connsiteY9" fmla="*/ 90754 h 367653"/>
                <a:gd name="connsiteX10" fmla="*/ 0 w 415894"/>
                <a:gd name="connsiteY10" fmla="*/ 90754 h 367653"/>
                <a:gd name="connsiteX11" fmla="*/ 0 w 415894"/>
                <a:gd name="connsiteY11" fmla="*/ 64819 h 367653"/>
                <a:gd name="connsiteX12" fmla="*/ 147694 w 415894"/>
                <a:gd name="connsiteY12" fmla="*/ 64819 h 367653"/>
                <a:gd name="connsiteX13" fmla="*/ 174311 w 415894"/>
                <a:gd name="connsiteY13" fmla="*/ 38202 h 367653"/>
                <a:gd name="connsiteX14" fmla="*/ 174311 w 415894"/>
                <a:gd name="connsiteY14" fmla="*/ 0 h 367653"/>
                <a:gd name="connsiteX15" fmla="*/ 274081 w 415894"/>
                <a:gd name="connsiteY15" fmla="*/ 0 h 367653"/>
                <a:gd name="connsiteX16" fmla="*/ 274081 w 415894"/>
                <a:gd name="connsiteY16" fmla="*/ 39994 h 367653"/>
                <a:gd name="connsiteX17" fmla="*/ 303402 w 415894"/>
                <a:gd name="connsiteY17" fmla="*/ 69314 h 367653"/>
                <a:gd name="connsiteX18" fmla="*/ 376337 w 415894"/>
                <a:gd name="connsiteY18" fmla="*/ 69314 h 367653"/>
                <a:gd name="connsiteX19" fmla="*/ 415895 w 415894"/>
                <a:gd name="connsiteY19" fmla="*/ 108875 h 367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15894" h="367653">
                  <a:moveTo>
                    <a:pt x="415895" y="367653"/>
                  </a:moveTo>
                  <a:lnTo>
                    <a:pt x="389963" y="367653"/>
                  </a:lnTo>
                  <a:lnTo>
                    <a:pt x="389963" y="119621"/>
                  </a:lnTo>
                  <a:lnTo>
                    <a:pt x="365600" y="95252"/>
                  </a:lnTo>
                  <a:lnTo>
                    <a:pt x="292665" y="95252"/>
                  </a:lnTo>
                  <a:lnTo>
                    <a:pt x="248150" y="50755"/>
                  </a:lnTo>
                  <a:lnTo>
                    <a:pt x="248150" y="25938"/>
                  </a:lnTo>
                  <a:lnTo>
                    <a:pt x="200243" y="25938"/>
                  </a:lnTo>
                  <a:lnTo>
                    <a:pt x="200243" y="48946"/>
                  </a:lnTo>
                  <a:lnTo>
                    <a:pt x="158431" y="90754"/>
                  </a:lnTo>
                  <a:lnTo>
                    <a:pt x="0" y="90754"/>
                  </a:lnTo>
                  <a:lnTo>
                    <a:pt x="0" y="64819"/>
                  </a:lnTo>
                  <a:lnTo>
                    <a:pt x="147694" y="64819"/>
                  </a:lnTo>
                  <a:lnTo>
                    <a:pt x="174311" y="38202"/>
                  </a:lnTo>
                  <a:lnTo>
                    <a:pt x="174311" y="0"/>
                  </a:lnTo>
                  <a:lnTo>
                    <a:pt x="274081" y="0"/>
                  </a:lnTo>
                  <a:lnTo>
                    <a:pt x="274081" y="39994"/>
                  </a:lnTo>
                  <a:lnTo>
                    <a:pt x="303402" y="69314"/>
                  </a:lnTo>
                  <a:lnTo>
                    <a:pt x="376337" y="69314"/>
                  </a:lnTo>
                  <a:lnTo>
                    <a:pt x="415895" y="10887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6" name="Полилиния: фигура 110">
              <a:extLst>
                <a:ext uri="{FF2B5EF4-FFF2-40B4-BE49-F238E27FC236}">
                  <a16:creationId xmlns="" xmlns:a16="http://schemas.microsoft.com/office/drawing/2014/main" id="{83226CDB-4C27-4BC3-B47E-CA7E3851B926}"/>
                </a:ext>
              </a:extLst>
            </p:cNvPr>
            <p:cNvSpPr/>
            <p:nvPr/>
          </p:nvSpPr>
          <p:spPr>
            <a:xfrm>
              <a:off x="4016914" y="4913234"/>
              <a:ext cx="481271" cy="131260"/>
            </a:xfrm>
            <a:custGeom>
              <a:avLst/>
              <a:gdLst>
                <a:gd name="connsiteX0" fmla="*/ 481270 w 481270"/>
                <a:gd name="connsiteY0" fmla="*/ 131262 h 131261"/>
                <a:gd name="connsiteX1" fmla="*/ 136946 w 481270"/>
                <a:gd name="connsiteY1" fmla="*/ 131262 h 131261"/>
                <a:gd name="connsiteX2" fmla="*/ 136946 w 481270"/>
                <a:gd name="connsiteY2" fmla="*/ 61050 h 131261"/>
                <a:gd name="connsiteX3" fmla="*/ 72116 w 481270"/>
                <a:gd name="connsiteY3" fmla="*/ 61050 h 131261"/>
                <a:gd name="connsiteX4" fmla="*/ 72116 w 481270"/>
                <a:gd name="connsiteY4" fmla="*/ 25938 h 131261"/>
                <a:gd name="connsiteX5" fmla="*/ 0 w 481270"/>
                <a:gd name="connsiteY5" fmla="*/ 25938 h 131261"/>
                <a:gd name="connsiteX6" fmla="*/ 0 w 481270"/>
                <a:gd name="connsiteY6" fmla="*/ 0 h 131261"/>
                <a:gd name="connsiteX7" fmla="*/ 98045 w 481270"/>
                <a:gd name="connsiteY7" fmla="*/ 0 h 131261"/>
                <a:gd name="connsiteX8" fmla="*/ 98045 w 481270"/>
                <a:gd name="connsiteY8" fmla="*/ 35116 h 131261"/>
                <a:gd name="connsiteX9" fmla="*/ 162877 w 481270"/>
                <a:gd name="connsiteY9" fmla="*/ 35116 h 131261"/>
                <a:gd name="connsiteX10" fmla="*/ 162877 w 481270"/>
                <a:gd name="connsiteY10" fmla="*/ 105327 h 131261"/>
                <a:gd name="connsiteX11" fmla="*/ 481270 w 481270"/>
                <a:gd name="connsiteY11" fmla="*/ 105327 h 131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1270" h="131261">
                  <a:moveTo>
                    <a:pt x="481270" y="131262"/>
                  </a:moveTo>
                  <a:lnTo>
                    <a:pt x="136946" y="131262"/>
                  </a:lnTo>
                  <a:lnTo>
                    <a:pt x="136946" y="61050"/>
                  </a:lnTo>
                  <a:lnTo>
                    <a:pt x="72116" y="61050"/>
                  </a:lnTo>
                  <a:lnTo>
                    <a:pt x="72116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98045" y="0"/>
                  </a:lnTo>
                  <a:lnTo>
                    <a:pt x="98045" y="35116"/>
                  </a:lnTo>
                  <a:lnTo>
                    <a:pt x="162877" y="35116"/>
                  </a:lnTo>
                  <a:lnTo>
                    <a:pt x="162877" y="105327"/>
                  </a:lnTo>
                  <a:lnTo>
                    <a:pt x="481270" y="10532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7" name="Полилиния: фигура 111">
              <a:extLst>
                <a:ext uri="{FF2B5EF4-FFF2-40B4-BE49-F238E27FC236}">
                  <a16:creationId xmlns="" xmlns:a16="http://schemas.microsoft.com/office/drawing/2014/main" id="{CBD52F22-1C8B-4F6B-8B11-72B891582104}"/>
                </a:ext>
              </a:extLst>
            </p:cNvPr>
            <p:cNvSpPr/>
            <p:nvPr/>
          </p:nvSpPr>
          <p:spPr>
            <a:xfrm>
              <a:off x="4357718" y="5376862"/>
              <a:ext cx="646856" cy="304643"/>
            </a:xfrm>
            <a:custGeom>
              <a:avLst/>
              <a:gdLst>
                <a:gd name="connsiteX0" fmla="*/ 646858 w 646857"/>
                <a:gd name="connsiteY0" fmla="*/ 304643 h 304643"/>
                <a:gd name="connsiteX1" fmla="*/ 620926 w 646857"/>
                <a:gd name="connsiteY1" fmla="*/ 304643 h 304643"/>
                <a:gd name="connsiteX2" fmla="*/ 620926 w 646857"/>
                <a:gd name="connsiteY2" fmla="*/ 25935 h 304643"/>
                <a:gd name="connsiteX3" fmla="*/ 0 w 646857"/>
                <a:gd name="connsiteY3" fmla="*/ 25935 h 304643"/>
                <a:gd name="connsiteX4" fmla="*/ 0 w 646857"/>
                <a:gd name="connsiteY4" fmla="*/ 0 h 304643"/>
                <a:gd name="connsiteX5" fmla="*/ 646858 w 646857"/>
                <a:gd name="connsiteY5" fmla="*/ 0 h 30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857" h="304643">
                  <a:moveTo>
                    <a:pt x="646858" y="304643"/>
                  </a:moveTo>
                  <a:lnTo>
                    <a:pt x="620926" y="304643"/>
                  </a:lnTo>
                  <a:lnTo>
                    <a:pt x="620926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64685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8" name="Полилиния: фигура 112">
              <a:extLst>
                <a:ext uri="{FF2B5EF4-FFF2-40B4-BE49-F238E27FC236}">
                  <a16:creationId xmlns="" xmlns:a16="http://schemas.microsoft.com/office/drawing/2014/main" id="{4D51ED72-6FFE-4017-A129-211110C35040}"/>
                </a:ext>
              </a:extLst>
            </p:cNvPr>
            <p:cNvSpPr/>
            <p:nvPr/>
          </p:nvSpPr>
          <p:spPr>
            <a:xfrm>
              <a:off x="4485214" y="4595454"/>
              <a:ext cx="847108" cy="794369"/>
            </a:xfrm>
            <a:custGeom>
              <a:avLst/>
              <a:gdLst>
                <a:gd name="connsiteX0" fmla="*/ 25931 w 847108"/>
                <a:gd name="connsiteY0" fmla="*/ 794371 h 794370"/>
                <a:gd name="connsiteX1" fmla="*/ 0 w 847108"/>
                <a:gd name="connsiteY1" fmla="*/ 794371 h 794370"/>
                <a:gd name="connsiteX2" fmla="*/ 0 w 847108"/>
                <a:gd name="connsiteY2" fmla="*/ 115231 h 794370"/>
                <a:gd name="connsiteX3" fmla="*/ 36023 w 847108"/>
                <a:gd name="connsiteY3" fmla="*/ 115231 h 794370"/>
                <a:gd name="connsiteX4" fmla="*/ 36023 w 847108"/>
                <a:gd name="connsiteY4" fmla="*/ 43214 h 794370"/>
                <a:gd name="connsiteX5" fmla="*/ 356566 w 847108"/>
                <a:gd name="connsiteY5" fmla="*/ 43214 h 794370"/>
                <a:gd name="connsiteX6" fmla="*/ 356566 w 847108"/>
                <a:gd name="connsiteY6" fmla="*/ 0 h 794370"/>
                <a:gd name="connsiteX7" fmla="*/ 775086 w 847108"/>
                <a:gd name="connsiteY7" fmla="*/ 0 h 794370"/>
                <a:gd name="connsiteX8" fmla="*/ 775086 w 847108"/>
                <a:gd name="connsiteY8" fmla="*/ 46817 h 794370"/>
                <a:gd name="connsiteX9" fmla="*/ 847109 w 847108"/>
                <a:gd name="connsiteY9" fmla="*/ 46817 h 794370"/>
                <a:gd name="connsiteX10" fmla="*/ 847109 w 847108"/>
                <a:gd name="connsiteY10" fmla="*/ 635929 h 794370"/>
                <a:gd name="connsiteX11" fmla="*/ 821189 w 847108"/>
                <a:gd name="connsiteY11" fmla="*/ 635929 h 794370"/>
                <a:gd name="connsiteX12" fmla="*/ 821189 w 847108"/>
                <a:gd name="connsiteY12" fmla="*/ 72755 h 794370"/>
                <a:gd name="connsiteX13" fmla="*/ 749154 w 847108"/>
                <a:gd name="connsiteY13" fmla="*/ 72755 h 794370"/>
                <a:gd name="connsiteX14" fmla="*/ 749154 w 847108"/>
                <a:gd name="connsiteY14" fmla="*/ 25935 h 794370"/>
                <a:gd name="connsiteX15" fmla="*/ 382497 w 847108"/>
                <a:gd name="connsiteY15" fmla="*/ 25935 h 794370"/>
                <a:gd name="connsiteX16" fmla="*/ 382497 w 847108"/>
                <a:gd name="connsiteY16" fmla="*/ 69151 h 794370"/>
                <a:gd name="connsiteX17" fmla="*/ 61955 w 847108"/>
                <a:gd name="connsiteY17" fmla="*/ 69151 h 794370"/>
                <a:gd name="connsiteX18" fmla="*/ 61955 w 847108"/>
                <a:gd name="connsiteY18" fmla="*/ 141166 h 794370"/>
                <a:gd name="connsiteX19" fmla="*/ 25931 w 847108"/>
                <a:gd name="connsiteY19" fmla="*/ 141166 h 794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47108" h="794370">
                  <a:moveTo>
                    <a:pt x="25931" y="794371"/>
                  </a:moveTo>
                  <a:lnTo>
                    <a:pt x="0" y="794371"/>
                  </a:lnTo>
                  <a:lnTo>
                    <a:pt x="0" y="115231"/>
                  </a:lnTo>
                  <a:lnTo>
                    <a:pt x="36023" y="115231"/>
                  </a:lnTo>
                  <a:lnTo>
                    <a:pt x="36023" y="43214"/>
                  </a:lnTo>
                  <a:lnTo>
                    <a:pt x="356566" y="43214"/>
                  </a:lnTo>
                  <a:lnTo>
                    <a:pt x="356566" y="0"/>
                  </a:lnTo>
                  <a:lnTo>
                    <a:pt x="775086" y="0"/>
                  </a:lnTo>
                  <a:lnTo>
                    <a:pt x="775086" y="46817"/>
                  </a:lnTo>
                  <a:lnTo>
                    <a:pt x="847109" y="46817"/>
                  </a:lnTo>
                  <a:lnTo>
                    <a:pt x="847109" y="635929"/>
                  </a:lnTo>
                  <a:lnTo>
                    <a:pt x="821189" y="635929"/>
                  </a:lnTo>
                  <a:lnTo>
                    <a:pt x="821189" y="72755"/>
                  </a:lnTo>
                  <a:lnTo>
                    <a:pt x="749154" y="72755"/>
                  </a:lnTo>
                  <a:lnTo>
                    <a:pt x="749154" y="25935"/>
                  </a:lnTo>
                  <a:lnTo>
                    <a:pt x="382497" y="25935"/>
                  </a:lnTo>
                  <a:lnTo>
                    <a:pt x="382497" y="69151"/>
                  </a:lnTo>
                  <a:lnTo>
                    <a:pt x="61955" y="69151"/>
                  </a:lnTo>
                  <a:lnTo>
                    <a:pt x="61955" y="141166"/>
                  </a:lnTo>
                  <a:lnTo>
                    <a:pt x="25931" y="14116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9" name="Полилиния: фигура 113">
              <a:extLst>
                <a:ext uri="{FF2B5EF4-FFF2-40B4-BE49-F238E27FC236}">
                  <a16:creationId xmlns="" xmlns:a16="http://schemas.microsoft.com/office/drawing/2014/main" id="{28190051-E0CD-4F4D-9E5A-4CFA8F6B0E44}"/>
                </a:ext>
              </a:extLst>
            </p:cNvPr>
            <p:cNvSpPr/>
            <p:nvPr/>
          </p:nvSpPr>
          <p:spPr>
            <a:xfrm>
              <a:off x="4566179" y="4589014"/>
              <a:ext cx="239177" cy="56379"/>
            </a:xfrm>
            <a:custGeom>
              <a:avLst/>
              <a:gdLst>
                <a:gd name="connsiteX0" fmla="*/ 0 w 239176"/>
                <a:gd name="connsiteY0" fmla="*/ 56379 h 56378"/>
                <a:gd name="connsiteX1" fmla="*/ 239176 w 239176"/>
                <a:gd name="connsiteY1" fmla="*/ 56379 h 56378"/>
                <a:gd name="connsiteX2" fmla="*/ 119582 w 239176"/>
                <a:gd name="connsiteY2" fmla="*/ 0 h 56378"/>
                <a:gd name="connsiteX3" fmla="*/ 0 w 239176"/>
                <a:gd name="connsiteY3" fmla="*/ 56379 h 56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176" h="56378">
                  <a:moveTo>
                    <a:pt x="0" y="56379"/>
                  </a:moveTo>
                  <a:lnTo>
                    <a:pt x="239176" y="56379"/>
                  </a:lnTo>
                  <a:cubicBezTo>
                    <a:pt x="207733" y="21489"/>
                    <a:pt x="165808" y="0"/>
                    <a:pt x="119582" y="0"/>
                  </a:cubicBezTo>
                  <a:cubicBezTo>
                    <a:pt x="73377" y="0"/>
                    <a:pt x="31441" y="21489"/>
                    <a:pt x="0" y="56379"/>
                  </a:cubicBez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0" name="Полилиния: фигура 114">
              <a:extLst>
                <a:ext uri="{FF2B5EF4-FFF2-40B4-BE49-F238E27FC236}">
                  <a16:creationId xmlns="" xmlns:a16="http://schemas.microsoft.com/office/drawing/2014/main" id="{349AE06A-2D5A-42EF-8773-6225D6C3EE7F}"/>
                </a:ext>
              </a:extLst>
            </p:cNvPr>
            <p:cNvSpPr/>
            <p:nvPr/>
          </p:nvSpPr>
          <p:spPr>
            <a:xfrm>
              <a:off x="4890766" y="4536547"/>
              <a:ext cx="318146" cy="64670"/>
            </a:xfrm>
            <a:custGeom>
              <a:avLst/>
              <a:gdLst>
                <a:gd name="connsiteX0" fmla="*/ 0 w 318146"/>
                <a:gd name="connsiteY0" fmla="*/ 64671 h 64671"/>
                <a:gd name="connsiteX1" fmla="*/ 318146 w 318146"/>
                <a:gd name="connsiteY1" fmla="*/ 64671 h 64671"/>
                <a:gd name="connsiteX2" fmla="*/ 159067 w 318146"/>
                <a:gd name="connsiteY2" fmla="*/ 0 h 64671"/>
                <a:gd name="connsiteX3" fmla="*/ 0 w 318146"/>
                <a:gd name="connsiteY3" fmla="*/ 64671 h 64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8146" h="64671">
                  <a:moveTo>
                    <a:pt x="0" y="64671"/>
                  </a:moveTo>
                  <a:lnTo>
                    <a:pt x="318146" y="64671"/>
                  </a:lnTo>
                  <a:cubicBezTo>
                    <a:pt x="276323" y="24654"/>
                    <a:pt x="220549" y="0"/>
                    <a:pt x="159067" y="0"/>
                  </a:cubicBezTo>
                  <a:cubicBezTo>
                    <a:pt x="97595" y="0"/>
                    <a:pt x="41820" y="24654"/>
                    <a:pt x="0" y="64671"/>
                  </a:cubicBez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1" name="Полилиния: фигура 115">
              <a:extLst>
                <a:ext uri="{FF2B5EF4-FFF2-40B4-BE49-F238E27FC236}">
                  <a16:creationId xmlns="" xmlns:a16="http://schemas.microsoft.com/office/drawing/2014/main" id="{95CFB7C7-D581-453C-8F22-A62104530DE5}"/>
                </a:ext>
              </a:extLst>
            </p:cNvPr>
            <p:cNvSpPr/>
            <p:nvPr/>
          </p:nvSpPr>
          <p:spPr>
            <a:xfrm>
              <a:off x="4820169" y="5265499"/>
              <a:ext cx="2040479" cy="416004"/>
            </a:xfrm>
            <a:custGeom>
              <a:avLst/>
              <a:gdLst>
                <a:gd name="connsiteX0" fmla="*/ 1858001 w 2040479"/>
                <a:gd name="connsiteY0" fmla="*/ 416006 h 416006"/>
                <a:gd name="connsiteX1" fmla="*/ 1832058 w 2040479"/>
                <a:gd name="connsiteY1" fmla="*/ 416006 h 416006"/>
                <a:gd name="connsiteX2" fmla="*/ 1832058 w 2040479"/>
                <a:gd name="connsiteY2" fmla="*/ 82548 h 416006"/>
                <a:gd name="connsiteX3" fmla="*/ 2014528 w 2040479"/>
                <a:gd name="connsiteY3" fmla="*/ 82548 h 416006"/>
                <a:gd name="connsiteX4" fmla="*/ 2014528 w 2040479"/>
                <a:gd name="connsiteY4" fmla="*/ 25935 h 416006"/>
                <a:gd name="connsiteX5" fmla="*/ 25932 w 2040479"/>
                <a:gd name="connsiteY5" fmla="*/ 25935 h 416006"/>
                <a:gd name="connsiteX6" fmla="*/ 25932 w 2040479"/>
                <a:gd name="connsiteY6" fmla="*/ 54927 h 416006"/>
                <a:gd name="connsiteX7" fmla="*/ 101573 w 2040479"/>
                <a:gd name="connsiteY7" fmla="*/ 54927 h 416006"/>
                <a:gd name="connsiteX8" fmla="*/ 101573 w 2040479"/>
                <a:gd name="connsiteY8" fmla="*/ 124325 h 416006"/>
                <a:gd name="connsiteX9" fmla="*/ 75642 w 2040479"/>
                <a:gd name="connsiteY9" fmla="*/ 124325 h 416006"/>
                <a:gd name="connsiteX10" fmla="*/ 75642 w 2040479"/>
                <a:gd name="connsiteY10" fmla="*/ 80879 h 416006"/>
                <a:gd name="connsiteX11" fmla="*/ 0 w 2040479"/>
                <a:gd name="connsiteY11" fmla="*/ 80879 h 416006"/>
                <a:gd name="connsiteX12" fmla="*/ 0 w 2040479"/>
                <a:gd name="connsiteY12" fmla="*/ 0 h 416006"/>
                <a:gd name="connsiteX13" fmla="*/ 2040479 w 2040479"/>
                <a:gd name="connsiteY13" fmla="*/ 0 h 416006"/>
                <a:gd name="connsiteX14" fmla="*/ 2040479 w 2040479"/>
                <a:gd name="connsiteY14" fmla="*/ 108489 h 416006"/>
                <a:gd name="connsiteX15" fmla="*/ 1858001 w 2040479"/>
                <a:gd name="connsiteY15" fmla="*/ 108489 h 416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40479" h="416006">
                  <a:moveTo>
                    <a:pt x="1858001" y="416006"/>
                  </a:moveTo>
                  <a:lnTo>
                    <a:pt x="1832058" y="416006"/>
                  </a:lnTo>
                  <a:lnTo>
                    <a:pt x="1832058" y="82548"/>
                  </a:lnTo>
                  <a:lnTo>
                    <a:pt x="2014528" y="82548"/>
                  </a:lnTo>
                  <a:lnTo>
                    <a:pt x="2014528" y="25935"/>
                  </a:lnTo>
                  <a:lnTo>
                    <a:pt x="25932" y="25935"/>
                  </a:lnTo>
                  <a:lnTo>
                    <a:pt x="25932" y="54927"/>
                  </a:lnTo>
                  <a:lnTo>
                    <a:pt x="101573" y="54927"/>
                  </a:lnTo>
                  <a:lnTo>
                    <a:pt x="101573" y="124325"/>
                  </a:lnTo>
                  <a:lnTo>
                    <a:pt x="75642" y="124325"/>
                  </a:lnTo>
                  <a:lnTo>
                    <a:pt x="75642" y="80879"/>
                  </a:lnTo>
                  <a:lnTo>
                    <a:pt x="0" y="80879"/>
                  </a:lnTo>
                  <a:lnTo>
                    <a:pt x="0" y="0"/>
                  </a:lnTo>
                  <a:lnTo>
                    <a:pt x="2040479" y="0"/>
                  </a:lnTo>
                  <a:lnTo>
                    <a:pt x="2040479" y="108489"/>
                  </a:lnTo>
                  <a:lnTo>
                    <a:pt x="1858001" y="10848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2" name="Полилиния: фигура 116">
              <a:extLst>
                <a:ext uri="{FF2B5EF4-FFF2-40B4-BE49-F238E27FC236}">
                  <a16:creationId xmlns="" xmlns:a16="http://schemas.microsoft.com/office/drawing/2014/main" id="{84FCFF96-BAE7-45C4-83A2-2C765D2AEFD8}"/>
                </a:ext>
              </a:extLst>
            </p:cNvPr>
            <p:cNvSpPr/>
            <p:nvPr/>
          </p:nvSpPr>
          <p:spPr>
            <a:xfrm>
              <a:off x="5514093" y="5201386"/>
              <a:ext cx="25931" cy="77071"/>
            </a:xfrm>
            <a:custGeom>
              <a:avLst/>
              <a:gdLst>
                <a:gd name="connsiteX0" fmla="*/ 25931 w 25931"/>
                <a:gd name="connsiteY0" fmla="*/ 77072 h 77072"/>
                <a:gd name="connsiteX1" fmla="*/ 0 w 25931"/>
                <a:gd name="connsiteY1" fmla="*/ 77072 h 77072"/>
                <a:gd name="connsiteX2" fmla="*/ 0 w 25931"/>
                <a:gd name="connsiteY2" fmla="*/ 0 h 77072"/>
                <a:gd name="connsiteX3" fmla="*/ 25931 w 25931"/>
                <a:gd name="connsiteY3" fmla="*/ 0 h 77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77072">
                  <a:moveTo>
                    <a:pt x="25931" y="77072"/>
                  </a:moveTo>
                  <a:lnTo>
                    <a:pt x="0" y="77072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3" name="Полилиния: фигура 117">
              <a:extLst>
                <a:ext uri="{FF2B5EF4-FFF2-40B4-BE49-F238E27FC236}">
                  <a16:creationId xmlns="" xmlns:a16="http://schemas.microsoft.com/office/drawing/2014/main" id="{DD37494A-9F43-4B14-9303-887D6E629428}"/>
                </a:ext>
              </a:extLst>
            </p:cNvPr>
            <p:cNvSpPr/>
            <p:nvPr/>
          </p:nvSpPr>
          <p:spPr>
            <a:xfrm>
              <a:off x="5479043" y="5188411"/>
              <a:ext cx="604706" cy="25938"/>
            </a:xfrm>
            <a:custGeom>
              <a:avLst/>
              <a:gdLst>
                <a:gd name="connsiteX0" fmla="*/ 604706 w 604706"/>
                <a:gd name="connsiteY0" fmla="*/ 25938 h 25937"/>
                <a:gd name="connsiteX1" fmla="*/ 0 w 604706"/>
                <a:gd name="connsiteY1" fmla="*/ 25938 h 25937"/>
                <a:gd name="connsiteX2" fmla="*/ 0 w 604706"/>
                <a:gd name="connsiteY2" fmla="*/ 0 h 25937"/>
                <a:gd name="connsiteX3" fmla="*/ 604706 w 604706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706" h="25937">
                  <a:moveTo>
                    <a:pt x="604706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6047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4" name="Полилиния: фигура 118">
              <a:extLst>
                <a:ext uri="{FF2B5EF4-FFF2-40B4-BE49-F238E27FC236}">
                  <a16:creationId xmlns="" xmlns:a16="http://schemas.microsoft.com/office/drawing/2014/main" id="{38495F1F-EBDC-46D8-848A-F755E4C7B5DB}"/>
                </a:ext>
              </a:extLst>
            </p:cNvPr>
            <p:cNvSpPr/>
            <p:nvPr/>
          </p:nvSpPr>
          <p:spPr>
            <a:xfrm>
              <a:off x="6018322" y="5201386"/>
              <a:ext cx="25931" cy="77071"/>
            </a:xfrm>
            <a:custGeom>
              <a:avLst/>
              <a:gdLst>
                <a:gd name="connsiteX0" fmla="*/ 25931 w 25931"/>
                <a:gd name="connsiteY0" fmla="*/ 77072 h 77072"/>
                <a:gd name="connsiteX1" fmla="*/ 0 w 25931"/>
                <a:gd name="connsiteY1" fmla="*/ 77072 h 77072"/>
                <a:gd name="connsiteX2" fmla="*/ 0 w 25931"/>
                <a:gd name="connsiteY2" fmla="*/ 0 h 77072"/>
                <a:gd name="connsiteX3" fmla="*/ 25931 w 25931"/>
                <a:gd name="connsiteY3" fmla="*/ 0 h 77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77072">
                  <a:moveTo>
                    <a:pt x="25931" y="77072"/>
                  </a:moveTo>
                  <a:lnTo>
                    <a:pt x="0" y="77072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5" name="Полилиния: фигура 119">
              <a:extLst>
                <a:ext uri="{FF2B5EF4-FFF2-40B4-BE49-F238E27FC236}">
                  <a16:creationId xmlns="" xmlns:a16="http://schemas.microsoft.com/office/drawing/2014/main" id="{95AD2B12-3CAA-4350-9599-4B9BA0F28CF2}"/>
                </a:ext>
              </a:extLst>
            </p:cNvPr>
            <p:cNvSpPr/>
            <p:nvPr/>
          </p:nvSpPr>
          <p:spPr>
            <a:xfrm>
              <a:off x="5514093" y="5035663"/>
              <a:ext cx="534374" cy="186562"/>
            </a:xfrm>
            <a:custGeom>
              <a:avLst/>
              <a:gdLst>
                <a:gd name="connsiteX0" fmla="*/ 534373 w 534373"/>
                <a:gd name="connsiteY0" fmla="*/ 186563 h 186562"/>
                <a:gd name="connsiteX1" fmla="*/ 508442 w 534373"/>
                <a:gd name="connsiteY1" fmla="*/ 186563 h 186562"/>
                <a:gd name="connsiteX2" fmla="*/ 267187 w 534373"/>
                <a:gd name="connsiteY2" fmla="*/ 25935 h 186562"/>
                <a:gd name="connsiteX3" fmla="*/ 25931 w 534373"/>
                <a:gd name="connsiteY3" fmla="*/ 186563 h 186562"/>
                <a:gd name="connsiteX4" fmla="*/ 0 w 534373"/>
                <a:gd name="connsiteY4" fmla="*/ 186563 h 186562"/>
                <a:gd name="connsiteX5" fmla="*/ 267187 w 534373"/>
                <a:gd name="connsiteY5" fmla="*/ 0 h 186562"/>
                <a:gd name="connsiteX6" fmla="*/ 534373 w 534373"/>
                <a:gd name="connsiteY6" fmla="*/ 186563 h 186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4373" h="186562">
                  <a:moveTo>
                    <a:pt x="534373" y="186563"/>
                  </a:moveTo>
                  <a:lnTo>
                    <a:pt x="508442" y="186563"/>
                  </a:lnTo>
                  <a:cubicBezTo>
                    <a:pt x="508442" y="97993"/>
                    <a:pt x="400212" y="25935"/>
                    <a:pt x="267187" y="25935"/>
                  </a:cubicBezTo>
                  <a:cubicBezTo>
                    <a:pt x="134164" y="25935"/>
                    <a:pt x="25931" y="97993"/>
                    <a:pt x="25931" y="186563"/>
                  </a:cubicBezTo>
                  <a:lnTo>
                    <a:pt x="0" y="186563"/>
                  </a:lnTo>
                  <a:cubicBezTo>
                    <a:pt x="0" y="83701"/>
                    <a:pt x="119870" y="0"/>
                    <a:pt x="267187" y="0"/>
                  </a:cubicBezTo>
                  <a:cubicBezTo>
                    <a:pt x="414515" y="0"/>
                    <a:pt x="534373" y="83701"/>
                    <a:pt x="534373" y="186563"/>
                  </a:cubicBez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6" name="Полилиния: фигура 120">
              <a:extLst>
                <a:ext uri="{FF2B5EF4-FFF2-40B4-BE49-F238E27FC236}">
                  <a16:creationId xmlns="" xmlns:a16="http://schemas.microsoft.com/office/drawing/2014/main" id="{FA013494-5491-403D-9C1F-6269E1E1B97B}"/>
                </a:ext>
              </a:extLst>
            </p:cNvPr>
            <p:cNvSpPr/>
            <p:nvPr/>
          </p:nvSpPr>
          <p:spPr>
            <a:xfrm>
              <a:off x="5379634" y="4735894"/>
              <a:ext cx="554177" cy="486332"/>
            </a:xfrm>
            <a:custGeom>
              <a:avLst/>
              <a:gdLst>
                <a:gd name="connsiteX0" fmla="*/ 25932 w 554177"/>
                <a:gd name="connsiteY0" fmla="*/ 486333 h 486333"/>
                <a:gd name="connsiteX1" fmla="*/ 0 w 554177"/>
                <a:gd name="connsiteY1" fmla="*/ 486333 h 486333"/>
                <a:gd name="connsiteX2" fmla="*/ 0 w 554177"/>
                <a:gd name="connsiteY2" fmla="*/ 55813 h 486333"/>
                <a:gd name="connsiteX3" fmla="*/ 86440 w 554177"/>
                <a:gd name="connsiteY3" fmla="*/ 55813 h 486333"/>
                <a:gd name="connsiteX4" fmla="*/ 86440 w 554177"/>
                <a:gd name="connsiteY4" fmla="*/ 0 h 486333"/>
                <a:gd name="connsiteX5" fmla="*/ 352479 w 554177"/>
                <a:gd name="connsiteY5" fmla="*/ 0 h 486333"/>
                <a:gd name="connsiteX6" fmla="*/ 352479 w 554177"/>
                <a:gd name="connsiteY6" fmla="*/ 39605 h 486333"/>
                <a:gd name="connsiteX7" fmla="*/ 554177 w 554177"/>
                <a:gd name="connsiteY7" fmla="*/ 39605 h 486333"/>
                <a:gd name="connsiteX8" fmla="*/ 554177 w 554177"/>
                <a:gd name="connsiteY8" fmla="*/ 110193 h 486333"/>
                <a:gd name="connsiteX9" fmla="*/ 528245 w 554177"/>
                <a:gd name="connsiteY9" fmla="*/ 110193 h 486333"/>
                <a:gd name="connsiteX10" fmla="*/ 528245 w 554177"/>
                <a:gd name="connsiteY10" fmla="*/ 65540 h 486333"/>
                <a:gd name="connsiteX11" fmla="*/ 326548 w 554177"/>
                <a:gd name="connsiteY11" fmla="*/ 65540 h 486333"/>
                <a:gd name="connsiteX12" fmla="*/ 326548 w 554177"/>
                <a:gd name="connsiteY12" fmla="*/ 25929 h 486333"/>
                <a:gd name="connsiteX13" fmla="*/ 112371 w 554177"/>
                <a:gd name="connsiteY13" fmla="*/ 25929 h 486333"/>
                <a:gd name="connsiteX14" fmla="*/ 112371 w 554177"/>
                <a:gd name="connsiteY14" fmla="*/ 81747 h 486333"/>
                <a:gd name="connsiteX15" fmla="*/ 25932 w 554177"/>
                <a:gd name="connsiteY15" fmla="*/ 81747 h 486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54177" h="486333">
                  <a:moveTo>
                    <a:pt x="25932" y="486333"/>
                  </a:moveTo>
                  <a:lnTo>
                    <a:pt x="0" y="486333"/>
                  </a:lnTo>
                  <a:lnTo>
                    <a:pt x="0" y="55813"/>
                  </a:lnTo>
                  <a:lnTo>
                    <a:pt x="86440" y="55813"/>
                  </a:lnTo>
                  <a:lnTo>
                    <a:pt x="86440" y="0"/>
                  </a:lnTo>
                  <a:lnTo>
                    <a:pt x="352479" y="0"/>
                  </a:lnTo>
                  <a:lnTo>
                    <a:pt x="352479" y="39605"/>
                  </a:lnTo>
                  <a:lnTo>
                    <a:pt x="554177" y="39605"/>
                  </a:lnTo>
                  <a:lnTo>
                    <a:pt x="554177" y="110193"/>
                  </a:lnTo>
                  <a:lnTo>
                    <a:pt x="528245" y="110193"/>
                  </a:lnTo>
                  <a:lnTo>
                    <a:pt x="528245" y="65540"/>
                  </a:lnTo>
                  <a:lnTo>
                    <a:pt x="326548" y="65540"/>
                  </a:lnTo>
                  <a:lnTo>
                    <a:pt x="326548" y="25929"/>
                  </a:lnTo>
                  <a:lnTo>
                    <a:pt x="112371" y="25929"/>
                  </a:lnTo>
                  <a:lnTo>
                    <a:pt x="112371" y="81747"/>
                  </a:lnTo>
                  <a:lnTo>
                    <a:pt x="25932" y="8174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7" name="Полилиния: фигура 121">
              <a:extLst>
                <a:ext uri="{FF2B5EF4-FFF2-40B4-BE49-F238E27FC236}">
                  <a16:creationId xmlns="" xmlns:a16="http://schemas.microsoft.com/office/drawing/2014/main" id="{EF30C856-A633-45A8-AAB7-B83DB23E1406}"/>
                </a:ext>
              </a:extLst>
            </p:cNvPr>
            <p:cNvSpPr/>
            <p:nvPr/>
          </p:nvSpPr>
          <p:spPr>
            <a:xfrm>
              <a:off x="5859851" y="4828318"/>
              <a:ext cx="351288" cy="450142"/>
            </a:xfrm>
            <a:custGeom>
              <a:avLst/>
              <a:gdLst>
                <a:gd name="connsiteX0" fmla="*/ 351288 w 351288"/>
                <a:gd name="connsiteY0" fmla="*/ 450143 h 450143"/>
                <a:gd name="connsiteX1" fmla="*/ 325348 w 351288"/>
                <a:gd name="connsiteY1" fmla="*/ 450143 h 450143"/>
                <a:gd name="connsiteX2" fmla="*/ 325348 w 351288"/>
                <a:gd name="connsiteY2" fmla="*/ 94047 h 450143"/>
                <a:gd name="connsiteX3" fmla="*/ 259316 w 351288"/>
                <a:gd name="connsiteY3" fmla="*/ 94047 h 450143"/>
                <a:gd name="connsiteX4" fmla="*/ 259316 w 351288"/>
                <a:gd name="connsiteY4" fmla="*/ 25935 h 450143"/>
                <a:gd name="connsiteX5" fmla="*/ 25928 w 351288"/>
                <a:gd name="connsiteY5" fmla="*/ 25935 h 450143"/>
                <a:gd name="connsiteX6" fmla="*/ 25928 w 351288"/>
                <a:gd name="connsiteY6" fmla="*/ 149206 h 450143"/>
                <a:gd name="connsiteX7" fmla="*/ 0 w 351288"/>
                <a:gd name="connsiteY7" fmla="*/ 149206 h 450143"/>
                <a:gd name="connsiteX8" fmla="*/ 0 w 351288"/>
                <a:gd name="connsiteY8" fmla="*/ 0 h 450143"/>
                <a:gd name="connsiteX9" fmla="*/ 285268 w 351288"/>
                <a:gd name="connsiteY9" fmla="*/ 0 h 450143"/>
                <a:gd name="connsiteX10" fmla="*/ 285268 w 351288"/>
                <a:gd name="connsiteY10" fmla="*/ 68109 h 450143"/>
                <a:gd name="connsiteX11" fmla="*/ 351288 w 351288"/>
                <a:gd name="connsiteY11" fmla="*/ 68109 h 450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1288" h="450143">
                  <a:moveTo>
                    <a:pt x="351288" y="450143"/>
                  </a:moveTo>
                  <a:lnTo>
                    <a:pt x="325348" y="450143"/>
                  </a:lnTo>
                  <a:lnTo>
                    <a:pt x="325348" y="94047"/>
                  </a:lnTo>
                  <a:lnTo>
                    <a:pt x="259316" y="94047"/>
                  </a:lnTo>
                  <a:lnTo>
                    <a:pt x="259316" y="25935"/>
                  </a:lnTo>
                  <a:lnTo>
                    <a:pt x="25928" y="25935"/>
                  </a:lnTo>
                  <a:lnTo>
                    <a:pt x="25928" y="149206"/>
                  </a:lnTo>
                  <a:lnTo>
                    <a:pt x="0" y="149206"/>
                  </a:lnTo>
                  <a:lnTo>
                    <a:pt x="0" y="0"/>
                  </a:lnTo>
                  <a:lnTo>
                    <a:pt x="285268" y="0"/>
                  </a:lnTo>
                  <a:lnTo>
                    <a:pt x="285268" y="68109"/>
                  </a:lnTo>
                  <a:lnTo>
                    <a:pt x="351288" y="6810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8" name="Полилиния: фигура 122">
              <a:extLst>
                <a:ext uri="{FF2B5EF4-FFF2-40B4-BE49-F238E27FC236}">
                  <a16:creationId xmlns="" xmlns:a16="http://schemas.microsoft.com/office/drawing/2014/main" id="{1AF74FFF-73CB-44BA-B9BF-996B635F4C16}"/>
                </a:ext>
              </a:extLst>
            </p:cNvPr>
            <p:cNvSpPr/>
            <p:nvPr/>
          </p:nvSpPr>
          <p:spPr>
            <a:xfrm>
              <a:off x="5528496" y="4748858"/>
              <a:ext cx="25931" cy="282675"/>
            </a:xfrm>
            <a:custGeom>
              <a:avLst/>
              <a:gdLst>
                <a:gd name="connsiteX0" fmla="*/ 25932 w 25931"/>
                <a:gd name="connsiteY0" fmla="*/ 282677 h 282676"/>
                <a:gd name="connsiteX1" fmla="*/ 0 w 25931"/>
                <a:gd name="connsiteY1" fmla="*/ 282677 h 282676"/>
                <a:gd name="connsiteX2" fmla="*/ 0 w 25931"/>
                <a:gd name="connsiteY2" fmla="*/ 0 h 282676"/>
                <a:gd name="connsiteX3" fmla="*/ 25932 w 25931"/>
                <a:gd name="connsiteY3" fmla="*/ 0 h 282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82676">
                  <a:moveTo>
                    <a:pt x="25932" y="282677"/>
                  </a:moveTo>
                  <a:lnTo>
                    <a:pt x="0" y="282677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9" name="Полилиния: фигура 123">
              <a:extLst>
                <a:ext uri="{FF2B5EF4-FFF2-40B4-BE49-F238E27FC236}">
                  <a16:creationId xmlns="" xmlns:a16="http://schemas.microsoft.com/office/drawing/2014/main" id="{F49B55D8-B39B-4598-9155-7EC359AB3A5E}"/>
                </a:ext>
              </a:extLst>
            </p:cNvPr>
            <p:cNvSpPr/>
            <p:nvPr/>
          </p:nvSpPr>
          <p:spPr>
            <a:xfrm>
              <a:off x="6198174" y="4896426"/>
              <a:ext cx="518635" cy="338764"/>
            </a:xfrm>
            <a:custGeom>
              <a:avLst/>
              <a:gdLst>
                <a:gd name="connsiteX0" fmla="*/ 518636 w 518635"/>
                <a:gd name="connsiteY0" fmla="*/ 338765 h 338765"/>
                <a:gd name="connsiteX1" fmla="*/ 278763 w 518635"/>
                <a:gd name="connsiteY1" fmla="*/ 338765 h 338765"/>
                <a:gd name="connsiteX2" fmla="*/ 278763 w 518635"/>
                <a:gd name="connsiteY2" fmla="*/ 251981 h 338765"/>
                <a:gd name="connsiteX3" fmla="*/ 242739 w 518635"/>
                <a:gd name="connsiteY3" fmla="*/ 251981 h 338765"/>
                <a:gd name="connsiteX4" fmla="*/ 242739 w 518635"/>
                <a:gd name="connsiteY4" fmla="*/ 63449 h 338765"/>
                <a:gd name="connsiteX5" fmla="*/ 98681 w 518635"/>
                <a:gd name="connsiteY5" fmla="*/ 63449 h 338765"/>
                <a:gd name="connsiteX6" fmla="*/ 98681 w 518635"/>
                <a:gd name="connsiteY6" fmla="*/ 25934 h 338765"/>
                <a:gd name="connsiteX7" fmla="*/ 0 w 518635"/>
                <a:gd name="connsiteY7" fmla="*/ 25934 h 338765"/>
                <a:gd name="connsiteX8" fmla="*/ 0 w 518635"/>
                <a:gd name="connsiteY8" fmla="*/ 0 h 338765"/>
                <a:gd name="connsiteX9" fmla="*/ 124621 w 518635"/>
                <a:gd name="connsiteY9" fmla="*/ 0 h 338765"/>
                <a:gd name="connsiteX10" fmla="*/ 124621 w 518635"/>
                <a:gd name="connsiteY10" fmla="*/ 37514 h 338765"/>
                <a:gd name="connsiteX11" fmla="*/ 268691 w 518635"/>
                <a:gd name="connsiteY11" fmla="*/ 37514 h 338765"/>
                <a:gd name="connsiteX12" fmla="*/ 268691 w 518635"/>
                <a:gd name="connsiteY12" fmla="*/ 226046 h 338765"/>
                <a:gd name="connsiteX13" fmla="*/ 304703 w 518635"/>
                <a:gd name="connsiteY13" fmla="*/ 226046 h 338765"/>
                <a:gd name="connsiteX14" fmla="*/ 304703 w 518635"/>
                <a:gd name="connsiteY14" fmla="*/ 312830 h 338765"/>
                <a:gd name="connsiteX15" fmla="*/ 518636 w 518635"/>
                <a:gd name="connsiteY15" fmla="*/ 312830 h 338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18635" h="338765">
                  <a:moveTo>
                    <a:pt x="518636" y="338765"/>
                  </a:moveTo>
                  <a:lnTo>
                    <a:pt x="278763" y="338765"/>
                  </a:lnTo>
                  <a:lnTo>
                    <a:pt x="278763" y="251981"/>
                  </a:lnTo>
                  <a:lnTo>
                    <a:pt x="242739" y="251981"/>
                  </a:lnTo>
                  <a:lnTo>
                    <a:pt x="242739" y="63449"/>
                  </a:lnTo>
                  <a:lnTo>
                    <a:pt x="98681" y="63449"/>
                  </a:lnTo>
                  <a:lnTo>
                    <a:pt x="98681" y="25934"/>
                  </a:lnTo>
                  <a:lnTo>
                    <a:pt x="0" y="25934"/>
                  </a:lnTo>
                  <a:lnTo>
                    <a:pt x="0" y="0"/>
                  </a:lnTo>
                  <a:lnTo>
                    <a:pt x="124621" y="0"/>
                  </a:lnTo>
                  <a:lnTo>
                    <a:pt x="124621" y="37514"/>
                  </a:lnTo>
                  <a:lnTo>
                    <a:pt x="268691" y="37514"/>
                  </a:lnTo>
                  <a:lnTo>
                    <a:pt x="268691" y="226046"/>
                  </a:lnTo>
                  <a:lnTo>
                    <a:pt x="304703" y="226046"/>
                  </a:lnTo>
                  <a:lnTo>
                    <a:pt x="304703" y="312830"/>
                  </a:lnTo>
                  <a:lnTo>
                    <a:pt x="518636" y="31283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0" name="Полилиния: фигура 124">
              <a:extLst>
                <a:ext uri="{FF2B5EF4-FFF2-40B4-BE49-F238E27FC236}">
                  <a16:creationId xmlns="" xmlns:a16="http://schemas.microsoft.com/office/drawing/2014/main" id="{1568A683-F76A-4289-A5BE-ECEE93CE1E68}"/>
                </a:ext>
              </a:extLst>
            </p:cNvPr>
            <p:cNvSpPr/>
            <p:nvPr/>
          </p:nvSpPr>
          <p:spPr>
            <a:xfrm>
              <a:off x="6453902" y="4933950"/>
              <a:ext cx="64821" cy="25929"/>
            </a:xfrm>
            <a:custGeom>
              <a:avLst/>
              <a:gdLst>
                <a:gd name="connsiteX0" fmla="*/ 64821 w 64820"/>
                <a:gd name="connsiteY0" fmla="*/ 25929 h 25929"/>
                <a:gd name="connsiteX1" fmla="*/ 0 w 64820"/>
                <a:gd name="connsiteY1" fmla="*/ 25929 h 25929"/>
                <a:gd name="connsiteX2" fmla="*/ 0 w 64820"/>
                <a:gd name="connsiteY2" fmla="*/ 0 h 25929"/>
                <a:gd name="connsiteX3" fmla="*/ 64821 w 64820"/>
                <a:gd name="connsiteY3" fmla="*/ 0 h 25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20" h="25929">
                  <a:moveTo>
                    <a:pt x="64821" y="25929"/>
                  </a:moveTo>
                  <a:lnTo>
                    <a:pt x="0" y="25929"/>
                  </a:lnTo>
                  <a:lnTo>
                    <a:pt x="0" y="0"/>
                  </a:lnTo>
                  <a:lnTo>
                    <a:pt x="6482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1" name="Полилиния: фигура 125">
              <a:extLst>
                <a:ext uri="{FF2B5EF4-FFF2-40B4-BE49-F238E27FC236}">
                  <a16:creationId xmlns="" xmlns:a16="http://schemas.microsoft.com/office/drawing/2014/main" id="{D8029E8D-FE41-4E6A-846E-67F234353948}"/>
                </a:ext>
              </a:extLst>
            </p:cNvPr>
            <p:cNvSpPr/>
            <p:nvPr/>
          </p:nvSpPr>
          <p:spPr>
            <a:xfrm>
              <a:off x="6515116" y="4854721"/>
              <a:ext cx="866574" cy="346653"/>
            </a:xfrm>
            <a:custGeom>
              <a:avLst/>
              <a:gdLst>
                <a:gd name="connsiteX0" fmla="*/ 866576 w 866575"/>
                <a:gd name="connsiteY0" fmla="*/ 346655 h 346654"/>
                <a:gd name="connsiteX1" fmla="*/ 840636 w 866575"/>
                <a:gd name="connsiteY1" fmla="*/ 346655 h 346654"/>
                <a:gd name="connsiteX2" fmla="*/ 840636 w 866575"/>
                <a:gd name="connsiteY2" fmla="*/ 25938 h 346654"/>
                <a:gd name="connsiteX3" fmla="*/ 639673 w 866575"/>
                <a:gd name="connsiteY3" fmla="*/ 25938 h 346654"/>
                <a:gd name="connsiteX4" fmla="*/ 639673 w 866575"/>
                <a:gd name="connsiteY4" fmla="*/ 69605 h 346654"/>
                <a:gd name="connsiteX5" fmla="*/ 423571 w 866575"/>
                <a:gd name="connsiteY5" fmla="*/ 69605 h 346654"/>
                <a:gd name="connsiteX6" fmla="*/ 423571 w 866575"/>
                <a:gd name="connsiteY6" fmla="*/ 143799 h 346654"/>
                <a:gd name="connsiteX7" fmla="*/ 74207 w 866575"/>
                <a:gd name="connsiteY7" fmla="*/ 143799 h 346654"/>
                <a:gd name="connsiteX8" fmla="*/ 74207 w 866575"/>
                <a:gd name="connsiteY8" fmla="*/ 224060 h 346654"/>
                <a:gd name="connsiteX9" fmla="*/ 0 w 866575"/>
                <a:gd name="connsiteY9" fmla="*/ 224060 h 346654"/>
                <a:gd name="connsiteX10" fmla="*/ 0 w 866575"/>
                <a:gd name="connsiteY10" fmla="*/ 198125 h 346654"/>
                <a:gd name="connsiteX11" fmla="*/ 48264 w 866575"/>
                <a:gd name="connsiteY11" fmla="*/ 198125 h 346654"/>
                <a:gd name="connsiteX12" fmla="*/ 48264 w 866575"/>
                <a:gd name="connsiteY12" fmla="*/ 117865 h 346654"/>
                <a:gd name="connsiteX13" fmla="*/ 397628 w 866575"/>
                <a:gd name="connsiteY13" fmla="*/ 117865 h 346654"/>
                <a:gd name="connsiteX14" fmla="*/ 397628 w 866575"/>
                <a:gd name="connsiteY14" fmla="*/ 43661 h 346654"/>
                <a:gd name="connsiteX15" fmla="*/ 613721 w 866575"/>
                <a:gd name="connsiteY15" fmla="*/ 43661 h 346654"/>
                <a:gd name="connsiteX16" fmla="*/ 613721 w 866575"/>
                <a:gd name="connsiteY16" fmla="*/ 0 h 346654"/>
                <a:gd name="connsiteX17" fmla="*/ 866576 w 866575"/>
                <a:gd name="connsiteY17" fmla="*/ 0 h 346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66575" h="346654">
                  <a:moveTo>
                    <a:pt x="866576" y="346655"/>
                  </a:moveTo>
                  <a:lnTo>
                    <a:pt x="840636" y="346655"/>
                  </a:lnTo>
                  <a:lnTo>
                    <a:pt x="840636" y="25938"/>
                  </a:lnTo>
                  <a:lnTo>
                    <a:pt x="639673" y="25938"/>
                  </a:lnTo>
                  <a:lnTo>
                    <a:pt x="639673" y="69605"/>
                  </a:lnTo>
                  <a:lnTo>
                    <a:pt x="423571" y="69605"/>
                  </a:lnTo>
                  <a:lnTo>
                    <a:pt x="423571" y="143799"/>
                  </a:lnTo>
                  <a:lnTo>
                    <a:pt x="74207" y="143799"/>
                  </a:lnTo>
                  <a:lnTo>
                    <a:pt x="74207" y="224060"/>
                  </a:lnTo>
                  <a:lnTo>
                    <a:pt x="0" y="224060"/>
                  </a:lnTo>
                  <a:lnTo>
                    <a:pt x="0" y="198125"/>
                  </a:lnTo>
                  <a:lnTo>
                    <a:pt x="48264" y="198125"/>
                  </a:lnTo>
                  <a:lnTo>
                    <a:pt x="48264" y="117865"/>
                  </a:lnTo>
                  <a:lnTo>
                    <a:pt x="397628" y="117865"/>
                  </a:lnTo>
                  <a:lnTo>
                    <a:pt x="397628" y="43661"/>
                  </a:lnTo>
                  <a:lnTo>
                    <a:pt x="613721" y="43661"/>
                  </a:lnTo>
                  <a:lnTo>
                    <a:pt x="613721" y="0"/>
                  </a:lnTo>
                  <a:lnTo>
                    <a:pt x="8665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2" name="Полилиния: фигура 126">
              <a:extLst>
                <a:ext uri="{FF2B5EF4-FFF2-40B4-BE49-F238E27FC236}">
                  <a16:creationId xmlns="" xmlns:a16="http://schemas.microsoft.com/office/drawing/2014/main" id="{F6E3B80A-B1B0-4624-9D10-8BB75F9CAE2A}"/>
                </a:ext>
              </a:extLst>
            </p:cNvPr>
            <p:cNvSpPr/>
            <p:nvPr/>
          </p:nvSpPr>
          <p:spPr>
            <a:xfrm>
              <a:off x="6912742" y="4735894"/>
              <a:ext cx="214658" cy="175462"/>
            </a:xfrm>
            <a:custGeom>
              <a:avLst/>
              <a:gdLst>
                <a:gd name="connsiteX0" fmla="*/ 25940 w 214659"/>
                <a:gd name="connsiteY0" fmla="*/ 175463 h 175463"/>
                <a:gd name="connsiteX1" fmla="*/ 0 w 214659"/>
                <a:gd name="connsiteY1" fmla="*/ 175463 h 175463"/>
                <a:gd name="connsiteX2" fmla="*/ 0 w 214659"/>
                <a:gd name="connsiteY2" fmla="*/ 0 h 175463"/>
                <a:gd name="connsiteX3" fmla="*/ 137582 w 214659"/>
                <a:gd name="connsiteY3" fmla="*/ 0 h 175463"/>
                <a:gd name="connsiteX4" fmla="*/ 137582 w 214659"/>
                <a:gd name="connsiteY4" fmla="*/ 39605 h 175463"/>
                <a:gd name="connsiteX5" fmla="*/ 214659 w 214659"/>
                <a:gd name="connsiteY5" fmla="*/ 39605 h 175463"/>
                <a:gd name="connsiteX6" fmla="*/ 214659 w 214659"/>
                <a:gd name="connsiteY6" fmla="*/ 65554 h 175463"/>
                <a:gd name="connsiteX7" fmla="*/ 111642 w 214659"/>
                <a:gd name="connsiteY7" fmla="*/ 65554 h 175463"/>
                <a:gd name="connsiteX8" fmla="*/ 111642 w 214659"/>
                <a:gd name="connsiteY8" fmla="*/ 25929 h 175463"/>
                <a:gd name="connsiteX9" fmla="*/ 25940 w 214659"/>
                <a:gd name="connsiteY9" fmla="*/ 25929 h 175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4659" h="175463">
                  <a:moveTo>
                    <a:pt x="25940" y="175463"/>
                  </a:moveTo>
                  <a:lnTo>
                    <a:pt x="0" y="175463"/>
                  </a:lnTo>
                  <a:lnTo>
                    <a:pt x="0" y="0"/>
                  </a:lnTo>
                  <a:lnTo>
                    <a:pt x="137582" y="0"/>
                  </a:lnTo>
                  <a:lnTo>
                    <a:pt x="137582" y="39605"/>
                  </a:lnTo>
                  <a:lnTo>
                    <a:pt x="214659" y="39605"/>
                  </a:lnTo>
                  <a:lnTo>
                    <a:pt x="214659" y="65554"/>
                  </a:lnTo>
                  <a:lnTo>
                    <a:pt x="111642" y="65554"/>
                  </a:lnTo>
                  <a:lnTo>
                    <a:pt x="111642" y="25929"/>
                  </a:lnTo>
                  <a:lnTo>
                    <a:pt x="25940" y="2592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3" name="Полилиния: фигура 127">
              <a:extLst>
                <a:ext uri="{FF2B5EF4-FFF2-40B4-BE49-F238E27FC236}">
                  <a16:creationId xmlns="" xmlns:a16="http://schemas.microsoft.com/office/drawing/2014/main" id="{3EF98592-EDA6-4521-B061-3FD10DF345B3}"/>
                </a:ext>
              </a:extLst>
            </p:cNvPr>
            <p:cNvSpPr/>
            <p:nvPr/>
          </p:nvSpPr>
          <p:spPr>
            <a:xfrm>
              <a:off x="7197267" y="4696287"/>
              <a:ext cx="239883" cy="171400"/>
            </a:xfrm>
            <a:custGeom>
              <a:avLst/>
              <a:gdLst>
                <a:gd name="connsiteX0" fmla="*/ 25943 w 239884"/>
                <a:gd name="connsiteY0" fmla="*/ 171401 h 171400"/>
                <a:gd name="connsiteX1" fmla="*/ 0 w 239884"/>
                <a:gd name="connsiteY1" fmla="*/ 171401 h 171400"/>
                <a:gd name="connsiteX2" fmla="*/ 0 w 239884"/>
                <a:gd name="connsiteY2" fmla="*/ 39610 h 171400"/>
                <a:gd name="connsiteX3" fmla="*/ 50428 w 239884"/>
                <a:gd name="connsiteY3" fmla="*/ 39610 h 171400"/>
                <a:gd name="connsiteX4" fmla="*/ 50428 w 239884"/>
                <a:gd name="connsiteY4" fmla="*/ 0 h 171400"/>
                <a:gd name="connsiteX5" fmla="*/ 144808 w 239884"/>
                <a:gd name="connsiteY5" fmla="*/ 0 h 171400"/>
                <a:gd name="connsiteX6" fmla="*/ 144808 w 239884"/>
                <a:gd name="connsiteY6" fmla="*/ 39610 h 171400"/>
                <a:gd name="connsiteX7" fmla="*/ 184427 w 239884"/>
                <a:gd name="connsiteY7" fmla="*/ 39610 h 171400"/>
                <a:gd name="connsiteX8" fmla="*/ 184427 w 239884"/>
                <a:gd name="connsiteY8" fmla="*/ 79212 h 171400"/>
                <a:gd name="connsiteX9" fmla="*/ 239885 w 239884"/>
                <a:gd name="connsiteY9" fmla="*/ 79212 h 171400"/>
                <a:gd name="connsiteX10" fmla="*/ 239885 w 239884"/>
                <a:gd name="connsiteY10" fmla="*/ 105150 h 171400"/>
                <a:gd name="connsiteX11" fmla="*/ 158487 w 239884"/>
                <a:gd name="connsiteY11" fmla="*/ 105150 h 171400"/>
                <a:gd name="connsiteX12" fmla="*/ 158487 w 239884"/>
                <a:gd name="connsiteY12" fmla="*/ 65545 h 171400"/>
                <a:gd name="connsiteX13" fmla="*/ 118857 w 239884"/>
                <a:gd name="connsiteY13" fmla="*/ 65545 h 171400"/>
                <a:gd name="connsiteX14" fmla="*/ 118857 w 239884"/>
                <a:gd name="connsiteY14" fmla="*/ 25935 h 171400"/>
                <a:gd name="connsiteX15" fmla="*/ 76368 w 239884"/>
                <a:gd name="connsiteY15" fmla="*/ 25935 h 171400"/>
                <a:gd name="connsiteX16" fmla="*/ 76368 w 239884"/>
                <a:gd name="connsiteY16" fmla="*/ 65545 h 171400"/>
                <a:gd name="connsiteX17" fmla="*/ 25943 w 239884"/>
                <a:gd name="connsiteY17" fmla="*/ 65545 h 17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9884" h="171400">
                  <a:moveTo>
                    <a:pt x="25943" y="171401"/>
                  </a:moveTo>
                  <a:lnTo>
                    <a:pt x="0" y="171401"/>
                  </a:lnTo>
                  <a:lnTo>
                    <a:pt x="0" y="39610"/>
                  </a:lnTo>
                  <a:lnTo>
                    <a:pt x="50428" y="39610"/>
                  </a:lnTo>
                  <a:lnTo>
                    <a:pt x="50428" y="0"/>
                  </a:lnTo>
                  <a:lnTo>
                    <a:pt x="144808" y="0"/>
                  </a:lnTo>
                  <a:lnTo>
                    <a:pt x="144808" y="39610"/>
                  </a:lnTo>
                  <a:lnTo>
                    <a:pt x="184427" y="39610"/>
                  </a:lnTo>
                  <a:lnTo>
                    <a:pt x="184427" y="79212"/>
                  </a:lnTo>
                  <a:lnTo>
                    <a:pt x="239885" y="79212"/>
                  </a:lnTo>
                  <a:lnTo>
                    <a:pt x="239885" y="105150"/>
                  </a:lnTo>
                  <a:lnTo>
                    <a:pt x="158487" y="105150"/>
                  </a:lnTo>
                  <a:lnTo>
                    <a:pt x="158487" y="65545"/>
                  </a:lnTo>
                  <a:lnTo>
                    <a:pt x="118857" y="65545"/>
                  </a:lnTo>
                  <a:lnTo>
                    <a:pt x="118857" y="25935"/>
                  </a:lnTo>
                  <a:lnTo>
                    <a:pt x="76368" y="25935"/>
                  </a:lnTo>
                  <a:lnTo>
                    <a:pt x="76368" y="65545"/>
                  </a:lnTo>
                  <a:lnTo>
                    <a:pt x="25943" y="6554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4" name="Полилиния: фигура 128">
              <a:extLst>
                <a:ext uri="{FF2B5EF4-FFF2-40B4-BE49-F238E27FC236}">
                  <a16:creationId xmlns="" xmlns:a16="http://schemas.microsoft.com/office/drawing/2014/main" id="{78A09AF3-4689-4FD8-B38E-25FCDB3A348F}"/>
                </a:ext>
              </a:extLst>
            </p:cNvPr>
            <p:cNvSpPr/>
            <p:nvPr/>
          </p:nvSpPr>
          <p:spPr>
            <a:xfrm>
              <a:off x="7427777" y="4735885"/>
              <a:ext cx="231237" cy="263237"/>
            </a:xfrm>
            <a:custGeom>
              <a:avLst/>
              <a:gdLst>
                <a:gd name="connsiteX0" fmla="*/ 25940 w 231236"/>
                <a:gd name="connsiteY0" fmla="*/ 263238 h 263237"/>
                <a:gd name="connsiteX1" fmla="*/ 0 w 231236"/>
                <a:gd name="connsiteY1" fmla="*/ 263238 h 263237"/>
                <a:gd name="connsiteX2" fmla="*/ 0 w 231236"/>
                <a:gd name="connsiteY2" fmla="*/ 0 h 263237"/>
                <a:gd name="connsiteX3" fmla="*/ 152007 w 231236"/>
                <a:gd name="connsiteY3" fmla="*/ 0 h 263237"/>
                <a:gd name="connsiteX4" fmla="*/ 152007 w 231236"/>
                <a:gd name="connsiteY4" fmla="*/ 39613 h 263237"/>
                <a:gd name="connsiteX5" fmla="*/ 231236 w 231236"/>
                <a:gd name="connsiteY5" fmla="*/ 39613 h 263237"/>
                <a:gd name="connsiteX6" fmla="*/ 231236 w 231236"/>
                <a:gd name="connsiteY6" fmla="*/ 220857 h 263237"/>
                <a:gd name="connsiteX7" fmla="*/ 205293 w 231236"/>
                <a:gd name="connsiteY7" fmla="*/ 220857 h 263237"/>
                <a:gd name="connsiteX8" fmla="*/ 205293 w 231236"/>
                <a:gd name="connsiteY8" fmla="*/ 65562 h 263237"/>
                <a:gd name="connsiteX9" fmla="*/ 126059 w 231236"/>
                <a:gd name="connsiteY9" fmla="*/ 65562 h 263237"/>
                <a:gd name="connsiteX10" fmla="*/ 126059 w 231236"/>
                <a:gd name="connsiteY10" fmla="*/ 25934 h 263237"/>
                <a:gd name="connsiteX11" fmla="*/ 25940 w 231236"/>
                <a:gd name="connsiteY11" fmla="*/ 25934 h 263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1236" h="263237">
                  <a:moveTo>
                    <a:pt x="25940" y="263238"/>
                  </a:moveTo>
                  <a:lnTo>
                    <a:pt x="0" y="263238"/>
                  </a:lnTo>
                  <a:lnTo>
                    <a:pt x="0" y="0"/>
                  </a:lnTo>
                  <a:lnTo>
                    <a:pt x="152007" y="0"/>
                  </a:lnTo>
                  <a:lnTo>
                    <a:pt x="152007" y="39613"/>
                  </a:lnTo>
                  <a:lnTo>
                    <a:pt x="231236" y="39613"/>
                  </a:lnTo>
                  <a:lnTo>
                    <a:pt x="231236" y="220857"/>
                  </a:lnTo>
                  <a:lnTo>
                    <a:pt x="205293" y="220857"/>
                  </a:lnTo>
                  <a:lnTo>
                    <a:pt x="205293" y="65562"/>
                  </a:lnTo>
                  <a:lnTo>
                    <a:pt x="126059" y="65562"/>
                  </a:lnTo>
                  <a:lnTo>
                    <a:pt x="126059" y="25934"/>
                  </a:lnTo>
                  <a:lnTo>
                    <a:pt x="25940" y="25934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5" name="Полилиния: фигура 129">
              <a:extLst>
                <a:ext uri="{FF2B5EF4-FFF2-40B4-BE49-F238E27FC236}">
                  <a16:creationId xmlns="" xmlns:a16="http://schemas.microsoft.com/office/drawing/2014/main" id="{3BBA1DE3-76CA-4074-90AA-E81492CC121E}"/>
                </a:ext>
              </a:extLst>
            </p:cNvPr>
            <p:cNvSpPr/>
            <p:nvPr/>
          </p:nvSpPr>
          <p:spPr>
            <a:xfrm>
              <a:off x="6847668" y="5188411"/>
              <a:ext cx="1248578" cy="264797"/>
            </a:xfrm>
            <a:custGeom>
              <a:avLst/>
              <a:gdLst>
                <a:gd name="connsiteX0" fmla="*/ 1248579 w 1248578"/>
                <a:gd name="connsiteY0" fmla="*/ 264797 h 264797"/>
                <a:gd name="connsiteX1" fmla="*/ 976394 w 1248578"/>
                <a:gd name="connsiteY1" fmla="*/ 264797 h 264797"/>
                <a:gd name="connsiteX2" fmla="*/ 976394 w 1248578"/>
                <a:gd name="connsiteY2" fmla="*/ 102531 h 264797"/>
                <a:gd name="connsiteX3" fmla="*/ 940670 w 1248578"/>
                <a:gd name="connsiteY3" fmla="*/ 66817 h 264797"/>
                <a:gd name="connsiteX4" fmla="*/ 398078 w 1248578"/>
                <a:gd name="connsiteY4" fmla="*/ 66817 h 264797"/>
                <a:gd name="connsiteX5" fmla="*/ 357202 w 1248578"/>
                <a:gd name="connsiteY5" fmla="*/ 25938 h 264797"/>
                <a:gd name="connsiteX6" fmla="*/ 0 w 1248578"/>
                <a:gd name="connsiteY6" fmla="*/ 25938 h 264797"/>
                <a:gd name="connsiteX7" fmla="*/ 0 w 1248578"/>
                <a:gd name="connsiteY7" fmla="*/ 0 h 264797"/>
                <a:gd name="connsiteX8" fmla="*/ 367947 w 1248578"/>
                <a:gd name="connsiteY8" fmla="*/ 0 h 264797"/>
                <a:gd name="connsiteX9" fmla="*/ 408826 w 1248578"/>
                <a:gd name="connsiteY9" fmla="*/ 40879 h 264797"/>
                <a:gd name="connsiteX10" fmla="*/ 951415 w 1248578"/>
                <a:gd name="connsiteY10" fmla="*/ 40879 h 264797"/>
                <a:gd name="connsiteX11" fmla="*/ 1002334 w 1248578"/>
                <a:gd name="connsiteY11" fmla="*/ 91779 h 264797"/>
                <a:gd name="connsiteX12" fmla="*/ 1002334 w 1248578"/>
                <a:gd name="connsiteY12" fmla="*/ 238862 h 264797"/>
                <a:gd name="connsiteX13" fmla="*/ 1248579 w 1248578"/>
                <a:gd name="connsiteY13" fmla="*/ 238862 h 264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48578" h="264797">
                  <a:moveTo>
                    <a:pt x="1248579" y="264797"/>
                  </a:moveTo>
                  <a:lnTo>
                    <a:pt x="976394" y="264797"/>
                  </a:lnTo>
                  <a:lnTo>
                    <a:pt x="976394" y="102531"/>
                  </a:lnTo>
                  <a:lnTo>
                    <a:pt x="940670" y="66817"/>
                  </a:lnTo>
                  <a:lnTo>
                    <a:pt x="398078" y="66817"/>
                  </a:lnTo>
                  <a:lnTo>
                    <a:pt x="357202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367947" y="0"/>
                  </a:lnTo>
                  <a:lnTo>
                    <a:pt x="408826" y="40879"/>
                  </a:lnTo>
                  <a:lnTo>
                    <a:pt x="951415" y="40879"/>
                  </a:lnTo>
                  <a:lnTo>
                    <a:pt x="1002334" y="91779"/>
                  </a:lnTo>
                  <a:lnTo>
                    <a:pt x="1002334" y="238862"/>
                  </a:lnTo>
                  <a:lnTo>
                    <a:pt x="1248579" y="23886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6" name="Полилиния: фигура 130">
              <a:extLst>
                <a:ext uri="{FF2B5EF4-FFF2-40B4-BE49-F238E27FC236}">
                  <a16:creationId xmlns="" xmlns:a16="http://schemas.microsoft.com/office/drawing/2014/main" id="{8CEFD673-D375-400E-8447-03A2AAB44450}"/>
                </a:ext>
              </a:extLst>
            </p:cNvPr>
            <p:cNvSpPr/>
            <p:nvPr/>
          </p:nvSpPr>
          <p:spPr>
            <a:xfrm>
              <a:off x="6904100" y="5348047"/>
              <a:ext cx="236276" cy="333456"/>
            </a:xfrm>
            <a:custGeom>
              <a:avLst/>
              <a:gdLst>
                <a:gd name="connsiteX0" fmla="*/ 236278 w 236277"/>
                <a:gd name="connsiteY0" fmla="*/ 333458 h 333458"/>
                <a:gd name="connsiteX1" fmla="*/ 210335 w 236277"/>
                <a:gd name="connsiteY1" fmla="*/ 333458 h 333458"/>
                <a:gd name="connsiteX2" fmla="*/ 210335 w 236277"/>
                <a:gd name="connsiteY2" fmla="*/ 54750 h 333458"/>
                <a:gd name="connsiteX3" fmla="*/ 109482 w 236277"/>
                <a:gd name="connsiteY3" fmla="*/ 54750 h 333458"/>
                <a:gd name="connsiteX4" fmla="*/ 109482 w 236277"/>
                <a:gd name="connsiteY4" fmla="*/ 25940 h 333458"/>
                <a:gd name="connsiteX5" fmla="*/ 0 w 236277"/>
                <a:gd name="connsiteY5" fmla="*/ 25940 h 333458"/>
                <a:gd name="connsiteX6" fmla="*/ 0 w 236277"/>
                <a:gd name="connsiteY6" fmla="*/ 0 h 333458"/>
                <a:gd name="connsiteX7" fmla="*/ 135421 w 236277"/>
                <a:gd name="connsiteY7" fmla="*/ 0 h 333458"/>
                <a:gd name="connsiteX8" fmla="*/ 135421 w 236277"/>
                <a:gd name="connsiteY8" fmla="*/ 28815 h 333458"/>
                <a:gd name="connsiteX9" fmla="*/ 236278 w 236277"/>
                <a:gd name="connsiteY9" fmla="*/ 28815 h 333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277" h="333458">
                  <a:moveTo>
                    <a:pt x="236278" y="333458"/>
                  </a:moveTo>
                  <a:lnTo>
                    <a:pt x="210335" y="333458"/>
                  </a:lnTo>
                  <a:lnTo>
                    <a:pt x="210335" y="54750"/>
                  </a:lnTo>
                  <a:lnTo>
                    <a:pt x="109482" y="54750"/>
                  </a:lnTo>
                  <a:lnTo>
                    <a:pt x="109482" y="25940"/>
                  </a:lnTo>
                  <a:lnTo>
                    <a:pt x="0" y="25940"/>
                  </a:lnTo>
                  <a:lnTo>
                    <a:pt x="0" y="0"/>
                  </a:lnTo>
                  <a:lnTo>
                    <a:pt x="135421" y="0"/>
                  </a:lnTo>
                  <a:lnTo>
                    <a:pt x="135421" y="28815"/>
                  </a:lnTo>
                  <a:lnTo>
                    <a:pt x="236278" y="2881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7" name="Полилиния: фигура 131">
              <a:extLst>
                <a:ext uri="{FF2B5EF4-FFF2-40B4-BE49-F238E27FC236}">
                  <a16:creationId xmlns="" xmlns:a16="http://schemas.microsoft.com/office/drawing/2014/main" id="{5086A28F-1ABA-431E-88B1-09109A14ED46}"/>
                </a:ext>
              </a:extLst>
            </p:cNvPr>
            <p:cNvSpPr/>
            <p:nvPr/>
          </p:nvSpPr>
          <p:spPr>
            <a:xfrm>
              <a:off x="7127402" y="5427261"/>
              <a:ext cx="872877" cy="254242"/>
            </a:xfrm>
            <a:custGeom>
              <a:avLst/>
              <a:gdLst>
                <a:gd name="connsiteX0" fmla="*/ 872878 w 872877"/>
                <a:gd name="connsiteY0" fmla="*/ 254243 h 254242"/>
                <a:gd name="connsiteX1" fmla="*/ 846926 w 872877"/>
                <a:gd name="connsiteY1" fmla="*/ 254243 h 254242"/>
                <a:gd name="connsiteX2" fmla="*/ 846926 w 872877"/>
                <a:gd name="connsiteY2" fmla="*/ 166886 h 254242"/>
                <a:gd name="connsiteX3" fmla="*/ 786992 w 872877"/>
                <a:gd name="connsiteY3" fmla="*/ 106965 h 254242"/>
                <a:gd name="connsiteX4" fmla="*/ 577700 w 872877"/>
                <a:gd name="connsiteY4" fmla="*/ 106965 h 254242"/>
                <a:gd name="connsiteX5" fmla="*/ 577700 w 872877"/>
                <a:gd name="connsiteY5" fmla="*/ 25943 h 254242"/>
                <a:gd name="connsiteX6" fmla="*/ 340729 w 872877"/>
                <a:gd name="connsiteY6" fmla="*/ 25943 h 254242"/>
                <a:gd name="connsiteX7" fmla="*/ 340729 w 872877"/>
                <a:gd name="connsiteY7" fmla="*/ 65690 h 254242"/>
                <a:gd name="connsiteX8" fmla="*/ 175052 w 872877"/>
                <a:gd name="connsiteY8" fmla="*/ 65690 h 254242"/>
                <a:gd name="connsiteX9" fmla="*/ 175052 w 872877"/>
                <a:gd name="connsiteY9" fmla="*/ 106965 h 254242"/>
                <a:gd name="connsiteX10" fmla="*/ 0 w 872877"/>
                <a:gd name="connsiteY10" fmla="*/ 106965 h 254242"/>
                <a:gd name="connsiteX11" fmla="*/ 0 w 872877"/>
                <a:gd name="connsiteY11" fmla="*/ 81030 h 254242"/>
                <a:gd name="connsiteX12" fmla="*/ 149100 w 872877"/>
                <a:gd name="connsiteY12" fmla="*/ 81030 h 254242"/>
                <a:gd name="connsiteX13" fmla="*/ 149100 w 872877"/>
                <a:gd name="connsiteY13" fmla="*/ 39753 h 254242"/>
                <a:gd name="connsiteX14" fmla="*/ 314777 w 872877"/>
                <a:gd name="connsiteY14" fmla="*/ 39753 h 254242"/>
                <a:gd name="connsiteX15" fmla="*/ 314777 w 872877"/>
                <a:gd name="connsiteY15" fmla="*/ 0 h 254242"/>
                <a:gd name="connsiteX16" fmla="*/ 603652 w 872877"/>
                <a:gd name="connsiteY16" fmla="*/ 0 h 254242"/>
                <a:gd name="connsiteX17" fmla="*/ 603652 w 872877"/>
                <a:gd name="connsiteY17" fmla="*/ 81030 h 254242"/>
                <a:gd name="connsiteX18" fmla="*/ 797750 w 872877"/>
                <a:gd name="connsiteY18" fmla="*/ 81030 h 254242"/>
                <a:gd name="connsiteX19" fmla="*/ 872878 w 872877"/>
                <a:gd name="connsiteY19" fmla="*/ 156140 h 254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72877" h="254242">
                  <a:moveTo>
                    <a:pt x="872878" y="254243"/>
                  </a:moveTo>
                  <a:lnTo>
                    <a:pt x="846926" y="254243"/>
                  </a:lnTo>
                  <a:lnTo>
                    <a:pt x="846926" y="166886"/>
                  </a:lnTo>
                  <a:lnTo>
                    <a:pt x="786992" y="106965"/>
                  </a:lnTo>
                  <a:lnTo>
                    <a:pt x="577700" y="106965"/>
                  </a:lnTo>
                  <a:lnTo>
                    <a:pt x="577700" y="25943"/>
                  </a:lnTo>
                  <a:lnTo>
                    <a:pt x="340729" y="25943"/>
                  </a:lnTo>
                  <a:lnTo>
                    <a:pt x="340729" y="65690"/>
                  </a:lnTo>
                  <a:lnTo>
                    <a:pt x="175052" y="65690"/>
                  </a:lnTo>
                  <a:lnTo>
                    <a:pt x="175052" y="106965"/>
                  </a:lnTo>
                  <a:lnTo>
                    <a:pt x="0" y="106965"/>
                  </a:lnTo>
                  <a:lnTo>
                    <a:pt x="0" y="81030"/>
                  </a:lnTo>
                  <a:lnTo>
                    <a:pt x="149100" y="81030"/>
                  </a:lnTo>
                  <a:lnTo>
                    <a:pt x="149100" y="39753"/>
                  </a:lnTo>
                  <a:lnTo>
                    <a:pt x="314777" y="39753"/>
                  </a:lnTo>
                  <a:lnTo>
                    <a:pt x="314777" y="0"/>
                  </a:lnTo>
                  <a:lnTo>
                    <a:pt x="603652" y="0"/>
                  </a:lnTo>
                  <a:lnTo>
                    <a:pt x="603652" y="81030"/>
                  </a:lnTo>
                  <a:lnTo>
                    <a:pt x="797750" y="81030"/>
                  </a:lnTo>
                  <a:lnTo>
                    <a:pt x="872878" y="15614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8" name="Полилиния: фигура 132">
              <a:extLst>
                <a:ext uri="{FF2B5EF4-FFF2-40B4-BE49-F238E27FC236}">
                  <a16:creationId xmlns="" xmlns:a16="http://schemas.microsoft.com/office/drawing/2014/main" id="{6F902C1F-D0B2-4884-8E87-C58622A9EC4D}"/>
                </a:ext>
              </a:extLst>
            </p:cNvPr>
            <p:cNvSpPr/>
            <p:nvPr/>
          </p:nvSpPr>
          <p:spPr>
            <a:xfrm>
              <a:off x="7427777" y="5003037"/>
              <a:ext cx="342897" cy="236882"/>
            </a:xfrm>
            <a:custGeom>
              <a:avLst/>
              <a:gdLst>
                <a:gd name="connsiteX0" fmla="*/ 25940 w 342898"/>
                <a:gd name="connsiteY0" fmla="*/ 236882 h 236882"/>
                <a:gd name="connsiteX1" fmla="*/ 0 w 342898"/>
                <a:gd name="connsiteY1" fmla="*/ 236882 h 236882"/>
                <a:gd name="connsiteX2" fmla="*/ 0 w 342898"/>
                <a:gd name="connsiteY2" fmla="*/ 43876 h 236882"/>
                <a:gd name="connsiteX3" fmla="*/ 83233 w 342898"/>
                <a:gd name="connsiteY3" fmla="*/ 43876 h 236882"/>
                <a:gd name="connsiteX4" fmla="*/ 127133 w 342898"/>
                <a:gd name="connsiteY4" fmla="*/ 0 h 236882"/>
                <a:gd name="connsiteX5" fmla="*/ 342899 w 342898"/>
                <a:gd name="connsiteY5" fmla="*/ 0 h 236882"/>
                <a:gd name="connsiteX6" fmla="*/ 342899 w 342898"/>
                <a:gd name="connsiteY6" fmla="*/ 181542 h 236882"/>
                <a:gd name="connsiteX7" fmla="*/ 316947 w 342898"/>
                <a:gd name="connsiteY7" fmla="*/ 181542 h 236882"/>
                <a:gd name="connsiteX8" fmla="*/ 316947 w 342898"/>
                <a:gd name="connsiteY8" fmla="*/ 25934 h 236882"/>
                <a:gd name="connsiteX9" fmla="*/ 137881 w 342898"/>
                <a:gd name="connsiteY9" fmla="*/ 25934 h 236882"/>
                <a:gd name="connsiteX10" fmla="*/ 93991 w 342898"/>
                <a:gd name="connsiteY10" fmla="*/ 69810 h 236882"/>
                <a:gd name="connsiteX11" fmla="*/ 25940 w 342898"/>
                <a:gd name="connsiteY11" fmla="*/ 69810 h 236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42898" h="236882">
                  <a:moveTo>
                    <a:pt x="25940" y="236882"/>
                  </a:moveTo>
                  <a:lnTo>
                    <a:pt x="0" y="236882"/>
                  </a:lnTo>
                  <a:lnTo>
                    <a:pt x="0" y="43876"/>
                  </a:lnTo>
                  <a:lnTo>
                    <a:pt x="83233" y="43876"/>
                  </a:lnTo>
                  <a:lnTo>
                    <a:pt x="127133" y="0"/>
                  </a:lnTo>
                  <a:lnTo>
                    <a:pt x="342899" y="0"/>
                  </a:lnTo>
                  <a:lnTo>
                    <a:pt x="342899" y="181542"/>
                  </a:lnTo>
                  <a:lnTo>
                    <a:pt x="316947" y="181542"/>
                  </a:lnTo>
                  <a:lnTo>
                    <a:pt x="316947" y="25934"/>
                  </a:lnTo>
                  <a:lnTo>
                    <a:pt x="137881" y="25934"/>
                  </a:lnTo>
                  <a:lnTo>
                    <a:pt x="93991" y="69810"/>
                  </a:lnTo>
                  <a:lnTo>
                    <a:pt x="25940" y="6981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9" name="Полилиния: фигура 133">
              <a:extLst>
                <a:ext uri="{FF2B5EF4-FFF2-40B4-BE49-F238E27FC236}">
                  <a16:creationId xmlns="" xmlns:a16="http://schemas.microsoft.com/office/drawing/2014/main" id="{4B13D9C4-5CFA-417D-892A-6FAB7625DBD9}"/>
                </a:ext>
              </a:extLst>
            </p:cNvPr>
            <p:cNvSpPr/>
            <p:nvPr/>
          </p:nvSpPr>
          <p:spPr>
            <a:xfrm>
              <a:off x="7700063" y="4879928"/>
              <a:ext cx="198093" cy="79946"/>
            </a:xfrm>
            <a:custGeom>
              <a:avLst/>
              <a:gdLst>
                <a:gd name="connsiteX0" fmla="*/ 198093 w 198093"/>
                <a:gd name="connsiteY0" fmla="*/ 79947 h 79946"/>
                <a:gd name="connsiteX1" fmla="*/ 84279 w 198093"/>
                <a:gd name="connsiteY1" fmla="*/ 79947 h 79946"/>
                <a:gd name="connsiteX2" fmla="*/ 84279 w 198093"/>
                <a:gd name="connsiteY2" fmla="*/ 25943 h 79946"/>
                <a:gd name="connsiteX3" fmla="*/ 0 w 198093"/>
                <a:gd name="connsiteY3" fmla="*/ 25943 h 79946"/>
                <a:gd name="connsiteX4" fmla="*/ 0 w 198093"/>
                <a:gd name="connsiteY4" fmla="*/ 0 h 79946"/>
                <a:gd name="connsiteX5" fmla="*/ 110219 w 198093"/>
                <a:gd name="connsiteY5" fmla="*/ 0 h 79946"/>
                <a:gd name="connsiteX6" fmla="*/ 110219 w 198093"/>
                <a:gd name="connsiteY6" fmla="*/ 54012 h 79946"/>
                <a:gd name="connsiteX7" fmla="*/ 198093 w 198093"/>
                <a:gd name="connsiteY7" fmla="*/ 54012 h 79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093" h="79946">
                  <a:moveTo>
                    <a:pt x="198093" y="79947"/>
                  </a:moveTo>
                  <a:lnTo>
                    <a:pt x="84279" y="79947"/>
                  </a:lnTo>
                  <a:lnTo>
                    <a:pt x="84279" y="25943"/>
                  </a:lnTo>
                  <a:lnTo>
                    <a:pt x="0" y="25943"/>
                  </a:lnTo>
                  <a:lnTo>
                    <a:pt x="0" y="0"/>
                  </a:lnTo>
                  <a:lnTo>
                    <a:pt x="110219" y="0"/>
                  </a:lnTo>
                  <a:lnTo>
                    <a:pt x="110219" y="54012"/>
                  </a:lnTo>
                  <a:lnTo>
                    <a:pt x="198093" y="5401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0" name="Полилиния: фигура 134">
              <a:extLst>
                <a:ext uri="{FF2B5EF4-FFF2-40B4-BE49-F238E27FC236}">
                  <a16:creationId xmlns="" xmlns:a16="http://schemas.microsoft.com/office/drawing/2014/main" id="{ED3ADC39-CB75-4A56-BB74-941BB81515D6}"/>
                </a:ext>
              </a:extLst>
            </p:cNvPr>
            <p:cNvSpPr/>
            <p:nvPr/>
          </p:nvSpPr>
          <p:spPr>
            <a:xfrm>
              <a:off x="7898154" y="3861091"/>
              <a:ext cx="1039453" cy="1098783"/>
            </a:xfrm>
            <a:custGeom>
              <a:avLst/>
              <a:gdLst>
                <a:gd name="connsiteX0" fmla="*/ 398356 w 1039454"/>
                <a:gd name="connsiteY0" fmla="*/ 1098787 h 1098786"/>
                <a:gd name="connsiteX1" fmla="*/ 156311 w 1039454"/>
                <a:gd name="connsiteY1" fmla="*/ 1098787 h 1098786"/>
                <a:gd name="connsiteX2" fmla="*/ 156311 w 1039454"/>
                <a:gd name="connsiteY2" fmla="*/ 1044783 h 1098786"/>
                <a:gd name="connsiteX3" fmla="*/ 0 w 1039454"/>
                <a:gd name="connsiteY3" fmla="*/ 1044783 h 1098786"/>
                <a:gd name="connsiteX4" fmla="*/ 0 w 1039454"/>
                <a:gd name="connsiteY4" fmla="*/ 1018840 h 1098786"/>
                <a:gd name="connsiteX5" fmla="*/ 182254 w 1039454"/>
                <a:gd name="connsiteY5" fmla="*/ 1018840 h 1098786"/>
                <a:gd name="connsiteX6" fmla="*/ 182254 w 1039454"/>
                <a:gd name="connsiteY6" fmla="*/ 1072852 h 1098786"/>
                <a:gd name="connsiteX7" fmla="*/ 372416 w 1039454"/>
                <a:gd name="connsiteY7" fmla="*/ 1072852 h 1098786"/>
                <a:gd name="connsiteX8" fmla="*/ 372416 w 1039454"/>
                <a:gd name="connsiteY8" fmla="*/ 480439 h 1098786"/>
                <a:gd name="connsiteX9" fmla="*/ 437249 w 1039454"/>
                <a:gd name="connsiteY9" fmla="*/ 444441 h 1098786"/>
                <a:gd name="connsiteX10" fmla="*/ 437249 w 1039454"/>
                <a:gd name="connsiteY10" fmla="*/ 368425 h 1098786"/>
                <a:gd name="connsiteX11" fmla="*/ 548790 w 1039454"/>
                <a:gd name="connsiteY11" fmla="*/ 312674 h 1098786"/>
                <a:gd name="connsiteX12" fmla="*/ 716596 w 1039454"/>
                <a:gd name="connsiteY12" fmla="*/ 0 h 1098786"/>
                <a:gd name="connsiteX13" fmla="*/ 882886 w 1039454"/>
                <a:gd name="connsiteY13" fmla="*/ 302262 h 1098786"/>
                <a:gd name="connsiteX14" fmla="*/ 1009754 w 1039454"/>
                <a:gd name="connsiteY14" fmla="*/ 302262 h 1098786"/>
                <a:gd name="connsiteX15" fmla="*/ 1039455 w 1039454"/>
                <a:gd name="connsiteY15" fmla="*/ 370127 h 1098786"/>
                <a:gd name="connsiteX16" fmla="*/ 1039455 w 1039454"/>
                <a:gd name="connsiteY16" fmla="*/ 927386 h 1098786"/>
                <a:gd name="connsiteX17" fmla="*/ 1013515 w 1039454"/>
                <a:gd name="connsiteY17" fmla="*/ 927386 h 1098786"/>
                <a:gd name="connsiteX18" fmla="*/ 1013515 w 1039454"/>
                <a:gd name="connsiteY18" fmla="*/ 375554 h 1098786"/>
                <a:gd name="connsiteX19" fmla="*/ 992797 w 1039454"/>
                <a:gd name="connsiteY19" fmla="*/ 328191 h 1098786"/>
                <a:gd name="connsiteX20" fmla="*/ 867548 w 1039454"/>
                <a:gd name="connsiteY20" fmla="*/ 328191 h 1098786"/>
                <a:gd name="connsiteX21" fmla="*/ 716883 w 1039454"/>
                <a:gd name="connsiteY21" fmla="*/ 54312 h 1098786"/>
                <a:gd name="connsiteX22" fmla="*/ 567742 w 1039454"/>
                <a:gd name="connsiteY22" fmla="*/ 332183 h 1098786"/>
                <a:gd name="connsiteX23" fmla="*/ 463189 w 1039454"/>
                <a:gd name="connsiteY23" fmla="*/ 384456 h 1098786"/>
                <a:gd name="connsiteX24" fmla="*/ 463189 w 1039454"/>
                <a:gd name="connsiteY24" fmla="*/ 459682 h 1098786"/>
                <a:gd name="connsiteX25" fmla="*/ 398356 w 1039454"/>
                <a:gd name="connsiteY25" fmla="*/ 495698 h 109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039454" h="1098786">
                  <a:moveTo>
                    <a:pt x="398356" y="1098787"/>
                  </a:moveTo>
                  <a:lnTo>
                    <a:pt x="156311" y="1098787"/>
                  </a:lnTo>
                  <a:lnTo>
                    <a:pt x="156311" y="1044783"/>
                  </a:lnTo>
                  <a:lnTo>
                    <a:pt x="0" y="1044783"/>
                  </a:lnTo>
                  <a:lnTo>
                    <a:pt x="0" y="1018840"/>
                  </a:lnTo>
                  <a:lnTo>
                    <a:pt x="182254" y="1018840"/>
                  </a:lnTo>
                  <a:lnTo>
                    <a:pt x="182254" y="1072852"/>
                  </a:lnTo>
                  <a:lnTo>
                    <a:pt x="372416" y="1072852"/>
                  </a:lnTo>
                  <a:lnTo>
                    <a:pt x="372416" y="480439"/>
                  </a:lnTo>
                  <a:lnTo>
                    <a:pt x="437249" y="444441"/>
                  </a:lnTo>
                  <a:lnTo>
                    <a:pt x="437249" y="368425"/>
                  </a:lnTo>
                  <a:lnTo>
                    <a:pt x="548790" y="312674"/>
                  </a:lnTo>
                  <a:lnTo>
                    <a:pt x="716596" y="0"/>
                  </a:lnTo>
                  <a:lnTo>
                    <a:pt x="882886" y="302262"/>
                  </a:lnTo>
                  <a:lnTo>
                    <a:pt x="1009754" y="302262"/>
                  </a:lnTo>
                  <a:lnTo>
                    <a:pt x="1039455" y="370127"/>
                  </a:lnTo>
                  <a:lnTo>
                    <a:pt x="1039455" y="927386"/>
                  </a:lnTo>
                  <a:lnTo>
                    <a:pt x="1013515" y="927386"/>
                  </a:lnTo>
                  <a:lnTo>
                    <a:pt x="1013515" y="375554"/>
                  </a:lnTo>
                  <a:lnTo>
                    <a:pt x="992797" y="328191"/>
                  </a:lnTo>
                  <a:lnTo>
                    <a:pt x="867548" y="328191"/>
                  </a:lnTo>
                  <a:lnTo>
                    <a:pt x="716883" y="54312"/>
                  </a:lnTo>
                  <a:lnTo>
                    <a:pt x="567742" y="332183"/>
                  </a:lnTo>
                  <a:lnTo>
                    <a:pt x="463189" y="384456"/>
                  </a:lnTo>
                  <a:lnTo>
                    <a:pt x="463189" y="459682"/>
                  </a:lnTo>
                  <a:lnTo>
                    <a:pt x="398356" y="49569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1" name="Полилиния: фигура 135">
              <a:extLst>
                <a:ext uri="{FF2B5EF4-FFF2-40B4-BE49-F238E27FC236}">
                  <a16:creationId xmlns="" xmlns:a16="http://schemas.microsoft.com/office/drawing/2014/main" id="{99614BED-7800-4343-A37D-3B089DD1A9FF}"/>
                </a:ext>
              </a:extLst>
            </p:cNvPr>
            <p:cNvSpPr/>
            <p:nvPr/>
          </p:nvSpPr>
          <p:spPr>
            <a:xfrm>
              <a:off x="8130106" y="4942154"/>
              <a:ext cx="71860" cy="739349"/>
            </a:xfrm>
            <a:custGeom>
              <a:avLst/>
              <a:gdLst>
                <a:gd name="connsiteX0" fmla="*/ 25943 w 71861"/>
                <a:gd name="connsiteY0" fmla="*/ 739351 h 739351"/>
                <a:gd name="connsiteX1" fmla="*/ 0 w 71861"/>
                <a:gd name="connsiteY1" fmla="*/ 739351 h 739351"/>
                <a:gd name="connsiteX2" fmla="*/ 0 w 71861"/>
                <a:gd name="connsiteY2" fmla="*/ 121195 h 739351"/>
                <a:gd name="connsiteX3" fmla="*/ 47713 w 71861"/>
                <a:gd name="connsiteY3" fmla="*/ 0 h 739351"/>
                <a:gd name="connsiteX4" fmla="*/ 71861 w 71861"/>
                <a:gd name="connsiteY4" fmla="*/ 9515 h 739351"/>
                <a:gd name="connsiteX5" fmla="*/ 25943 w 71861"/>
                <a:gd name="connsiteY5" fmla="*/ 126117 h 739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61" h="739351">
                  <a:moveTo>
                    <a:pt x="25943" y="739351"/>
                  </a:moveTo>
                  <a:lnTo>
                    <a:pt x="0" y="739351"/>
                  </a:lnTo>
                  <a:lnTo>
                    <a:pt x="0" y="121195"/>
                  </a:lnTo>
                  <a:lnTo>
                    <a:pt x="47713" y="0"/>
                  </a:lnTo>
                  <a:lnTo>
                    <a:pt x="71861" y="9515"/>
                  </a:lnTo>
                  <a:lnTo>
                    <a:pt x="25943" y="12611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2" name="Полилиния: фигура 136">
              <a:extLst>
                <a:ext uri="{FF2B5EF4-FFF2-40B4-BE49-F238E27FC236}">
                  <a16:creationId xmlns="" xmlns:a16="http://schemas.microsoft.com/office/drawing/2014/main" id="{C8BAC56A-59A9-46CC-B5D9-41E53781236E}"/>
                </a:ext>
              </a:extLst>
            </p:cNvPr>
            <p:cNvSpPr/>
            <p:nvPr/>
          </p:nvSpPr>
          <p:spPr>
            <a:xfrm>
              <a:off x="8917703" y="4220964"/>
              <a:ext cx="754645" cy="928881"/>
            </a:xfrm>
            <a:custGeom>
              <a:avLst/>
              <a:gdLst>
                <a:gd name="connsiteX0" fmla="*/ 754646 w 754645"/>
                <a:gd name="connsiteY0" fmla="*/ 928884 h 928884"/>
                <a:gd name="connsiteX1" fmla="*/ 728702 w 754645"/>
                <a:gd name="connsiteY1" fmla="*/ 928884 h 928884"/>
                <a:gd name="connsiteX2" fmla="*/ 728702 w 754645"/>
                <a:gd name="connsiteY2" fmla="*/ 25929 h 928884"/>
                <a:gd name="connsiteX3" fmla="*/ 118743 w 754645"/>
                <a:gd name="connsiteY3" fmla="*/ 25929 h 928884"/>
                <a:gd name="connsiteX4" fmla="*/ 13870 w 754645"/>
                <a:gd name="connsiteY4" fmla="*/ 92345 h 928884"/>
                <a:gd name="connsiteX5" fmla="*/ 0 w 754645"/>
                <a:gd name="connsiteY5" fmla="*/ 70426 h 928884"/>
                <a:gd name="connsiteX6" fmla="*/ 111221 w 754645"/>
                <a:gd name="connsiteY6" fmla="*/ 0 h 928884"/>
                <a:gd name="connsiteX7" fmla="*/ 754646 w 754645"/>
                <a:gd name="connsiteY7" fmla="*/ 0 h 928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4645" h="928884">
                  <a:moveTo>
                    <a:pt x="754646" y="928884"/>
                  </a:moveTo>
                  <a:lnTo>
                    <a:pt x="728702" y="928884"/>
                  </a:lnTo>
                  <a:lnTo>
                    <a:pt x="728702" y="25929"/>
                  </a:lnTo>
                  <a:lnTo>
                    <a:pt x="118743" y="25929"/>
                  </a:lnTo>
                  <a:lnTo>
                    <a:pt x="13870" y="92345"/>
                  </a:lnTo>
                  <a:lnTo>
                    <a:pt x="0" y="70426"/>
                  </a:lnTo>
                  <a:lnTo>
                    <a:pt x="111221" y="0"/>
                  </a:lnTo>
                  <a:lnTo>
                    <a:pt x="7546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3" name="Полилиния: фигура 137">
              <a:extLst>
                <a:ext uri="{FF2B5EF4-FFF2-40B4-BE49-F238E27FC236}">
                  <a16:creationId xmlns="" xmlns:a16="http://schemas.microsoft.com/office/drawing/2014/main" id="{28674FEA-A1BE-4824-A7F9-58274822F64D}"/>
                </a:ext>
              </a:extLst>
            </p:cNvPr>
            <p:cNvSpPr/>
            <p:nvPr/>
          </p:nvSpPr>
          <p:spPr>
            <a:xfrm>
              <a:off x="9025585" y="4223087"/>
              <a:ext cx="124521" cy="650903"/>
            </a:xfrm>
            <a:custGeom>
              <a:avLst/>
              <a:gdLst>
                <a:gd name="connsiteX0" fmla="*/ 124523 w 124522"/>
                <a:gd name="connsiteY0" fmla="*/ 650905 h 650905"/>
                <a:gd name="connsiteX1" fmla="*/ 98582 w 124522"/>
                <a:gd name="connsiteY1" fmla="*/ 650905 h 650905"/>
                <a:gd name="connsiteX2" fmla="*/ 98582 w 124522"/>
                <a:gd name="connsiteY2" fmla="*/ 86268 h 650905"/>
                <a:gd name="connsiteX3" fmla="*/ 0 w 124522"/>
                <a:gd name="connsiteY3" fmla="*/ 21684 h 650905"/>
                <a:gd name="connsiteX4" fmla="*/ 14202 w 124522"/>
                <a:gd name="connsiteY4" fmla="*/ 0 h 650905"/>
                <a:gd name="connsiteX5" fmla="*/ 124523 w 124522"/>
                <a:gd name="connsiteY5" fmla="*/ 72256 h 650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4522" h="650905">
                  <a:moveTo>
                    <a:pt x="124523" y="650905"/>
                  </a:moveTo>
                  <a:lnTo>
                    <a:pt x="98582" y="650905"/>
                  </a:lnTo>
                  <a:lnTo>
                    <a:pt x="98582" y="86268"/>
                  </a:lnTo>
                  <a:lnTo>
                    <a:pt x="0" y="21684"/>
                  </a:lnTo>
                  <a:lnTo>
                    <a:pt x="14202" y="0"/>
                  </a:lnTo>
                  <a:lnTo>
                    <a:pt x="124523" y="7225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4" name="Полилиния: фигура 138">
              <a:extLst>
                <a:ext uri="{FF2B5EF4-FFF2-40B4-BE49-F238E27FC236}">
                  <a16:creationId xmlns="" xmlns:a16="http://schemas.microsoft.com/office/drawing/2014/main" id="{EA3C4349-57D3-4A6B-9583-9D78B5B86169}"/>
                </a:ext>
              </a:extLst>
            </p:cNvPr>
            <p:cNvSpPr/>
            <p:nvPr/>
          </p:nvSpPr>
          <p:spPr>
            <a:xfrm>
              <a:off x="9137125" y="4289375"/>
              <a:ext cx="447082" cy="25938"/>
            </a:xfrm>
            <a:custGeom>
              <a:avLst/>
              <a:gdLst>
                <a:gd name="connsiteX0" fmla="*/ 447083 w 447082"/>
                <a:gd name="connsiteY0" fmla="*/ 25938 h 25937"/>
                <a:gd name="connsiteX1" fmla="*/ 0 w 447082"/>
                <a:gd name="connsiteY1" fmla="*/ 25938 h 25937"/>
                <a:gd name="connsiteX2" fmla="*/ 0 w 447082"/>
                <a:gd name="connsiteY2" fmla="*/ 0 h 25937"/>
                <a:gd name="connsiteX3" fmla="*/ 447083 w 447082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7082" h="25937">
                  <a:moveTo>
                    <a:pt x="447083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4470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5" name="Полилиния: фигура 139">
              <a:extLst>
                <a:ext uri="{FF2B5EF4-FFF2-40B4-BE49-F238E27FC236}">
                  <a16:creationId xmlns="" xmlns:a16="http://schemas.microsoft.com/office/drawing/2014/main" id="{13DDAF7E-2DCE-4B05-A25D-0CED03A2DF76}"/>
                </a:ext>
              </a:extLst>
            </p:cNvPr>
            <p:cNvSpPr/>
            <p:nvPr/>
          </p:nvSpPr>
          <p:spPr>
            <a:xfrm>
              <a:off x="9484339" y="4302336"/>
              <a:ext cx="25940" cy="115236"/>
            </a:xfrm>
            <a:custGeom>
              <a:avLst/>
              <a:gdLst>
                <a:gd name="connsiteX0" fmla="*/ 25940 w 25940"/>
                <a:gd name="connsiteY0" fmla="*/ 115237 h 115236"/>
                <a:gd name="connsiteX1" fmla="*/ 0 w 25940"/>
                <a:gd name="connsiteY1" fmla="*/ 115237 h 115236"/>
                <a:gd name="connsiteX2" fmla="*/ 0 w 25940"/>
                <a:gd name="connsiteY2" fmla="*/ 0 h 115236"/>
                <a:gd name="connsiteX3" fmla="*/ 25940 w 25940"/>
                <a:gd name="connsiteY3" fmla="*/ 0 h 11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115236">
                  <a:moveTo>
                    <a:pt x="25940" y="115237"/>
                  </a:moveTo>
                  <a:lnTo>
                    <a:pt x="0" y="115237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6" name="Полилиния: фигура 140">
              <a:extLst>
                <a:ext uri="{FF2B5EF4-FFF2-40B4-BE49-F238E27FC236}">
                  <a16:creationId xmlns="" xmlns:a16="http://schemas.microsoft.com/office/drawing/2014/main" id="{6A5DEDF5-9DD5-4B2F-8F6F-84F4B5136DC8}"/>
                </a:ext>
              </a:extLst>
            </p:cNvPr>
            <p:cNvSpPr/>
            <p:nvPr/>
          </p:nvSpPr>
          <p:spPr>
            <a:xfrm>
              <a:off x="9206999" y="4302348"/>
              <a:ext cx="25940" cy="849822"/>
            </a:xfrm>
            <a:custGeom>
              <a:avLst/>
              <a:gdLst>
                <a:gd name="connsiteX0" fmla="*/ 25940 w 25940"/>
                <a:gd name="connsiteY0" fmla="*/ 849823 h 849823"/>
                <a:gd name="connsiteX1" fmla="*/ 0 w 25940"/>
                <a:gd name="connsiteY1" fmla="*/ 849823 h 849823"/>
                <a:gd name="connsiteX2" fmla="*/ 0 w 25940"/>
                <a:gd name="connsiteY2" fmla="*/ 0 h 849823"/>
                <a:gd name="connsiteX3" fmla="*/ 25940 w 25940"/>
                <a:gd name="connsiteY3" fmla="*/ 0 h 84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849823">
                  <a:moveTo>
                    <a:pt x="25940" y="849823"/>
                  </a:moveTo>
                  <a:lnTo>
                    <a:pt x="0" y="849823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7" name="Полилиния: фигура 141">
              <a:extLst>
                <a:ext uri="{FF2B5EF4-FFF2-40B4-BE49-F238E27FC236}">
                  <a16:creationId xmlns="" xmlns:a16="http://schemas.microsoft.com/office/drawing/2014/main" id="{5A8DE98A-4D5E-4DE6-927E-DF3F57B0CF1B}"/>
                </a:ext>
              </a:extLst>
            </p:cNvPr>
            <p:cNvSpPr/>
            <p:nvPr/>
          </p:nvSpPr>
          <p:spPr>
            <a:xfrm>
              <a:off x="9292015" y="4404607"/>
              <a:ext cx="254277" cy="747560"/>
            </a:xfrm>
            <a:custGeom>
              <a:avLst/>
              <a:gdLst>
                <a:gd name="connsiteX0" fmla="*/ 254278 w 254277"/>
                <a:gd name="connsiteY0" fmla="*/ 747562 h 747562"/>
                <a:gd name="connsiteX1" fmla="*/ 228338 w 254277"/>
                <a:gd name="connsiteY1" fmla="*/ 747562 h 747562"/>
                <a:gd name="connsiteX2" fmla="*/ 228338 w 254277"/>
                <a:gd name="connsiteY2" fmla="*/ 25944 h 747562"/>
                <a:gd name="connsiteX3" fmla="*/ 0 w 254277"/>
                <a:gd name="connsiteY3" fmla="*/ 25944 h 747562"/>
                <a:gd name="connsiteX4" fmla="*/ 0 w 254277"/>
                <a:gd name="connsiteY4" fmla="*/ 0 h 747562"/>
                <a:gd name="connsiteX5" fmla="*/ 254278 w 254277"/>
                <a:gd name="connsiteY5" fmla="*/ 0 h 74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4277" h="747562">
                  <a:moveTo>
                    <a:pt x="254278" y="747562"/>
                  </a:moveTo>
                  <a:lnTo>
                    <a:pt x="228338" y="747562"/>
                  </a:lnTo>
                  <a:lnTo>
                    <a:pt x="228338" y="25944"/>
                  </a:lnTo>
                  <a:lnTo>
                    <a:pt x="0" y="25944"/>
                  </a:lnTo>
                  <a:lnTo>
                    <a:pt x="0" y="0"/>
                  </a:lnTo>
                  <a:lnTo>
                    <a:pt x="2542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8" name="Полилиния: фигура 142">
              <a:extLst>
                <a:ext uri="{FF2B5EF4-FFF2-40B4-BE49-F238E27FC236}">
                  <a16:creationId xmlns="" xmlns:a16="http://schemas.microsoft.com/office/drawing/2014/main" id="{43D6D49C-EB47-4B11-82EF-A08B32078B79}"/>
                </a:ext>
              </a:extLst>
            </p:cNvPr>
            <p:cNvSpPr/>
            <p:nvPr/>
          </p:nvSpPr>
          <p:spPr>
            <a:xfrm>
              <a:off x="8202135" y="4775499"/>
              <a:ext cx="859372" cy="585520"/>
            </a:xfrm>
            <a:custGeom>
              <a:avLst/>
              <a:gdLst>
                <a:gd name="connsiteX0" fmla="*/ 25940 w 859373"/>
                <a:gd name="connsiteY0" fmla="*/ 585523 h 585522"/>
                <a:gd name="connsiteX1" fmla="*/ 0 w 859373"/>
                <a:gd name="connsiteY1" fmla="*/ 585523 h 585522"/>
                <a:gd name="connsiteX2" fmla="*/ 0 w 859373"/>
                <a:gd name="connsiteY2" fmla="*/ 290560 h 585522"/>
                <a:gd name="connsiteX3" fmla="*/ 234276 w 859373"/>
                <a:gd name="connsiteY3" fmla="*/ 290560 h 585522"/>
                <a:gd name="connsiteX4" fmla="*/ 400180 w 859373"/>
                <a:gd name="connsiteY4" fmla="*/ 124676 h 585522"/>
                <a:gd name="connsiteX5" fmla="*/ 468771 w 859373"/>
                <a:gd name="connsiteY5" fmla="*/ 124676 h 585522"/>
                <a:gd name="connsiteX6" fmla="*/ 540643 w 859373"/>
                <a:gd name="connsiteY6" fmla="*/ 52822 h 585522"/>
                <a:gd name="connsiteX7" fmla="*/ 620647 w 859373"/>
                <a:gd name="connsiteY7" fmla="*/ 52822 h 585522"/>
                <a:gd name="connsiteX8" fmla="*/ 685468 w 859373"/>
                <a:gd name="connsiteY8" fmla="*/ 0 h 585522"/>
                <a:gd name="connsiteX9" fmla="*/ 859373 w 859373"/>
                <a:gd name="connsiteY9" fmla="*/ 0 h 585522"/>
                <a:gd name="connsiteX10" fmla="*/ 859373 w 859373"/>
                <a:gd name="connsiteY10" fmla="*/ 25949 h 585522"/>
                <a:gd name="connsiteX11" fmla="*/ 694701 w 859373"/>
                <a:gd name="connsiteY11" fmla="*/ 25949 h 585522"/>
                <a:gd name="connsiteX12" fmla="*/ 629868 w 859373"/>
                <a:gd name="connsiteY12" fmla="*/ 78757 h 585522"/>
                <a:gd name="connsiteX13" fmla="*/ 551389 w 859373"/>
                <a:gd name="connsiteY13" fmla="*/ 78757 h 585522"/>
                <a:gd name="connsiteX14" fmla="*/ 479508 w 859373"/>
                <a:gd name="connsiteY14" fmla="*/ 150620 h 585522"/>
                <a:gd name="connsiteX15" fmla="*/ 410925 w 859373"/>
                <a:gd name="connsiteY15" fmla="*/ 150620 h 585522"/>
                <a:gd name="connsiteX16" fmla="*/ 245036 w 859373"/>
                <a:gd name="connsiteY16" fmla="*/ 316495 h 585522"/>
                <a:gd name="connsiteX17" fmla="*/ 25940 w 859373"/>
                <a:gd name="connsiteY17" fmla="*/ 316495 h 58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59373" h="585522">
                  <a:moveTo>
                    <a:pt x="25940" y="585523"/>
                  </a:moveTo>
                  <a:lnTo>
                    <a:pt x="0" y="585523"/>
                  </a:lnTo>
                  <a:lnTo>
                    <a:pt x="0" y="290560"/>
                  </a:lnTo>
                  <a:lnTo>
                    <a:pt x="234276" y="290560"/>
                  </a:lnTo>
                  <a:lnTo>
                    <a:pt x="400180" y="124676"/>
                  </a:lnTo>
                  <a:lnTo>
                    <a:pt x="468771" y="124676"/>
                  </a:lnTo>
                  <a:lnTo>
                    <a:pt x="540643" y="52822"/>
                  </a:lnTo>
                  <a:lnTo>
                    <a:pt x="620647" y="52822"/>
                  </a:lnTo>
                  <a:lnTo>
                    <a:pt x="685468" y="0"/>
                  </a:lnTo>
                  <a:lnTo>
                    <a:pt x="859373" y="0"/>
                  </a:lnTo>
                  <a:lnTo>
                    <a:pt x="859373" y="25949"/>
                  </a:lnTo>
                  <a:lnTo>
                    <a:pt x="694701" y="25949"/>
                  </a:lnTo>
                  <a:lnTo>
                    <a:pt x="629868" y="78757"/>
                  </a:lnTo>
                  <a:lnTo>
                    <a:pt x="551389" y="78757"/>
                  </a:lnTo>
                  <a:lnTo>
                    <a:pt x="479508" y="150620"/>
                  </a:lnTo>
                  <a:lnTo>
                    <a:pt x="410925" y="150620"/>
                  </a:lnTo>
                  <a:lnTo>
                    <a:pt x="245036" y="316495"/>
                  </a:lnTo>
                  <a:lnTo>
                    <a:pt x="25940" y="31649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9" name="Полилиния: фигура 143">
              <a:extLst>
                <a:ext uri="{FF2B5EF4-FFF2-40B4-BE49-F238E27FC236}">
                  <a16:creationId xmlns="" xmlns:a16="http://schemas.microsoft.com/office/drawing/2014/main" id="{82419A59-FC3D-4D98-A273-181E9C159DFA}"/>
                </a:ext>
              </a:extLst>
            </p:cNvPr>
            <p:cNvSpPr/>
            <p:nvPr/>
          </p:nvSpPr>
          <p:spPr>
            <a:xfrm>
              <a:off x="8883050" y="4779291"/>
              <a:ext cx="178451" cy="117123"/>
            </a:xfrm>
            <a:custGeom>
              <a:avLst/>
              <a:gdLst>
                <a:gd name="connsiteX0" fmla="*/ 178453 w 178452"/>
                <a:gd name="connsiteY0" fmla="*/ 117124 h 117123"/>
                <a:gd name="connsiteX1" fmla="*/ 98797 w 178452"/>
                <a:gd name="connsiteY1" fmla="*/ 117124 h 117123"/>
                <a:gd name="connsiteX2" fmla="*/ 0 w 178452"/>
                <a:gd name="connsiteY2" fmla="*/ 18350 h 117123"/>
                <a:gd name="connsiteX3" fmla="*/ 18340 w 178452"/>
                <a:gd name="connsiteY3" fmla="*/ 0 h 117123"/>
                <a:gd name="connsiteX4" fmla="*/ 109534 w 178452"/>
                <a:gd name="connsiteY4" fmla="*/ 91186 h 117123"/>
                <a:gd name="connsiteX5" fmla="*/ 178453 w 178452"/>
                <a:gd name="connsiteY5" fmla="*/ 91186 h 117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452" h="117123">
                  <a:moveTo>
                    <a:pt x="178453" y="117124"/>
                  </a:moveTo>
                  <a:lnTo>
                    <a:pt x="98797" y="117124"/>
                  </a:lnTo>
                  <a:lnTo>
                    <a:pt x="0" y="18350"/>
                  </a:lnTo>
                  <a:lnTo>
                    <a:pt x="18340" y="0"/>
                  </a:lnTo>
                  <a:lnTo>
                    <a:pt x="109534" y="91186"/>
                  </a:lnTo>
                  <a:lnTo>
                    <a:pt x="178453" y="9118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0" name="Полилиния: фигура 144">
              <a:extLst>
                <a:ext uri="{FF2B5EF4-FFF2-40B4-BE49-F238E27FC236}">
                  <a16:creationId xmlns="" xmlns:a16="http://schemas.microsoft.com/office/drawing/2014/main" id="{B195392B-FB91-4BED-8191-9CFACCFFEB43}"/>
                </a:ext>
              </a:extLst>
            </p:cNvPr>
            <p:cNvSpPr/>
            <p:nvPr/>
          </p:nvSpPr>
          <p:spPr>
            <a:xfrm>
              <a:off x="8738974" y="4832112"/>
              <a:ext cx="237885" cy="140387"/>
            </a:xfrm>
            <a:custGeom>
              <a:avLst/>
              <a:gdLst>
                <a:gd name="connsiteX0" fmla="*/ 237886 w 237886"/>
                <a:gd name="connsiteY0" fmla="*/ 140388 h 140387"/>
                <a:gd name="connsiteX1" fmla="*/ 122082 w 237886"/>
                <a:gd name="connsiteY1" fmla="*/ 140388 h 140387"/>
                <a:gd name="connsiteX2" fmla="*/ 0 w 237886"/>
                <a:gd name="connsiteY2" fmla="*/ 18348 h 140387"/>
                <a:gd name="connsiteX3" fmla="*/ 18351 w 237886"/>
                <a:gd name="connsiteY3" fmla="*/ 0 h 140387"/>
                <a:gd name="connsiteX4" fmla="*/ 132831 w 237886"/>
                <a:gd name="connsiteY4" fmla="*/ 114453 h 140387"/>
                <a:gd name="connsiteX5" fmla="*/ 237886 w 237886"/>
                <a:gd name="connsiteY5" fmla="*/ 114453 h 14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7886" h="140387">
                  <a:moveTo>
                    <a:pt x="237886" y="140388"/>
                  </a:moveTo>
                  <a:lnTo>
                    <a:pt x="122082" y="140388"/>
                  </a:lnTo>
                  <a:lnTo>
                    <a:pt x="0" y="18348"/>
                  </a:lnTo>
                  <a:lnTo>
                    <a:pt x="18351" y="0"/>
                  </a:lnTo>
                  <a:lnTo>
                    <a:pt x="132831" y="114453"/>
                  </a:lnTo>
                  <a:lnTo>
                    <a:pt x="237886" y="114453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1" name="Полилиния: фигура 145">
              <a:extLst>
                <a:ext uri="{FF2B5EF4-FFF2-40B4-BE49-F238E27FC236}">
                  <a16:creationId xmlns="" xmlns:a16="http://schemas.microsoft.com/office/drawing/2014/main" id="{394A60F8-6A40-4DF0-8688-10D659601AA7}"/>
                </a:ext>
              </a:extLst>
            </p:cNvPr>
            <p:cNvSpPr/>
            <p:nvPr/>
          </p:nvSpPr>
          <p:spPr>
            <a:xfrm>
              <a:off x="8598515" y="4903981"/>
              <a:ext cx="221674" cy="128137"/>
            </a:xfrm>
            <a:custGeom>
              <a:avLst/>
              <a:gdLst>
                <a:gd name="connsiteX0" fmla="*/ 221675 w 221675"/>
                <a:gd name="connsiteY0" fmla="*/ 128138 h 128137"/>
                <a:gd name="connsiteX1" fmla="*/ 109827 w 221675"/>
                <a:gd name="connsiteY1" fmla="*/ 128138 h 128137"/>
                <a:gd name="connsiteX2" fmla="*/ 0 w 221675"/>
                <a:gd name="connsiteY2" fmla="*/ 18348 h 128137"/>
                <a:gd name="connsiteX3" fmla="*/ 18348 w 221675"/>
                <a:gd name="connsiteY3" fmla="*/ 0 h 128137"/>
                <a:gd name="connsiteX4" fmla="*/ 120575 w 221675"/>
                <a:gd name="connsiteY4" fmla="*/ 102209 h 128137"/>
                <a:gd name="connsiteX5" fmla="*/ 221675 w 221675"/>
                <a:gd name="connsiteY5" fmla="*/ 102209 h 12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675" h="128137">
                  <a:moveTo>
                    <a:pt x="221675" y="128138"/>
                  </a:moveTo>
                  <a:lnTo>
                    <a:pt x="109827" y="128138"/>
                  </a:lnTo>
                  <a:lnTo>
                    <a:pt x="0" y="18348"/>
                  </a:lnTo>
                  <a:lnTo>
                    <a:pt x="18348" y="0"/>
                  </a:lnTo>
                  <a:lnTo>
                    <a:pt x="120575" y="102209"/>
                  </a:lnTo>
                  <a:lnTo>
                    <a:pt x="221675" y="10220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2" name="Полилиния: фигура 146">
              <a:extLst>
                <a:ext uri="{FF2B5EF4-FFF2-40B4-BE49-F238E27FC236}">
                  <a16:creationId xmlns="" xmlns:a16="http://schemas.microsoft.com/office/drawing/2014/main" id="{3BDE6C2C-1E37-419B-AE25-4D5526A94DAE}"/>
                </a:ext>
              </a:extLst>
            </p:cNvPr>
            <p:cNvSpPr/>
            <p:nvPr/>
          </p:nvSpPr>
          <p:spPr>
            <a:xfrm>
              <a:off x="8545512" y="4956980"/>
              <a:ext cx="591623" cy="191428"/>
            </a:xfrm>
            <a:custGeom>
              <a:avLst/>
              <a:gdLst>
                <a:gd name="connsiteX0" fmla="*/ 591623 w 591623"/>
                <a:gd name="connsiteY0" fmla="*/ 191430 h 191429"/>
                <a:gd name="connsiteX1" fmla="*/ 155460 w 591623"/>
                <a:gd name="connsiteY1" fmla="*/ 191430 h 191429"/>
                <a:gd name="connsiteX2" fmla="*/ 155460 w 591623"/>
                <a:gd name="connsiteY2" fmla="*/ 127920 h 191429"/>
                <a:gd name="connsiteX3" fmla="*/ 109592 w 591623"/>
                <a:gd name="connsiteY3" fmla="*/ 127920 h 191429"/>
                <a:gd name="connsiteX4" fmla="*/ 0 w 591623"/>
                <a:gd name="connsiteY4" fmla="*/ 18348 h 191429"/>
                <a:gd name="connsiteX5" fmla="*/ 18337 w 591623"/>
                <a:gd name="connsiteY5" fmla="*/ 0 h 191429"/>
                <a:gd name="connsiteX6" fmla="*/ 120340 w 591623"/>
                <a:gd name="connsiteY6" fmla="*/ 101982 h 191429"/>
                <a:gd name="connsiteX7" fmla="*/ 181400 w 591623"/>
                <a:gd name="connsiteY7" fmla="*/ 101982 h 191429"/>
                <a:gd name="connsiteX8" fmla="*/ 181400 w 591623"/>
                <a:gd name="connsiteY8" fmla="*/ 165495 h 191429"/>
                <a:gd name="connsiteX9" fmla="*/ 591623 w 591623"/>
                <a:gd name="connsiteY9" fmla="*/ 165495 h 191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1623" h="191429">
                  <a:moveTo>
                    <a:pt x="591623" y="191430"/>
                  </a:moveTo>
                  <a:lnTo>
                    <a:pt x="155460" y="191430"/>
                  </a:lnTo>
                  <a:lnTo>
                    <a:pt x="155460" y="127920"/>
                  </a:lnTo>
                  <a:lnTo>
                    <a:pt x="109592" y="127920"/>
                  </a:lnTo>
                  <a:lnTo>
                    <a:pt x="0" y="18348"/>
                  </a:lnTo>
                  <a:lnTo>
                    <a:pt x="18337" y="0"/>
                  </a:lnTo>
                  <a:lnTo>
                    <a:pt x="120340" y="101982"/>
                  </a:lnTo>
                  <a:lnTo>
                    <a:pt x="181400" y="101982"/>
                  </a:lnTo>
                  <a:lnTo>
                    <a:pt x="181400" y="165495"/>
                  </a:lnTo>
                  <a:lnTo>
                    <a:pt x="591623" y="16549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3" name="Полилиния: фигура 147">
              <a:extLst>
                <a:ext uri="{FF2B5EF4-FFF2-40B4-BE49-F238E27FC236}">
                  <a16:creationId xmlns="" xmlns:a16="http://schemas.microsoft.com/office/drawing/2014/main" id="{CCA5DB0D-C021-4FDE-AA9F-D3394997FCEF}"/>
                </a:ext>
              </a:extLst>
            </p:cNvPr>
            <p:cNvSpPr/>
            <p:nvPr/>
          </p:nvSpPr>
          <p:spPr>
            <a:xfrm>
              <a:off x="8236715" y="5467015"/>
              <a:ext cx="1068264" cy="214488"/>
            </a:xfrm>
            <a:custGeom>
              <a:avLst/>
              <a:gdLst>
                <a:gd name="connsiteX0" fmla="*/ 1068265 w 1068264"/>
                <a:gd name="connsiteY0" fmla="*/ 214490 h 214489"/>
                <a:gd name="connsiteX1" fmla="*/ 1042325 w 1068264"/>
                <a:gd name="connsiteY1" fmla="*/ 214490 h 214489"/>
                <a:gd name="connsiteX2" fmla="*/ 1042325 w 1068264"/>
                <a:gd name="connsiteY2" fmla="*/ 25938 h 214489"/>
                <a:gd name="connsiteX3" fmla="*/ 0 w 1068264"/>
                <a:gd name="connsiteY3" fmla="*/ 25938 h 214489"/>
                <a:gd name="connsiteX4" fmla="*/ 0 w 1068264"/>
                <a:gd name="connsiteY4" fmla="*/ 0 h 214489"/>
                <a:gd name="connsiteX5" fmla="*/ 1068265 w 1068264"/>
                <a:gd name="connsiteY5" fmla="*/ 0 h 21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8264" h="214489">
                  <a:moveTo>
                    <a:pt x="1068265" y="214490"/>
                  </a:moveTo>
                  <a:lnTo>
                    <a:pt x="1042325" y="214490"/>
                  </a:lnTo>
                  <a:lnTo>
                    <a:pt x="1042325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06826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4" name="Полилиния: фигура 148">
              <a:extLst>
                <a:ext uri="{FF2B5EF4-FFF2-40B4-BE49-F238E27FC236}">
                  <a16:creationId xmlns="" xmlns:a16="http://schemas.microsoft.com/office/drawing/2014/main" id="{AAFE6B74-F0D0-4BB7-9EB3-E25E40C169BB}"/>
                </a:ext>
              </a:extLst>
            </p:cNvPr>
            <p:cNvSpPr/>
            <p:nvPr/>
          </p:nvSpPr>
          <p:spPr>
            <a:xfrm>
              <a:off x="8281376" y="5123826"/>
              <a:ext cx="356932" cy="356163"/>
            </a:xfrm>
            <a:custGeom>
              <a:avLst/>
              <a:gdLst>
                <a:gd name="connsiteX0" fmla="*/ 25940 w 356933"/>
                <a:gd name="connsiteY0" fmla="*/ 356163 h 356163"/>
                <a:gd name="connsiteX1" fmla="*/ 0 w 356933"/>
                <a:gd name="connsiteY1" fmla="*/ 356163 h 356163"/>
                <a:gd name="connsiteX2" fmla="*/ 0 w 356933"/>
                <a:gd name="connsiteY2" fmla="*/ 123393 h 356163"/>
                <a:gd name="connsiteX3" fmla="*/ 36012 w 356933"/>
                <a:gd name="connsiteY3" fmla="*/ 123393 h 356163"/>
                <a:gd name="connsiteX4" fmla="*/ 36012 w 356933"/>
                <a:gd name="connsiteY4" fmla="*/ 93027 h 356163"/>
                <a:gd name="connsiteX5" fmla="*/ 129078 w 356933"/>
                <a:gd name="connsiteY5" fmla="*/ 0 h 356163"/>
                <a:gd name="connsiteX6" fmla="*/ 356934 w 356933"/>
                <a:gd name="connsiteY6" fmla="*/ 0 h 356163"/>
                <a:gd name="connsiteX7" fmla="*/ 356934 w 356933"/>
                <a:gd name="connsiteY7" fmla="*/ 25935 h 356163"/>
                <a:gd name="connsiteX8" fmla="*/ 139827 w 356933"/>
                <a:gd name="connsiteY8" fmla="*/ 25935 h 356163"/>
                <a:gd name="connsiteX9" fmla="*/ 61963 w 356933"/>
                <a:gd name="connsiteY9" fmla="*/ 103774 h 356163"/>
                <a:gd name="connsiteX10" fmla="*/ 61963 w 356933"/>
                <a:gd name="connsiteY10" fmla="*/ 149327 h 356163"/>
                <a:gd name="connsiteX11" fmla="*/ 25940 w 356933"/>
                <a:gd name="connsiteY11" fmla="*/ 149327 h 35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6933" h="356163">
                  <a:moveTo>
                    <a:pt x="25940" y="356163"/>
                  </a:moveTo>
                  <a:lnTo>
                    <a:pt x="0" y="356163"/>
                  </a:lnTo>
                  <a:lnTo>
                    <a:pt x="0" y="123393"/>
                  </a:lnTo>
                  <a:lnTo>
                    <a:pt x="36012" y="123393"/>
                  </a:lnTo>
                  <a:lnTo>
                    <a:pt x="36012" y="93027"/>
                  </a:lnTo>
                  <a:lnTo>
                    <a:pt x="129078" y="0"/>
                  </a:lnTo>
                  <a:lnTo>
                    <a:pt x="356934" y="0"/>
                  </a:lnTo>
                  <a:lnTo>
                    <a:pt x="356934" y="25935"/>
                  </a:lnTo>
                  <a:lnTo>
                    <a:pt x="139827" y="25935"/>
                  </a:lnTo>
                  <a:lnTo>
                    <a:pt x="61963" y="103774"/>
                  </a:lnTo>
                  <a:lnTo>
                    <a:pt x="61963" y="149327"/>
                  </a:lnTo>
                  <a:lnTo>
                    <a:pt x="25940" y="14932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5" name="Полилиния: фигура 149">
              <a:extLst>
                <a:ext uri="{FF2B5EF4-FFF2-40B4-BE49-F238E27FC236}">
                  <a16:creationId xmlns="" xmlns:a16="http://schemas.microsoft.com/office/drawing/2014/main" id="{D31A398C-C162-4261-8BED-5BBA95D245ED}"/>
                </a:ext>
              </a:extLst>
            </p:cNvPr>
            <p:cNvSpPr/>
            <p:nvPr/>
          </p:nvSpPr>
          <p:spPr>
            <a:xfrm>
              <a:off x="8406663" y="5127618"/>
              <a:ext cx="826279" cy="287411"/>
            </a:xfrm>
            <a:custGeom>
              <a:avLst/>
              <a:gdLst>
                <a:gd name="connsiteX0" fmla="*/ 826280 w 826279"/>
                <a:gd name="connsiteY0" fmla="*/ 287413 h 287413"/>
                <a:gd name="connsiteX1" fmla="*/ 800340 w 826279"/>
                <a:gd name="connsiteY1" fmla="*/ 287413 h 287413"/>
                <a:gd name="connsiteX2" fmla="*/ 800340 w 826279"/>
                <a:gd name="connsiteY2" fmla="*/ 96320 h 287413"/>
                <a:gd name="connsiteX3" fmla="*/ 77997 w 826279"/>
                <a:gd name="connsiteY3" fmla="*/ 96320 h 287413"/>
                <a:gd name="connsiteX4" fmla="*/ 0 w 826279"/>
                <a:gd name="connsiteY4" fmla="*/ 18345 h 287413"/>
                <a:gd name="connsiteX5" fmla="*/ 18348 w 826279"/>
                <a:gd name="connsiteY5" fmla="*/ 0 h 287413"/>
                <a:gd name="connsiteX6" fmla="*/ 88742 w 826279"/>
                <a:gd name="connsiteY6" fmla="*/ 70392 h 287413"/>
                <a:gd name="connsiteX7" fmla="*/ 826280 w 826279"/>
                <a:gd name="connsiteY7" fmla="*/ 70392 h 28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6279" h="287413">
                  <a:moveTo>
                    <a:pt x="826280" y="287413"/>
                  </a:moveTo>
                  <a:lnTo>
                    <a:pt x="800340" y="287413"/>
                  </a:lnTo>
                  <a:lnTo>
                    <a:pt x="800340" y="96320"/>
                  </a:lnTo>
                  <a:lnTo>
                    <a:pt x="77997" y="96320"/>
                  </a:lnTo>
                  <a:lnTo>
                    <a:pt x="0" y="18345"/>
                  </a:lnTo>
                  <a:lnTo>
                    <a:pt x="18348" y="0"/>
                  </a:lnTo>
                  <a:lnTo>
                    <a:pt x="88742" y="70392"/>
                  </a:lnTo>
                  <a:lnTo>
                    <a:pt x="826280" y="7039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6" name="Полилиния: фигура 150">
              <a:extLst>
                <a:ext uri="{FF2B5EF4-FFF2-40B4-BE49-F238E27FC236}">
                  <a16:creationId xmlns="" xmlns:a16="http://schemas.microsoft.com/office/drawing/2014/main" id="{247767CD-BE2A-4ABE-A636-88E5F500360B}"/>
                </a:ext>
              </a:extLst>
            </p:cNvPr>
            <p:cNvSpPr/>
            <p:nvPr/>
          </p:nvSpPr>
          <p:spPr>
            <a:xfrm>
              <a:off x="9292013" y="5139193"/>
              <a:ext cx="437964" cy="542310"/>
            </a:xfrm>
            <a:custGeom>
              <a:avLst/>
              <a:gdLst>
                <a:gd name="connsiteX0" fmla="*/ 437966 w 437965"/>
                <a:gd name="connsiteY0" fmla="*/ 542312 h 542311"/>
                <a:gd name="connsiteX1" fmla="*/ 412024 w 437965"/>
                <a:gd name="connsiteY1" fmla="*/ 542312 h 542311"/>
                <a:gd name="connsiteX2" fmla="*/ 412024 w 437965"/>
                <a:gd name="connsiteY2" fmla="*/ 25938 h 542311"/>
                <a:gd name="connsiteX3" fmla="*/ 0 w 437965"/>
                <a:gd name="connsiteY3" fmla="*/ 25938 h 542311"/>
                <a:gd name="connsiteX4" fmla="*/ 0 w 437965"/>
                <a:gd name="connsiteY4" fmla="*/ 0 h 542311"/>
                <a:gd name="connsiteX5" fmla="*/ 437966 w 437965"/>
                <a:gd name="connsiteY5" fmla="*/ 0 h 54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965" h="542311">
                  <a:moveTo>
                    <a:pt x="437966" y="542312"/>
                  </a:moveTo>
                  <a:lnTo>
                    <a:pt x="412024" y="542312"/>
                  </a:lnTo>
                  <a:lnTo>
                    <a:pt x="412024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437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7" name="Полилиния: фигура 151">
              <a:extLst>
                <a:ext uri="{FF2B5EF4-FFF2-40B4-BE49-F238E27FC236}">
                  <a16:creationId xmlns="" xmlns:a16="http://schemas.microsoft.com/office/drawing/2014/main" id="{1142FB40-5346-435F-86DD-961470508654}"/>
                </a:ext>
              </a:extLst>
            </p:cNvPr>
            <p:cNvSpPr/>
            <p:nvPr/>
          </p:nvSpPr>
          <p:spPr>
            <a:xfrm>
              <a:off x="9292013" y="4555846"/>
              <a:ext cx="133617" cy="596319"/>
            </a:xfrm>
            <a:custGeom>
              <a:avLst/>
              <a:gdLst>
                <a:gd name="connsiteX0" fmla="*/ 133618 w 133617"/>
                <a:gd name="connsiteY0" fmla="*/ 596321 h 596320"/>
                <a:gd name="connsiteX1" fmla="*/ 107678 w 133617"/>
                <a:gd name="connsiteY1" fmla="*/ 596321 h 596320"/>
                <a:gd name="connsiteX2" fmla="*/ 107678 w 133617"/>
                <a:gd name="connsiteY2" fmla="*/ 25935 h 596320"/>
                <a:gd name="connsiteX3" fmla="*/ 0 w 133617"/>
                <a:gd name="connsiteY3" fmla="*/ 25935 h 596320"/>
                <a:gd name="connsiteX4" fmla="*/ 0 w 133617"/>
                <a:gd name="connsiteY4" fmla="*/ 0 h 596320"/>
                <a:gd name="connsiteX5" fmla="*/ 133618 w 133617"/>
                <a:gd name="connsiteY5" fmla="*/ 0 h 59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617" h="596320">
                  <a:moveTo>
                    <a:pt x="133618" y="596321"/>
                  </a:moveTo>
                  <a:lnTo>
                    <a:pt x="107678" y="596321"/>
                  </a:lnTo>
                  <a:lnTo>
                    <a:pt x="107678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1336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8" name="Полилиния: фигура 152">
              <a:extLst>
                <a:ext uri="{FF2B5EF4-FFF2-40B4-BE49-F238E27FC236}">
                  <a16:creationId xmlns="" xmlns:a16="http://schemas.microsoft.com/office/drawing/2014/main" id="{1A11C503-A450-42A0-B133-0CFCAABAB861}"/>
                </a:ext>
              </a:extLst>
            </p:cNvPr>
            <p:cNvSpPr/>
            <p:nvPr/>
          </p:nvSpPr>
          <p:spPr>
            <a:xfrm>
              <a:off x="9659385" y="4775502"/>
              <a:ext cx="385375" cy="150619"/>
            </a:xfrm>
            <a:custGeom>
              <a:avLst/>
              <a:gdLst>
                <a:gd name="connsiteX0" fmla="*/ 385374 w 385374"/>
                <a:gd name="connsiteY0" fmla="*/ 150620 h 150619"/>
                <a:gd name="connsiteX1" fmla="*/ 250096 w 385374"/>
                <a:gd name="connsiteY1" fmla="*/ 150620 h 150619"/>
                <a:gd name="connsiteX2" fmla="*/ 250096 w 385374"/>
                <a:gd name="connsiteY2" fmla="*/ 103704 h 150619"/>
                <a:gd name="connsiteX3" fmla="*/ 225120 w 385374"/>
                <a:gd name="connsiteY3" fmla="*/ 78751 h 150619"/>
                <a:gd name="connsiteX4" fmla="*/ 138291 w 385374"/>
                <a:gd name="connsiteY4" fmla="*/ 78751 h 150619"/>
                <a:gd name="connsiteX5" fmla="*/ 138291 w 385374"/>
                <a:gd name="connsiteY5" fmla="*/ 25935 h 150619"/>
                <a:gd name="connsiteX6" fmla="*/ 0 w 385374"/>
                <a:gd name="connsiteY6" fmla="*/ 25935 h 150619"/>
                <a:gd name="connsiteX7" fmla="*/ 0 w 385374"/>
                <a:gd name="connsiteY7" fmla="*/ 0 h 150619"/>
                <a:gd name="connsiteX8" fmla="*/ 164231 w 385374"/>
                <a:gd name="connsiteY8" fmla="*/ 0 h 150619"/>
                <a:gd name="connsiteX9" fmla="*/ 164231 w 385374"/>
                <a:gd name="connsiteY9" fmla="*/ 52816 h 150619"/>
                <a:gd name="connsiteX10" fmla="*/ 235877 w 385374"/>
                <a:gd name="connsiteY10" fmla="*/ 52816 h 150619"/>
                <a:gd name="connsiteX11" fmla="*/ 276038 w 385374"/>
                <a:gd name="connsiteY11" fmla="*/ 92958 h 150619"/>
                <a:gd name="connsiteX12" fmla="*/ 276038 w 385374"/>
                <a:gd name="connsiteY12" fmla="*/ 124685 h 150619"/>
                <a:gd name="connsiteX13" fmla="*/ 385374 w 385374"/>
                <a:gd name="connsiteY13" fmla="*/ 124685 h 150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374" h="150619">
                  <a:moveTo>
                    <a:pt x="385374" y="150620"/>
                  </a:moveTo>
                  <a:lnTo>
                    <a:pt x="250096" y="150620"/>
                  </a:lnTo>
                  <a:lnTo>
                    <a:pt x="250096" y="103704"/>
                  </a:lnTo>
                  <a:lnTo>
                    <a:pt x="225120" y="78751"/>
                  </a:lnTo>
                  <a:lnTo>
                    <a:pt x="138291" y="78751"/>
                  </a:lnTo>
                  <a:lnTo>
                    <a:pt x="138291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164231" y="0"/>
                  </a:lnTo>
                  <a:lnTo>
                    <a:pt x="164231" y="52816"/>
                  </a:lnTo>
                  <a:lnTo>
                    <a:pt x="235877" y="52816"/>
                  </a:lnTo>
                  <a:lnTo>
                    <a:pt x="276038" y="92958"/>
                  </a:lnTo>
                  <a:lnTo>
                    <a:pt x="276038" y="124685"/>
                  </a:lnTo>
                  <a:lnTo>
                    <a:pt x="385374" y="12468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" name="Полилиния: фигура 153">
              <a:extLst>
                <a:ext uri="{FF2B5EF4-FFF2-40B4-BE49-F238E27FC236}">
                  <a16:creationId xmlns="" xmlns:a16="http://schemas.microsoft.com/office/drawing/2014/main" id="{50F18554-E7E8-4D37-8517-BCA765DE2C98}"/>
                </a:ext>
              </a:extLst>
            </p:cNvPr>
            <p:cNvSpPr/>
            <p:nvPr/>
          </p:nvSpPr>
          <p:spPr>
            <a:xfrm>
              <a:off x="9768862" y="5366049"/>
              <a:ext cx="2165336" cy="315454"/>
            </a:xfrm>
            <a:custGeom>
              <a:avLst/>
              <a:gdLst>
                <a:gd name="connsiteX0" fmla="*/ 2165339 w 2165338"/>
                <a:gd name="connsiteY0" fmla="*/ 315456 h 315455"/>
                <a:gd name="connsiteX1" fmla="*/ 2139396 w 2165338"/>
                <a:gd name="connsiteY1" fmla="*/ 315456 h 315455"/>
                <a:gd name="connsiteX2" fmla="*/ 2139396 w 2165338"/>
                <a:gd name="connsiteY2" fmla="*/ 25944 h 315455"/>
                <a:gd name="connsiteX3" fmla="*/ 96172 w 2165338"/>
                <a:gd name="connsiteY3" fmla="*/ 25944 h 315455"/>
                <a:gd name="connsiteX4" fmla="*/ 96172 w 2165338"/>
                <a:gd name="connsiteY4" fmla="*/ 63751 h 315455"/>
                <a:gd name="connsiteX5" fmla="*/ 25951 w 2165338"/>
                <a:gd name="connsiteY5" fmla="*/ 63751 h 315455"/>
                <a:gd name="connsiteX6" fmla="*/ 25951 w 2165338"/>
                <a:gd name="connsiteY6" fmla="*/ 315456 h 315455"/>
                <a:gd name="connsiteX7" fmla="*/ 0 w 2165338"/>
                <a:gd name="connsiteY7" fmla="*/ 315456 h 315455"/>
                <a:gd name="connsiteX8" fmla="*/ 0 w 2165338"/>
                <a:gd name="connsiteY8" fmla="*/ 37808 h 315455"/>
                <a:gd name="connsiteX9" fmla="*/ 70232 w 2165338"/>
                <a:gd name="connsiteY9" fmla="*/ 37808 h 315455"/>
                <a:gd name="connsiteX10" fmla="*/ 70232 w 2165338"/>
                <a:gd name="connsiteY10" fmla="*/ 0 h 315455"/>
                <a:gd name="connsiteX11" fmla="*/ 2165339 w 2165338"/>
                <a:gd name="connsiteY11" fmla="*/ 0 h 315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5338" h="315455">
                  <a:moveTo>
                    <a:pt x="2165339" y="315456"/>
                  </a:moveTo>
                  <a:lnTo>
                    <a:pt x="2139396" y="315456"/>
                  </a:lnTo>
                  <a:lnTo>
                    <a:pt x="2139396" y="25944"/>
                  </a:lnTo>
                  <a:lnTo>
                    <a:pt x="96172" y="25944"/>
                  </a:lnTo>
                  <a:lnTo>
                    <a:pt x="96172" y="63751"/>
                  </a:lnTo>
                  <a:lnTo>
                    <a:pt x="25951" y="63751"/>
                  </a:lnTo>
                  <a:lnTo>
                    <a:pt x="25951" y="315456"/>
                  </a:lnTo>
                  <a:lnTo>
                    <a:pt x="0" y="315456"/>
                  </a:lnTo>
                  <a:lnTo>
                    <a:pt x="0" y="37808"/>
                  </a:lnTo>
                  <a:lnTo>
                    <a:pt x="70232" y="37808"/>
                  </a:lnTo>
                  <a:lnTo>
                    <a:pt x="70232" y="0"/>
                  </a:lnTo>
                  <a:lnTo>
                    <a:pt x="21653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0" name="Полилиния: фигура 154">
              <a:extLst>
                <a:ext uri="{FF2B5EF4-FFF2-40B4-BE49-F238E27FC236}">
                  <a16:creationId xmlns="" xmlns:a16="http://schemas.microsoft.com/office/drawing/2014/main" id="{E7CD83F6-9914-4EE5-ACEB-71000C4BE44E}"/>
                </a:ext>
              </a:extLst>
            </p:cNvPr>
            <p:cNvSpPr/>
            <p:nvPr/>
          </p:nvSpPr>
          <p:spPr>
            <a:xfrm>
              <a:off x="10031785" y="4346992"/>
              <a:ext cx="491986" cy="1032029"/>
            </a:xfrm>
            <a:custGeom>
              <a:avLst/>
              <a:gdLst>
                <a:gd name="connsiteX0" fmla="*/ 25940 w 491986"/>
                <a:gd name="connsiteY0" fmla="*/ 1032031 h 1032031"/>
                <a:gd name="connsiteX1" fmla="*/ 0 w 491986"/>
                <a:gd name="connsiteY1" fmla="*/ 1032031 h 1032031"/>
                <a:gd name="connsiteX2" fmla="*/ 0 w 491986"/>
                <a:gd name="connsiteY2" fmla="*/ 218599 h 1032031"/>
                <a:gd name="connsiteX3" fmla="*/ 32413 w 491986"/>
                <a:gd name="connsiteY3" fmla="*/ 157383 h 1032031"/>
                <a:gd name="connsiteX4" fmla="*/ 32413 w 491986"/>
                <a:gd name="connsiteY4" fmla="*/ 57610 h 1032031"/>
                <a:gd name="connsiteX5" fmla="*/ 190888 w 491986"/>
                <a:gd name="connsiteY5" fmla="*/ 57610 h 1032031"/>
                <a:gd name="connsiteX6" fmla="*/ 190888 w 491986"/>
                <a:gd name="connsiteY6" fmla="*/ 0 h 1032031"/>
                <a:gd name="connsiteX7" fmla="*/ 491987 w 491986"/>
                <a:gd name="connsiteY7" fmla="*/ 0 h 1032031"/>
                <a:gd name="connsiteX8" fmla="*/ 491987 w 491986"/>
                <a:gd name="connsiteY8" fmla="*/ 25935 h 1032031"/>
                <a:gd name="connsiteX9" fmla="*/ 216828 w 491986"/>
                <a:gd name="connsiteY9" fmla="*/ 25935 h 1032031"/>
                <a:gd name="connsiteX10" fmla="*/ 216828 w 491986"/>
                <a:gd name="connsiteY10" fmla="*/ 83545 h 1032031"/>
                <a:gd name="connsiteX11" fmla="*/ 58356 w 491986"/>
                <a:gd name="connsiteY11" fmla="*/ 83545 h 1032031"/>
                <a:gd name="connsiteX12" fmla="*/ 58356 w 491986"/>
                <a:gd name="connsiteY12" fmla="*/ 163825 h 1032031"/>
                <a:gd name="connsiteX13" fmla="*/ 25940 w 491986"/>
                <a:gd name="connsiteY13" fmla="*/ 225042 h 1032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1986" h="1032031">
                  <a:moveTo>
                    <a:pt x="25940" y="1032031"/>
                  </a:moveTo>
                  <a:lnTo>
                    <a:pt x="0" y="1032031"/>
                  </a:lnTo>
                  <a:lnTo>
                    <a:pt x="0" y="218599"/>
                  </a:lnTo>
                  <a:lnTo>
                    <a:pt x="32413" y="157383"/>
                  </a:lnTo>
                  <a:lnTo>
                    <a:pt x="32413" y="57610"/>
                  </a:lnTo>
                  <a:lnTo>
                    <a:pt x="190888" y="57610"/>
                  </a:lnTo>
                  <a:lnTo>
                    <a:pt x="190888" y="0"/>
                  </a:lnTo>
                  <a:lnTo>
                    <a:pt x="491987" y="0"/>
                  </a:lnTo>
                  <a:lnTo>
                    <a:pt x="491987" y="25935"/>
                  </a:lnTo>
                  <a:lnTo>
                    <a:pt x="216828" y="25935"/>
                  </a:lnTo>
                  <a:lnTo>
                    <a:pt x="216828" y="83545"/>
                  </a:lnTo>
                  <a:lnTo>
                    <a:pt x="58356" y="83545"/>
                  </a:lnTo>
                  <a:lnTo>
                    <a:pt x="58356" y="163825"/>
                  </a:lnTo>
                  <a:lnTo>
                    <a:pt x="25940" y="22504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" name="Полилиния: фигура 155">
              <a:extLst>
                <a:ext uri="{FF2B5EF4-FFF2-40B4-BE49-F238E27FC236}">
                  <a16:creationId xmlns="" xmlns:a16="http://schemas.microsoft.com/office/drawing/2014/main" id="{11B64086-764B-4A66-8567-179872D3C77B}"/>
                </a:ext>
              </a:extLst>
            </p:cNvPr>
            <p:cNvSpPr/>
            <p:nvPr/>
          </p:nvSpPr>
          <p:spPr>
            <a:xfrm>
              <a:off x="10102379" y="5157192"/>
              <a:ext cx="1730967" cy="221829"/>
            </a:xfrm>
            <a:custGeom>
              <a:avLst/>
              <a:gdLst>
                <a:gd name="connsiteX0" fmla="*/ 1730968 w 1730967"/>
                <a:gd name="connsiteY0" fmla="*/ 221830 h 221829"/>
                <a:gd name="connsiteX1" fmla="*/ 1705027 w 1730967"/>
                <a:gd name="connsiteY1" fmla="*/ 221830 h 221829"/>
                <a:gd name="connsiteX2" fmla="*/ 1705027 w 1730967"/>
                <a:gd name="connsiteY2" fmla="*/ 25938 h 221829"/>
                <a:gd name="connsiteX3" fmla="*/ 0 w 1730967"/>
                <a:gd name="connsiteY3" fmla="*/ 25938 h 221829"/>
                <a:gd name="connsiteX4" fmla="*/ 0 w 1730967"/>
                <a:gd name="connsiteY4" fmla="*/ 0 h 221829"/>
                <a:gd name="connsiteX5" fmla="*/ 1730968 w 1730967"/>
                <a:gd name="connsiteY5" fmla="*/ 0 h 22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30967" h="221829">
                  <a:moveTo>
                    <a:pt x="1730968" y="221830"/>
                  </a:moveTo>
                  <a:lnTo>
                    <a:pt x="1705027" y="221830"/>
                  </a:lnTo>
                  <a:lnTo>
                    <a:pt x="1705027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73096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2" name="Полилиния: фигура 156">
              <a:extLst>
                <a:ext uri="{FF2B5EF4-FFF2-40B4-BE49-F238E27FC236}">
                  <a16:creationId xmlns="" xmlns:a16="http://schemas.microsoft.com/office/drawing/2014/main" id="{25F2BADA-4525-421D-8B42-BF0844702E9A}"/>
                </a:ext>
              </a:extLst>
            </p:cNvPr>
            <p:cNvSpPr/>
            <p:nvPr/>
          </p:nvSpPr>
          <p:spPr>
            <a:xfrm>
              <a:off x="11110848" y="3875278"/>
              <a:ext cx="394752" cy="1294891"/>
            </a:xfrm>
            <a:custGeom>
              <a:avLst/>
              <a:gdLst>
                <a:gd name="connsiteX0" fmla="*/ 394753 w 394752"/>
                <a:gd name="connsiteY0" fmla="*/ 1294894 h 1294894"/>
                <a:gd name="connsiteX1" fmla="*/ 368809 w 394752"/>
                <a:gd name="connsiteY1" fmla="*/ 1294894 h 1294894"/>
                <a:gd name="connsiteX2" fmla="*/ 368809 w 394752"/>
                <a:gd name="connsiteY2" fmla="*/ 306803 h 1294894"/>
                <a:gd name="connsiteX3" fmla="*/ 170719 w 394752"/>
                <a:gd name="connsiteY3" fmla="*/ 306803 h 1294894"/>
                <a:gd name="connsiteX4" fmla="*/ 170719 w 394752"/>
                <a:gd name="connsiteY4" fmla="*/ 98968 h 1294894"/>
                <a:gd name="connsiteX5" fmla="*/ 132605 w 394752"/>
                <a:gd name="connsiteY5" fmla="*/ 25923 h 1294894"/>
                <a:gd name="connsiteX6" fmla="*/ 0 w 394752"/>
                <a:gd name="connsiteY6" fmla="*/ 25923 h 1294894"/>
                <a:gd name="connsiteX7" fmla="*/ 0 w 394752"/>
                <a:gd name="connsiteY7" fmla="*/ 0 h 1294894"/>
                <a:gd name="connsiteX8" fmla="*/ 148334 w 394752"/>
                <a:gd name="connsiteY8" fmla="*/ 0 h 1294894"/>
                <a:gd name="connsiteX9" fmla="*/ 196659 w 394752"/>
                <a:gd name="connsiteY9" fmla="*/ 92601 h 1294894"/>
                <a:gd name="connsiteX10" fmla="*/ 196659 w 394752"/>
                <a:gd name="connsiteY10" fmla="*/ 280874 h 1294894"/>
                <a:gd name="connsiteX11" fmla="*/ 394753 w 394752"/>
                <a:gd name="connsiteY11" fmla="*/ 280874 h 129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4752" h="1294894">
                  <a:moveTo>
                    <a:pt x="394753" y="1294894"/>
                  </a:moveTo>
                  <a:lnTo>
                    <a:pt x="368809" y="1294894"/>
                  </a:lnTo>
                  <a:lnTo>
                    <a:pt x="368809" y="306803"/>
                  </a:lnTo>
                  <a:lnTo>
                    <a:pt x="170719" y="306803"/>
                  </a:lnTo>
                  <a:lnTo>
                    <a:pt x="170719" y="98968"/>
                  </a:lnTo>
                  <a:lnTo>
                    <a:pt x="132605" y="25923"/>
                  </a:lnTo>
                  <a:lnTo>
                    <a:pt x="0" y="25923"/>
                  </a:lnTo>
                  <a:lnTo>
                    <a:pt x="0" y="0"/>
                  </a:lnTo>
                  <a:lnTo>
                    <a:pt x="148334" y="0"/>
                  </a:lnTo>
                  <a:lnTo>
                    <a:pt x="196659" y="92601"/>
                  </a:lnTo>
                  <a:lnTo>
                    <a:pt x="196659" y="280874"/>
                  </a:lnTo>
                  <a:lnTo>
                    <a:pt x="394753" y="280874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3" name="Полилиния: фигура 157">
              <a:extLst>
                <a:ext uri="{FF2B5EF4-FFF2-40B4-BE49-F238E27FC236}">
                  <a16:creationId xmlns="" xmlns:a16="http://schemas.microsoft.com/office/drawing/2014/main" id="{4EAB703B-D974-4E75-A23E-96606DC06F9D}"/>
                </a:ext>
              </a:extLst>
            </p:cNvPr>
            <p:cNvSpPr/>
            <p:nvPr/>
          </p:nvSpPr>
          <p:spPr>
            <a:xfrm>
              <a:off x="10510810" y="3556658"/>
              <a:ext cx="695766" cy="1545093"/>
            </a:xfrm>
            <a:custGeom>
              <a:avLst/>
              <a:gdLst>
                <a:gd name="connsiteX0" fmla="*/ 25940 w 695766"/>
                <a:gd name="connsiteY0" fmla="*/ 1545097 h 1545097"/>
                <a:gd name="connsiteX1" fmla="*/ 0 w 695766"/>
                <a:gd name="connsiteY1" fmla="*/ 1545097 h 1545097"/>
                <a:gd name="connsiteX2" fmla="*/ 0 w 695766"/>
                <a:gd name="connsiteY2" fmla="*/ 621097 h 1545097"/>
                <a:gd name="connsiteX3" fmla="*/ 46822 w 695766"/>
                <a:gd name="connsiteY3" fmla="*/ 621097 h 1545097"/>
                <a:gd name="connsiteX4" fmla="*/ 46822 w 695766"/>
                <a:gd name="connsiteY4" fmla="*/ 552683 h 1545097"/>
                <a:gd name="connsiteX5" fmla="*/ 68428 w 695766"/>
                <a:gd name="connsiteY5" fmla="*/ 552683 h 1545097"/>
                <a:gd name="connsiteX6" fmla="*/ 68428 w 695766"/>
                <a:gd name="connsiteY6" fmla="*/ 487867 h 1545097"/>
                <a:gd name="connsiteX7" fmla="*/ 111643 w 695766"/>
                <a:gd name="connsiteY7" fmla="*/ 487867 h 1545097"/>
                <a:gd name="connsiteX8" fmla="*/ 111643 w 695766"/>
                <a:gd name="connsiteY8" fmla="*/ 414447 h 1545097"/>
                <a:gd name="connsiteX9" fmla="*/ 212118 w 695766"/>
                <a:gd name="connsiteY9" fmla="*/ 351216 h 1545097"/>
                <a:gd name="connsiteX10" fmla="*/ 404748 w 695766"/>
                <a:gd name="connsiteY10" fmla="*/ 0 h 1545097"/>
                <a:gd name="connsiteX11" fmla="*/ 651947 w 695766"/>
                <a:gd name="connsiteY11" fmla="*/ 390641 h 1545097"/>
                <a:gd name="connsiteX12" fmla="*/ 695767 w 695766"/>
                <a:gd name="connsiteY12" fmla="*/ 390641 h 1545097"/>
                <a:gd name="connsiteX13" fmla="*/ 695767 w 695766"/>
                <a:gd name="connsiteY13" fmla="*/ 416561 h 1545097"/>
                <a:gd name="connsiteX14" fmla="*/ 637675 w 695766"/>
                <a:gd name="connsiteY14" fmla="*/ 416561 h 1545097"/>
                <a:gd name="connsiteX15" fmla="*/ 406358 w 695766"/>
                <a:gd name="connsiteY15" fmla="*/ 51019 h 1545097"/>
                <a:gd name="connsiteX16" fmla="*/ 231614 w 695766"/>
                <a:gd name="connsiteY16" fmla="*/ 369569 h 1545097"/>
                <a:gd name="connsiteX17" fmla="*/ 137583 w 695766"/>
                <a:gd name="connsiteY17" fmla="*/ 428762 h 1545097"/>
                <a:gd name="connsiteX18" fmla="*/ 137583 w 695766"/>
                <a:gd name="connsiteY18" fmla="*/ 513784 h 1545097"/>
                <a:gd name="connsiteX19" fmla="*/ 94380 w 695766"/>
                <a:gd name="connsiteY19" fmla="*/ 513784 h 1545097"/>
                <a:gd name="connsiteX20" fmla="*/ 94380 w 695766"/>
                <a:gd name="connsiteY20" fmla="*/ 578615 h 1545097"/>
                <a:gd name="connsiteX21" fmla="*/ 72762 w 695766"/>
                <a:gd name="connsiteY21" fmla="*/ 578615 h 1545097"/>
                <a:gd name="connsiteX22" fmla="*/ 72762 w 695766"/>
                <a:gd name="connsiteY22" fmla="*/ 647029 h 1545097"/>
                <a:gd name="connsiteX23" fmla="*/ 25940 w 695766"/>
                <a:gd name="connsiteY23" fmla="*/ 647029 h 1545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95766" h="1545097">
                  <a:moveTo>
                    <a:pt x="25940" y="1545097"/>
                  </a:moveTo>
                  <a:lnTo>
                    <a:pt x="0" y="1545097"/>
                  </a:lnTo>
                  <a:lnTo>
                    <a:pt x="0" y="621097"/>
                  </a:lnTo>
                  <a:lnTo>
                    <a:pt x="46822" y="621097"/>
                  </a:lnTo>
                  <a:lnTo>
                    <a:pt x="46822" y="552683"/>
                  </a:lnTo>
                  <a:lnTo>
                    <a:pt x="68428" y="552683"/>
                  </a:lnTo>
                  <a:lnTo>
                    <a:pt x="68428" y="487867"/>
                  </a:lnTo>
                  <a:lnTo>
                    <a:pt x="111643" y="487867"/>
                  </a:lnTo>
                  <a:lnTo>
                    <a:pt x="111643" y="414447"/>
                  </a:lnTo>
                  <a:lnTo>
                    <a:pt x="212118" y="351216"/>
                  </a:lnTo>
                  <a:lnTo>
                    <a:pt x="404748" y="0"/>
                  </a:lnTo>
                  <a:lnTo>
                    <a:pt x="651947" y="390641"/>
                  </a:lnTo>
                  <a:lnTo>
                    <a:pt x="695767" y="390641"/>
                  </a:lnTo>
                  <a:lnTo>
                    <a:pt x="695767" y="416561"/>
                  </a:lnTo>
                  <a:lnTo>
                    <a:pt x="637675" y="416561"/>
                  </a:lnTo>
                  <a:lnTo>
                    <a:pt x="406358" y="51019"/>
                  </a:lnTo>
                  <a:lnTo>
                    <a:pt x="231614" y="369569"/>
                  </a:lnTo>
                  <a:lnTo>
                    <a:pt x="137583" y="428762"/>
                  </a:lnTo>
                  <a:lnTo>
                    <a:pt x="137583" y="513784"/>
                  </a:lnTo>
                  <a:lnTo>
                    <a:pt x="94380" y="513784"/>
                  </a:lnTo>
                  <a:lnTo>
                    <a:pt x="94380" y="578615"/>
                  </a:lnTo>
                  <a:lnTo>
                    <a:pt x="72762" y="578615"/>
                  </a:lnTo>
                  <a:lnTo>
                    <a:pt x="72762" y="647029"/>
                  </a:lnTo>
                  <a:lnTo>
                    <a:pt x="25940" y="64702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4" name="Полилиния: фигура 158">
              <a:extLst>
                <a:ext uri="{FF2B5EF4-FFF2-40B4-BE49-F238E27FC236}">
                  <a16:creationId xmlns="" xmlns:a16="http://schemas.microsoft.com/office/drawing/2014/main" id="{0F04CCA1-385B-46B2-924D-AE209A344947}"/>
                </a:ext>
              </a:extLst>
            </p:cNvPr>
            <p:cNvSpPr/>
            <p:nvPr/>
          </p:nvSpPr>
          <p:spPr>
            <a:xfrm>
              <a:off x="10904424" y="3577133"/>
              <a:ext cx="173564" cy="447936"/>
            </a:xfrm>
            <a:custGeom>
              <a:avLst/>
              <a:gdLst>
                <a:gd name="connsiteX0" fmla="*/ 173565 w 173565"/>
                <a:gd name="connsiteY0" fmla="*/ 447937 h 447936"/>
                <a:gd name="connsiteX1" fmla="*/ 147623 w 173565"/>
                <a:gd name="connsiteY1" fmla="*/ 447937 h 447936"/>
                <a:gd name="connsiteX2" fmla="*/ 147623 w 173565"/>
                <a:gd name="connsiteY2" fmla="*/ 360539 h 447936"/>
                <a:gd name="connsiteX3" fmla="*/ 0 w 173565"/>
                <a:gd name="connsiteY3" fmla="*/ 10061 h 447936"/>
                <a:gd name="connsiteX4" fmla="*/ 23881 w 173565"/>
                <a:gd name="connsiteY4" fmla="*/ 0 h 447936"/>
                <a:gd name="connsiteX5" fmla="*/ 173565 w 173565"/>
                <a:gd name="connsiteY5" fmla="*/ 355304 h 447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3565" h="447936">
                  <a:moveTo>
                    <a:pt x="173565" y="447937"/>
                  </a:moveTo>
                  <a:lnTo>
                    <a:pt x="147623" y="447937"/>
                  </a:lnTo>
                  <a:lnTo>
                    <a:pt x="147623" y="360539"/>
                  </a:lnTo>
                  <a:lnTo>
                    <a:pt x="0" y="10061"/>
                  </a:lnTo>
                  <a:lnTo>
                    <a:pt x="23881" y="0"/>
                  </a:lnTo>
                  <a:lnTo>
                    <a:pt x="173565" y="355304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5" name="Полилиния: фигура 159">
              <a:extLst>
                <a:ext uri="{FF2B5EF4-FFF2-40B4-BE49-F238E27FC236}">
                  <a16:creationId xmlns="" xmlns:a16="http://schemas.microsoft.com/office/drawing/2014/main" id="{C9183F8A-44E2-4BB7-9861-AB0DC3CCA846}"/>
                </a:ext>
              </a:extLst>
            </p:cNvPr>
            <p:cNvSpPr/>
            <p:nvPr/>
          </p:nvSpPr>
          <p:spPr>
            <a:xfrm>
              <a:off x="10977715" y="3997709"/>
              <a:ext cx="146108" cy="1168858"/>
            </a:xfrm>
            <a:custGeom>
              <a:avLst/>
              <a:gdLst>
                <a:gd name="connsiteX0" fmla="*/ 146108 w 146108"/>
                <a:gd name="connsiteY0" fmla="*/ 1168862 h 1168861"/>
                <a:gd name="connsiteX1" fmla="*/ 120168 w 146108"/>
                <a:gd name="connsiteY1" fmla="*/ 1168862 h 1168861"/>
                <a:gd name="connsiteX2" fmla="*/ 120168 w 146108"/>
                <a:gd name="connsiteY2" fmla="*/ 25920 h 1168861"/>
                <a:gd name="connsiteX3" fmla="*/ 25942 w 146108"/>
                <a:gd name="connsiteY3" fmla="*/ 25920 h 1168861"/>
                <a:gd name="connsiteX4" fmla="*/ 25942 w 146108"/>
                <a:gd name="connsiteY4" fmla="*/ 1077042 h 1168861"/>
                <a:gd name="connsiteX5" fmla="*/ 0 w 146108"/>
                <a:gd name="connsiteY5" fmla="*/ 1077042 h 1168861"/>
                <a:gd name="connsiteX6" fmla="*/ 0 w 146108"/>
                <a:gd name="connsiteY6" fmla="*/ 0 h 1168861"/>
                <a:gd name="connsiteX7" fmla="*/ 146108 w 146108"/>
                <a:gd name="connsiteY7" fmla="*/ 0 h 1168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108" h="1168861">
                  <a:moveTo>
                    <a:pt x="146108" y="1168862"/>
                  </a:moveTo>
                  <a:lnTo>
                    <a:pt x="120168" y="1168862"/>
                  </a:lnTo>
                  <a:lnTo>
                    <a:pt x="120168" y="25920"/>
                  </a:lnTo>
                  <a:lnTo>
                    <a:pt x="25942" y="25920"/>
                  </a:lnTo>
                  <a:lnTo>
                    <a:pt x="25942" y="1077042"/>
                  </a:lnTo>
                  <a:lnTo>
                    <a:pt x="0" y="1077042"/>
                  </a:lnTo>
                  <a:lnTo>
                    <a:pt x="0" y="0"/>
                  </a:lnTo>
                  <a:lnTo>
                    <a:pt x="1461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6" name="Полилиния: фигура 160">
              <a:extLst>
                <a:ext uri="{FF2B5EF4-FFF2-40B4-BE49-F238E27FC236}">
                  <a16:creationId xmlns="" xmlns:a16="http://schemas.microsoft.com/office/drawing/2014/main" id="{856BB95D-57B8-4CAF-BBFE-B42E61A97DCE}"/>
                </a:ext>
              </a:extLst>
            </p:cNvPr>
            <p:cNvSpPr/>
            <p:nvPr/>
          </p:nvSpPr>
          <p:spPr>
            <a:xfrm>
              <a:off x="10732670" y="3599122"/>
              <a:ext cx="222957" cy="327289"/>
            </a:xfrm>
            <a:custGeom>
              <a:avLst/>
              <a:gdLst>
                <a:gd name="connsiteX0" fmla="*/ 222956 w 222956"/>
                <a:gd name="connsiteY0" fmla="*/ 327291 h 327290"/>
                <a:gd name="connsiteX1" fmla="*/ 0 w 222956"/>
                <a:gd name="connsiteY1" fmla="*/ 327291 h 327290"/>
                <a:gd name="connsiteX2" fmla="*/ 0 w 222956"/>
                <a:gd name="connsiteY2" fmla="*/ 301361 h 327290"/>
                <a:gd name="connsiteX3" fmla="*/ 194844 w 222956"/>
                <a:gd name="connsiteY3" fmla="*/ 301361 h 327290"/>
                <a:gd name="connsiteX4" fmla="*/ 170757 w 222956"/>
                <a:gd name="connsiteY4" fmla="*/ 2091 h 327290"/>
                <a:gd name="connsiteX5" fmla="*/ 196627 w 222956"/>
                <a:gd name="connsiteY5" fmla="*/ 0 h 327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2956" h="327290">
                  <a:moveTo>
                    <a:pt x="222956" y="327291"/>
                  </a:moveTo>
                  <a:lnTo>
                    <a:pt x="0" y="327291"/>
                  </a:lnTo>
                  <a:lnTo>
                    <a:pt x="0" y="301361"/>
                  </a:lnTo>
                  <a:lnTo>
                    <a:pt x="194844" y="301361"/>
                  </a:lnTo>
                  <a:lnTo>
                    <a:pt x="170757" y="2091"/>
                  </a:lnTo>
                  <a:lnTo>
                    <a:pt x="1966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7" name="Полилиния: фигура 161">
              <a:extLst>
                <a:ext uri="{FF2B5EF4-FFF2-40B4-BE49-F238E27FC236}">
                  <a16:creationId xmlns="" xmlns:a16="http://schemas.microsoft.com/office/drawing/2014/main" id="{3C652CF1-CEB8-4D59-A150-5FE26ACE179A}"/>
                </a:ext>
              </a:extLst>
            </p:cNvPr>
            <p:cNvSpPr/>
            <p:nvPr/>
          </p:nvSpPr>
          <p:spPr>
            <a:xfrm>
              <a:off x="10629637" y="3997709"/>
              <a:ext cx="361043" cy="173559"/>
            </a:xfrm>
            <a:custGeom>
              <a:avLst/>
              <a:gdLst>
                <a:gd name="connsiteX0" fmla="*/ 299697 w 361044"/>
                <a:gd name="connsiteY0" fmla="*/ 173561 h 173560"/>
                <a:gd name="connsiteX1" fmla="*/ 204414 w 361044"/>
                <a:gd name="connsiteY1" fmla="*/ 173561 h 173560"/>
                <a:gd name="connsiteX2" fmla="*/ 0 w 361044"/>
                <a:gd name="connsiteY2" fmla="*/ 71376 h 173560"/>
                <a:gd name="connsiteX3" fmla="*/ 11588 w 361044"/>
                <a:gd name="connsiteY3" fmla="*/ 48170 h 173560"/>
                <a:gd name="connsiteX4" fmla="*/ 210552 w 361044"/>
                <a:gd name="connsiteY4" fmla="*/ 147638 h 173560"/>
                <a:gd name="connsiteX5" fmla="*/ 273753 w 361044"/>
                <a:gd name="connsiteY5" fmla="*/ 147638 h 173560"/>
                <a:gd name="connsiteX6" fmla="*/ 273753 w 361044"/>
                <a:gd name="connsiteY6" fmla="*/ 0 h 173560"/>
                <a:gd name="connsiteX7" fmla="*/ 361044 w 361044"/>
                <a:gd name="connsiteY7" fmla="*/ 0 h 173560"/>
                <a:gd name="connsiteX8" fmla="*/ 361044 w 361044"/>
                <a:gd name="connsiteY8" fmla="*/ 25920 h 173560"/>
                <a:gd name="connsiteX9" fmla="*/ 299697 w 361044"/>
                <a:gd name="connsiteY9" fmla="*/ 25920 h 173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1044" h="173560">
                  <a:moveTo>
                    <a:pt x="299697" y="173561"/>
                  </a:moveTo>
                  <a:lnTo>
                    <a:pt x="204414" y="173561"/>
                  </a:lnTo>
                  <a:lnTo>
                    <a:pt x="0" y="71376"/>
                  </a:lnTo>
                  <a:lnTo>
                    <a:pt x="11588" y="48170"/>
                  </a:lnTo>
                  <a:lnTo>
                    <a:pt x="210552" y="147638"/>
                  </a:lnTo>
                  <a:lnTo>
                    <a:pt x="273753" y="147638"/>
                  </a:lnTo>
                  <a:lnTo>
                    <a:pt x="273753" y="0"/>
                  </a:lnTo>
                  <a:lnTo>
                    <a:pt x="361044" y="0"/>
                  </a:lnTo>
                  <a:lnTo>
                    <a:pt x="361044" y="25920"/>
                  </a:lnTo>
                  <a:lnTo>
                    <a:pt x="299697" y="2592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8" name="Полилиния: фигура 162">
              <a:extLst>
                <a:ext uri="{FF2B5EF4-FFF2-40B4-BE49-F238E27FC236}">
                  <a16:creationId xmlns="" xmlns:a16="http://schemas.microsoft.com/office/drawing/2014/main" id="{27DEE081-1332-426E-8402-6C44AD32BC48}"/>
                </a:ext>
              </a:extLst>
            </p:cNvPr>
            <p:cNvSpPr/>
            <p:nvPr/>
          </p:nvSpPr>
          <p:spPr>
            <a:xfrm>
              <a:off x="10824151" y="4158312"/>
              <a:ext cx="25943" cy="1011858"/>
            </a:xfrm>
            <a:custGeom>
              <a:avLst/>
              <a:gdLst>
                <a:gd name="connsiteX0" fmla="*/ 25944 w 25943"/>
                <a:gd name="connsiteY0" fmla="*/ 1011860 h 1011859"/>
                <a:gd name="connsiteX1" fmla="*/ 0 w 25943"/>
                <a:gd name="connsiteY1" fmla="*/ 1011860 h 1011859"/>
                <a:gd name="connsiteX2" fmla="*/ 0 w 25943"/>
                <a:gd name="connsiteY2" fmla="*/ 0 h 1011859"/>
                <a:gd name="connsiteX3" fmla="*/ 25944 w 25943"/>
                <a:gd name="connsiteY3" fmla="*/ 0 h 101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3" h="1011859">
                  <a:moveTo>
                    <a:pt x="25944" y="1011860"/>
                  </a:moveTo>
                  <a:lnTo>
                    <a:pt x="0" y="1011860"/>
                  </a:lnTo>
                  <a:lnTo>
                    <a:pt x="0" y="0"/>
                  </a:lnTo>
                  <a:lnTo>
                    <a:pt x="2594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9" name="Полилиния: фигура 163">
              <a:extLst>
                <a:ext uri="{FF2B5EF4-FFF2-40B4-BE49-F238E27FC236}">
                  <a16:creationId xmlns="" xmlns:a16="http://schemas.microsoft.com/office/drawing/2014/main" id="{FACF4FA6-3032-4EC0-B831-71880D339281}"/>
                </a:ext>
              </a:extLst>
            </p:cNvPr>
            <p:cNvSpPr/>
            <p:nvPr/>
          </p:nvSpPr>
          <p:spPr>
            <a:xfrm>
              <a:off x="10669282" y="4166960"/>
              <a:ext cx="76368" cy="1003207"/>
            </a:xfrm>
            <a:custGeom>
              <a:avLst/>
              <a:gdLst>
                <a:gd name="connsiteX0" fmla="*/ 25940 w 76368"/>
                <a:gd name="connsiteY0" fmla="*/ 1003210 h 1003209"/>
                <a:gd name="connsiteX1" fmla="*/ 0 w 76368"/>
                <a:gd name="connsiteY1" fmla="*/ 1003210 h 1003209"/>
                <a:gd name="connsiteX2" fmla="*/ 0 w 76368"/>
                <a:gd name="connsiteY2" fmla="*/ 0 h 1003209"/>
                <a:gd name="connsiteX3" fmla="*/ 76368 w 76368"/>
                <a:gd name="connsiteY3" fmla="*/ 0 h 1003209"/>
                <a:gd name="connsiteX4" fmla="*/ 76368 w 76368"/>
                <a:gd name="connsiteY4" fmla="*/ 869980 h 1003209"/>
                <a:gd name="connsiteX5" fmla="*/ 50425 w 76368"/>
                <a:gd name="connsiteY5" fmla="*/ 869980 h 1003209"/>
                <a:gd name="connsiteX6" fmla="*/ 50425 w 76368"/>
                <a:gd name="connsiteY6" fmla="*/ 25908 h 1003209"/>
                <a:gd name="connsiteX7" fmla="*/ 25940 w 76368"/>
                <a:gd name="connsiteY7" fmla="*/ 25908 h 1003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368" h="1003209">
                  <a:moveTo>
                    <a:pt x="25940" y="1003210"/>
                  </a:moveTo>
                  <a:lnTo>
                    <a:pt x="0" y="1003210"/>
                  </a:lnTo>
                  <a:lnTo>
                    <a:pt x="0" y="0"/>
                  </a:lnTo>
                  <a:lnTo>
                    <a:pt x="76368" y="0"/>
                  </a:lnTo>
                  <a:lnTo>
                    <a:pt x="76368" y="869980"/>
                  </a:lnTo>
                  <a:lnTo>
                    <a:pt x="50425" y="869980"/>
                  </a:lnTo>
                  <a:lnTo>
                    <a:pt x="50425" y="25908"/>
                  </a:lnTo>
                  <a:lnTo>
                    <a:pt x="25940" y="2590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0" name="Полилиния: фигура 164">
              <a:extLst>
                <a:ext uri="{FF2B5EF4-FFF2-40B4-BE49-F238E27FC236}">
                  <a16:creationId xmlns="" xmlns:a16="http://schemas.microsoft.com/office/drawing/2014/main" id="{1163A5D5-4783-441B-9933-D3F9FC5A162B}"/>
                </a:ext>
              </a:extLst>
            </p:cNvPr>
            <p:cNvSpPr/>
            <p:nvPr/>
          </p:nvSpPr>
          <p:spPr>
            <a:xfrm>
              <a:off x="11492625" y="4998763"/>
              <a:ext cx="441573" cy="304632"/>
            </a:xfrm>
            <a:custGeom>
              <a:avLst/>
              <a:gdLst>
                <a:gd name="connsiteX0" fmla="*/ 441574 w 441573"/>
                <a:gd name="connsiteY0" fmla="*/ 304634 h 304633"/>
                <a:gd name="connsiteX1" fmla="*/ 415631 w 441573"/>
                <a:gd name="connsiteY1" fmla="*/ 304634 h 304633"/>
                <a:gd name="connsiteX2" fmla="*/ 415631 w 441573"/>
                <a:gd name="connsiteY2" fmla="*/ 81483 h 304633"/>
                <a:gd name="connsiteX3" fmla="*/ 287894 w 441573"/>
                <a:gd name="connsiteY3" fmla="*/ 81483 h 304633"/>
                <a:gd name="connsiteX4" fmla="*/ 232334 w 441573"/>
                <a:gd name="connsiteY4" fmla="*/ 25935 h 304633"/>
                <a:gd name="connsiteX5" fmla="*/ 0 w 441573"/>
                <a:gd name="connsiteY5" fmla="*/ 25935 h 304633"/>
                <a:gd name="connsiteX6" fmla="*/ 0 w 441573"/>
                <a:gd name="connsiteY6" fmla="*/ 0 h 304633"/>
                <a:gd name="connsiteX7" fmla="*/ 243090 w 441573"/>
                <a:gd name="connsiteY7" fmla="*/ 0 h 304633"/>
                <a:gd name="connsiteX8" fmla="*/ 298651 w 441573"/>
                <a:gd name="connsiteY8" fmla="*/ 55548 h 304633"/>
                <a:gd name="connsiteX9" fmla="*/ 441574 w 441573"/>
                <a:gd name="connsiteY9" fmla="*/ 55548 h 304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1573" h="304633">
                  <a:moveTo>
                    <a:pt x="441574" y="304634"/>
                  </a:moveTo>
                  <a:lnTo>
                    <a:pt x="415631" y="304634"/>
                  </a:lnTo>
                  <a:lnTo>
                    <a:pt x="415631" y="81483"/>
                  </a:lnTo>
                  <a:lnTo>
                    <a:pt x="287894" y="81483"/>
                  </a:lnTo>
                  <a:lnTo>
                    <a:pt x="232334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43090" y="0"/>
                  </a:lnTo>
                  <a:lnTo>
                    <a:pt x="298651" y="55548"/>
                  </a:lnTo>
                  <a:lnTo>
                    <a:pt x="441574" y="5554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1" name="Полилиния: фигура 165">
              <a:extLst>
                <a:ext uri="{FF2B5EF4-FFF2-40B4-BE49-F238E27FC236}">
                  <a16:creationId xmlns="" xmlns:a16="http://schemas.microsoft.com/office/drawing/2014/main" id="{5B454436-DA54-4063-9959-A8F44A917597}"/>
                </a:ext>
              </a:extLst>
            </p:cNvPr>
            <p:cNvSpPr/>
            <p:nvPr/>
          </p:nvSpPr>
          <p:spPr>
            <a:xfrm>
              <a:off x="10287504" y="4691879"/>
              <a:ext cx="25943" cy="478288"/>
            </a:xfrm>
            <a:custGeom>
              <a:avLst/>
              <a:gdLst>
                <a:gd name="connsiteX0" fmla="*/ 25942 w 25942"/>
                <a:gd name="connsiteY0" fmla="*/ 478291 h 478290"/>
                <a:gd name="connsiteX1" fmla="*/ 0 w 25942"/>
                <a:gd name="connsiteY1" fmla="*/ 478291 h 478290"/>
                <a:gd name="connsiteX2" fmla="*/ 0 w 25942"/>
                <a:gd name="connsiteY2" fmla="*/ 0 h 478290"/>
                <a:gd name="connsiteX3" fmla="*/ 25942 w 25942"/>
                <a:gd name="connsiteY3" fmla="*/ 0 h 478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2" h="478290">
                  <a:moveTo>
                    <a:pt x="25942" y="478291"/>
                  </a:moveTo>
                  <a:lnTo>
                    <a:pt x="0" y="478291"/>
                  </a:lnTo>
                  <a:lnTo>
                    <a:pt x="0" y="0"/>
                  </a:lnTo>
                  <a:lnTo>
                    <a:pt x="2594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2" name="Полилиния: фигура 166">
              <a:extLst>
                <a:ext uri="{FF2B5EF4-FFF2-40B4-BE49-F238E27FC236}">
                  <a16:creationId xmlns="" xmlns:a16="http://schemas.microsoft.com/office/drawing/2014/main" id="{C496F3FB-A802-471B-91F6-BE32F1BA527E}"/>
                </a:ext>
              </a:extLst>
            </p:cNvPr>
            <p:cNvSpPr/>
            <p:nvPr/>
          </p:nvSpPr>
          <p:spPr>
            <a:xfrm>
              <a:off x="10102375" y="5229217"/>
              <a:ext cx="194863" cy="149804"/>
            </a:xfrm>
            <a:custGeom>
              <a:avLst/>
              <a:gdLst>
                <a:gd name="connsiteX0" fmla="*/ 194864 w 194864"/>
                <a:gd name="connsiteY0" fmla="*/ 149804 h 149804"/>
                <a:gd name="connsiteX1" fmla="*/ 168924 w 194864"/>
                <a:gd name="connsiteY1" fmla="*/ 149804 h 149804"/>
                <a:gd name="connsiteX2" fmla="*/ 168924 w 194864"/>
                <a:gd name="connsiteY2" fmla="*/ 25938 h 149804"/>
                <a:gd name="connsiteX3" fmla="*/ 0 w 194864"/>
                <a:gd name="connsiteY3" fmla="*/ 25938 h 149804"/>
                <a:gd name="connsiteX4" fmla="*/ 0 w 194864"/>
                <a:gd name="connsiteY4" fmla="*/ 0 h 149804"/>
                <a:gd name="connsiteX5" fmla="*/ 194864 w 194864"/>
                <a:gd name="connsiteY5" fmla="*/ 0 h 14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4864" h="149804">
                  <a:moveTo>
                    <a:pt x="194864" y="149804"/>
                  </a:moveTo>
                  <a:lnTo>
                    <a:pt x="168924" y="149804"/>
                  </a:lnTo>
                  <a:lnTo>
                    <a:pt x="168924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9486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3" name="Полилиния: фигура 167">
              <a:extLst>
                <a:ext uri="{FF2B5EF4-FFF2-40B4-BE49-F238E27FC236}">
                  <a16:creationId xmlns="" xmlns:a16="http://schemas.microsoft.com/office/drawing/2014/main" id="{2E0C7BD7-CE8D-42F2-9A73-B57D9F7A2DC4}"/>
                </a:ext>
              </a:extLst>
            </p:cNvPr>
            <p:cNvSpPr/>
            <p:nvPr/>
          </p:nvSpPr>
          <p:spPr>
            <a:xfrm>
              <a:off x="10102375" y="5290431"/>
              <a:ext cx="103928" cy="88590"/>
            </a:xfrm>
            <a:custGeom>
              <a:avLst/>
              <a:gdLst>
                <a:gd name="connsiteX0" fmla="*/ 103928 w 103928"/>
                <a:gd name="connsiteY0" fmla="*/ 88591 h 88591"/>
                <a:gd name="connsiteX1" fmla="*/ 77986 w 103928"/>
                <a:gd name="connsiteY1" fmla="*/ 88591 h 88591"/>
                <a:gd name="connsiteX2" fmla="*/ 77986 w 103928"/>
                <a:gd name="connsiteY2" fmla="*/ 25940 h 88591"/>
                <a:gd name="connsiteX3" fmla="*/ 0 w 103928"/>
                <a:gd name="connsiteY3" fmla="*/ 25940 h 88591"/>
                <a:gd name="connsiteX4" fmla="*/ 0 w 103928"/>
                <a:gd name="connsiteY4" fmla="*/ 0 h 88591"/>
                <a:gd name="connsiteX5" fmla="*/ 103928 w 103928"/>
                <a:gd name="connsiteY5" fmla="*/ 0 h 8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3928" h="88591">
                  <a:moveTo>
                    <a:pt x="103928" y="88591"/>
                  </a:moveTo>
                  <a:lnTo>
                    <a:pt x="77986" y="88591"/>
                  </a:lnTo>
                  <a:lnTo>
                    <a:pt x="77986" y="25940"/>
                  </a:lnTo>
                  <a:lnTo>
                    <a:pt x="0" y="25940"/>
                  </a:lnTo>
                  <a:lnTo>
                    <a:pt x="0" y="0"/>
                  </a:lnTo>
                  <a:lnTo>
                    <a:pt x="103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4" name="Полилиния: фигура 168">
              <a:extLst>
                <a:ext uri="{FF2B5EF4-FFF2-40B4-BE49-F238E27FC236}">
                  <a16:creationId xmlns="" xmlns:a16="http://schemas.microsoft.com/office/drawing/2014/main" id="{5B412DE3-F1A7-4DA5-8536-85A80F9C99A4}"/>
                </a:ext>
              </a:extLst>
            </p:cNvPr>
            <p:cNvSpPr/>
            <p:nvPr/>
          </p:nvSpPr>
          <p:spPr>
            <a:xfrm>
              <a:off x="10359543" y="5229219"/>
              <a:ext cx="128221" cy="131799"/>
            </a:xfrm>
            <a:custGeom>
              <a:avLst/>
              <a:gdLst>
                <a:gd name="connsiteX0" fmla="*/ 25942 w 128221"/>
                <a:gd name="connsiteY0" fmla="*/ 131799 h 131799"/>
                <a:gd name="connsiteX1" fmla="*/ 0 w 128221"/>
                <a:gd name="connsiteY1" fmla="*/ 131799 h 131799"/>
                <a:gd name="connsiteX2" fmla="*/ 0 w 128221"/>
                <a:gd name="connsiteY2" fmla="*/ 0 h 131799"/>
                <a:gd name="connsiteX3" fmla="*/ 128221 w 128221"/>
                <a:gd name="connsiteY3" fmla="*/ 0 h 131799"/>
                <a:gd name="connsiteX4" fmla="*/ 128221 w 128221"/>
                <a:gd name="connsiteY4" fmla="*/ 25935 h 131799"/>
                <a:gd name="connsiteX5" fmla="*/ 25942 w 128221"/>
                <a:gd name="connsiteY5" fmla="*/ 25935 h 131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221" h="131799">
                  <a:moveTo>
                    <a:pt x="25942" y="131799"/>
                  </a:moveTo>
                  <a:lnTo>
                    <a:pt x="0" y="131799"/>
                  </a:lnTo>
                  <a:lnTo>
                    <a:pt x="0" y="0"/>
                  </a:lnTo>
                  <a:lnTo>
                    <a:pt x="128221" y="0"/>
                  </a:lnTo>
                  <a:lnTo>
                    <a:pt x="128221" y="25935"/>
                  </a:lnTo>
                  <a:lnTo>
                    <a:pt x="25942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5" name="Полилиния: фигура 169">
              <a:extLst>
                <a:ext uri="{FF2B5EF4-FFF2-40B4-BE49-F238E27FC236}">
                  <a16:creationId xmlns="" xmlns:a16="http://schemas.microsoft.com/office/drawing/2014/main" id="{BC9B7422-86F9-4B30-B804-DC1AA84017DA}"/>
                </a:ext>
              </a:extLst>
            </p:cNvPr>
            <p:cNvSpPr/>
            <p:nvPr/>
          </p:nvSpPr>
          <p:spPr>
            <a:xfrm>
              <a:off x="10430142" y="5290431"/>
              <a:ext cx="88602" cy="88590"/>
            </a:xfrm>
            <a:custGeom>
              <a:avLst/>
              <a:gdLst>
                <a:gd name="connsiteX0" fmla="*/ 88601 w 88601"/>
                <a:gd name="connsiteY0" fmla="*/ 88591 h 88591"/>
                <a:gd name="connsiteX1" fmla="*/ 62657 w 88601"/>
                <a:gd name="connsiteY1" fmla="*/ 88591 h 88591"/>
                <a:gd name="connsiteX2" fmla="*/ 62657 w 88601"/>
                <a:gd name="connsiteY2" fmla="*/ 25940 h 88591"/>
                <a:gd name="connsiteX3" fmla="*/ 0 w 88601"/>
                <a:gd name="connsiteY3" fmla="*/ 25940 h 88591"/>
                <a:gd name="connsiteX4" fmla="*/ 0 w 88601"/>
                <a:gd name="connsiteY4" fmla="*/ 0 h 88591"/>
                <a:gd name="connsiteX5" fmla="*/ 88601 w 88601"/>
                <a:gd name="connsiteY5" fmla="*/ 0 h 8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601" h="88591">
                  <a:moveTo>
                    <a:pt x="88601" y="88591"/>
                  </a:moveTo>
                  <a:lnTo>
                    <a:pt x="62657" y="88591"/>
                  </a:lnTo>
                  <a:lnTo>
                    <a:pt x="62657" y="25940"/>
                  </a:lnTo>
                  <a:lnTo>
                    <a:pt x="0" y="25940"/>
                  </a:lnTo>
                  <a:lnTo>
                    <a:pt x="0" y="0"/>
                  </a:lnTo>
                  <a:lnTo>
                    <a:pt x="8860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6" name="Полилиния: фигура 170">
              <a:extLst>
                <a:ext uri="{FF2B5EF4-FFF2-40B4-BE49-F238E27FC236}">
                  <a16:creationId xmlns="" xmlns:a16="http://schemas.microsoft.com/office/drawing/2014/main" id="{DD32A93C-E07A-4A74-A6F8-6691F497FB32}"/>
                </a:ext>
              </a:extLst>
            </p:cNvPr>
            <p:cNvSpPr/>
            <p:nvPr/>
          </p:nvSpPr>
          <p:spPr>
            <a:xfrm>
              <a:off x="10577798" y="5229217"/>
              <a:ext cx="70599" cy="149804"/>
            </a:xfrm>
            <a:custGeom>
              <a:avLst/>
              <a:gdLst>
                <a:gd name="connsiteX0" fmla="*/ 70601 w 70600"/>
                <a:gd name="connsiteY0" fmla="*/ 149804 h 149804"/>
                <a:gd name="connsiteX1" fmla="*/ 44661 w 70600"/>
                <a:gd name="connsiteY1" fmla="*/ 149804 h 149804"/>
                <a:gd name="connsiteX2" fmla="*/ 44661 w 70600"/>
                <a:gd name="connsiteY2" fmla="*/ 25938 h 149804"/>
                <a:gd name="connsiteX3" fmla="*/ 0 w 70600"/>
                <a:gd name="connsiteY3" fmla="*/ 25938 h 149804"/>
                <a:gd name="connsiteX4" fmla="*/ 0 w 70600"/>
                <a:gd name="connsiteY4" fmla="*/ 0 h 149804"/>
                <a:gd name="connsiteX5" fmla="*/ 70601 w 70600"/>
                <a:gd name="connsiteY5" fmla="*/ 0 h 14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600" h="149804">
                  <a:moveTo>
                    <a:pt x="70601" y="149804"/>
                  </a:moveTo>
                  <a:lnTo>
                    <a:pt x="44661" y="149804"/>
                  </a:lnTo>
                  <a:lnTo>
                    <a:pt x="44661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7060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7" name="Полилиния: фигура 171">
              <a:extLst>
                <a:ext uri="{FF2B5EF4-FFF2-40B4-BE49-F238E27FC236}">
                  <a16:creationId xmlns="" xmlns:a16="http://schemas.microsoft.com/office/drawing/2014/main" id="{EC060A5C-E5AF-4014-8F4F-A2B094BE5485}"/>
                </a:ext>
              </a:extLst>
            </p:cNvPr>
            <p:cNvSpPr/>
            <p:nvPr/>
          </p:nvSpPr>
          <p:spPr>
            <a:xfrm>
              <a:off x="10903389" y="5170167"/>
              <a:ext cx="70967" cy="208854"/>
            </a:xfrm>
            <a:custGeom>
              <a:avLst/>
              <a:gdLst>
                <a:gd name="connsiteX0" fmla="*/ 70968 w 70968"/>
                <a:gd name="connsiteY0" fmla="*/ 208854 h 208854"/>
                <a:gd name="connsiteX1" fmla="*/ 45026 w 70968"/>
                <a:gd name="connsiteY1" fmla="*/ 208854 h 208854"/>
                <a:gd name="connsiteX2" fmla="*/ 45026 w 70968"/>
                <a:gd name="connsiteY2" fmla="*/ 121268 h 208854"/>
                <a:gd name="connsiteX3" fmla="*/ 0 w 70968"/>
                <a:gd name="connsiteY3" fmla="*/ 121268 h 208854"/>
                <a:gd name="connsiteX4" fmla="*/ 0 w 70968"/>
                <a:gd name="connsiteY4" fmla="*/ 0 h 208854"/>
                <a:gd name="connsiteX5" fmla="*/ 25939 w 70968"/>
                <a:gd name="connsiteY5" fmla="*/ 0 h 208854"/>
                <a:gd name="connsiteX6" fmla="*/ 25939 w 70968"/>
                <a:gd name="connsiteY6" fmla="*/ 95330 h 208854"/>
                <a:gd name="connsiteX7" fmla="*/ 70968 w 70968"/>
                <a:gd name="connsiteY7" fmla="*/ 95330 h 208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0968" h="208854">
                  <a:moveTo>
                    <a:pt x="70968" y="208854"/>
                  </a:moveTo>
                  <a:lnTo>
                    <a:pt x="45026" y="208854"/>
                  </a:lnTo>
                  <a:lnTo>
                    <a:pt x="45026" y="121268"/>
                  </a:lnTo>
                  <a:lnTo>
                    <a:pt x="0" y="121268"/>
                  </a:lnTo>
                  <a:lnTo>
                    <a:pt x="0" y="0"/>
                  </a:lnTo>
                  <a:lnTo>
                    <a:pt x="25939" y="0"/>
                  </a:lnTo>
                  <a:lnTo>
                    <a:pt x="25939" y="95330"/>
                  </a:lnTo>
                  <a:lnTo>
                    <a:pt x="70968" y="9533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8" name="Полилиния: фигура 172">
              <a:extLst>
                <a:ext uri="{FF2B5EF4-FFF2-40B4-BE49-F238E27FC236}">
                  <a16:creationId xmlns="" xmlns:a16="http://schemas.microsoft.com/office/drawing/2014/main" id="{A0EC7C7E-3771-4523-AED7-7E60C21D5181}"/>
                </a:ext>
              </a:extLst>
            </p:cNvPr>
            <p:cNvSpPr/>
            <p:nvPr/>
          </p:nvSpPr>
          <p:spPr>
            <a:xfrm>
              <a:off x="8283549" y="4328987"/>
              <a:ext cx="241295" cy="630886"/>
            </a:xfrm>
            <a:custGeom>
              <a:avLst/>
              <a:gdLst>
                <a:gd name="connsiteX0" fmla="*/ 195747 w 241295"/>
                <a:gd name="connsiteY0" fmla="*/ 630888 h 630888"/>
                <a:gd name="connsiteX1" fmla="*/ 0 w 241295"/>
                <a:gd name="connsiteY1" fmla="*/ 630888 h 630888"/>
                <a:gd name="connsiteX2" fmla="*/ 0 w 241295"/>
                <a:gd name="connsiteY2" fmla="*/ 604953 h 630888"/>
                <a:gd name="connsiteX3" fmla="*/ 169807 w 241295"/>
                <a:gd name="connsiteY3" fmla="*/ 604953 h 630888"/>
                <a:gd name="connsiteX4" fmla="*/ 169807 w 241295"/>
                <a:gd name="connsiteY4" fmla="*/ 0 h 630888"/>
                <a:gd name="connsiteX5" fmla="*/ 241296 w 241295"/>
                <a:gd name="connsiteY5" fmla="*/ 0 h 630888"/>
                <a:gd name="connsiteX6" fmla="*/ 241296 w 241295"/>
                <a:gd name="connsiteY6" fmla="*/ 25935 h 630888"/>
                <a:gd name="connsiteX7" fmla="*/ 195747 w 241295"/>
                <a:gd name="connsiteY7" fmla="*/ 25935 h 630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295" h="630888">
                  <a:moveTo>
                    <a:pt x="195747" y="630888"/>
                  </a:moveTo>
                  <a:lnTo>
                    <a:pt x="0" y="630888"/>
                  </a:lnTo>
                  <a:lnTo>
                    <a:pt x="0" y="604953"/>
                  </a:lnTo>
                  <a:lnTo>
                    <a:pt x="169807" y="604953"/>
                  </a:lnTo>
                  <a:lnTo>
                    <a:pt x="169807" y="0"/>
                  </a:lnTo>
                  <a:lnTo>
                    <a:pt x="241296" y="0"/>
                  </a:lnTo>
                  <a:lnTo>
                    <a:pt x="241296" y="25935"/>
                  </a:lnTo>
                  <a:lnTo>
                    <a:pt x="195747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" name="Полилиния: фигура 173">
              <a:extLst>
                <a:ext uri="{FF2B5EF4-FFF2-40B4-BE49-F238E27FC236}">
                  <a16:creationId xmlns="" xmlns:a16="http://schemas.microsoft.com/office/drawing/2014/main" id="{12B548D6-D37D-447C-AFC7-A016F0BDCC7E}"/>
                </a:ext>
              </a:extLst>
            </p:cNvPr>
            <p:cNvSpPr/>
            <p:nvPr/>
          </p:nvSpPr>
          <p:spPr>
            <a:xfrm>
              <a:off x="8601920" y="3888239"/>
              <a:ext cx="124989" cy="896633"/>
            </a:xfrm>
            <a:custGeom>
              <a:avLst/>
              <a:gdLst>
                <a:gd name="connsiteX0" fmla="*/ 124989 w 124989"/>
                <a:gd name="connsiteY0" fmla="*/ 896634 h 896634"/>
                <a:gd name="connsiteX1" fmla="*/ 99049 w 124989"/>
                <a:gd name="connsiteY1" fmla="*/ 896634 h 896634"/>
                <a:gd name="connsiteX2" fmla="*/ 99049 w 124989"/>
                <a:gd name="connsiteY2" fmla="*/ 329843 h 896634"/>
                <a:gd name="connsiteX3" fmla="*/ 0 w 124989"/>
                <a:gd name="connsiteY3" fmla="*/ 329843 h 896634"/>
                <a:gd name="connsiteX4" fmla="*/ 0 w 124989"/>
                <a:gd name="connsiteY4" fmla="*/ 0 h 896634"/>
                <a:gd name="connsiteX5" fmla="*/ 25940 w 124989"/>
                <a:gd name="connsiteY5" fmla="*/ 0 h 896634"/>
                <a:gd name="connsiteX6" fmla="*/ 25940 w 124989"/>
                <a:gd name="connsiteY6" fmla="*/ 303925 h 896634"/>
                <a:gd name="connsiteX7" fmla="*/ 124989 w 124989"/>
                <a:gd name="connsiteY7" fmla="*/ 303925 h 896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989" h="896634">
                  <a:moveTo>
                    <a:pt x="124989" y="896634"/>
                  </a:moveTo>
                  <a:lnTo>
                    <a:pt x="99049" y="896634"/>
                  </a:lnTo>
                  <a:lnTo>
                    <a:pt x="99049" y="329843"/>
                  </a:lnTo>
                  <a:lnTo>
                    <a:pt x="0" y="329843"/>
                  </a:lnTo>
                  <a:lnTo>
                    <a:pt x="0" y="0"/>
                  </a:lnTo>
                  <a:lnTo>
                    <a:pt x="25940" y="0"/>
                  </a:lnTo>
                  <a:lnTo>
                    <a:pt x="25940" y="303925"/>
                  </a:lnTo>
                  <a:lnTo>
                    <a:pt x="124989" y="30392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0" name="Полилиния: фигура 174">
              <a:extLst>
                <a:ext uri="{FF2B5EF4-FFF2-40B4-BE49-F238E27FC236}">
                  <a16:creationId xmlns="" xmlns:a16="http://schemas.microsoft.com/office/drawing/2014/main" id="{FA723549-0061-4EFE-87C3-6D797EDAE1EF}"/>
                </a:ext>
              </a:extLst>
            </p:cNvPr>
            <p:cNvSpPr/>
            <p:nvPr/>
          </p:nvSpPr>
          <p:spPr>
            <a:xfrm>
              <a:off x="8541708" y="4192158"/>
              <a:ext cx="73182" cy="419856"/>
            </a:xfrm>
            <a:custGeom>
              <a:avLst/>
              <a:gdLst>
                <a:gd name="connsiteX0" fmla="*/ 25940 w 73182"/>
                <a:gd name="connsiteY0" fmla="*/ 419859 h 419858"/>
                <a:gd name="connsiteX1" fmla="*/ 0 w 73182"/>
                <a:gd name="connsiteY1" fmla="*/ 419859 h 419858"/>
                <a:gd name="connsiteX2" fmla="*/ 0 w 73182"/>
                <a:gd name="connsiteY2" fmla="*/ 0 h 419858"/>
                <a:gd name="connsiteX3" fmla="*/ 73182 w 73182"/>
                <a:gd name="connsiteY3" fmla="*/ 0 h 419858"/>
                <a:gd name="connsiteX4" fmla="*/ 73182 w 73182"/>
                <a:gd name="connsiteY4" fmla="*/ 25923 h 419858"/>
                <a:gd name="connsiteX5" fmla="*/ 25940 w 73182"/>
                <a:gd name="connsiteY5" fmla="*/ 25923 h 41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182" h="419858">
                  <a:moveTo>
                    <a:pt x="25940" y="419859"/>
                  </a:moveTo>
                  <a:lnTo>
                    <a:pt x="0" y="419859"/>
                  </a:lnTo>
                  <a:lnTo>
                    <a:pt x="0" y="0"/>
                  </a:lnTo>
                  <a:lnTo>
                    <a:pt x="73182" y="0"/>
                  </a:lnTo>
                  <a:lnTo>
                    <a:pt x="73182" y="25923"/>
                  </a:lnTo>
                  <a:lnTo>
                    <a:pt x="25940" y="25923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1" name="Полилиния: фигура 175">
              <a:extLst>
                <a:ext uri="{FF2B5EF4-FFF2-40B4-BE49-F238E27FC236}">
                  <a16:creationId xmlns="" xmlns:a16="http://schemas.microsoft.com/office/drawing/2014/main" id="{1691D2A0-BEED-4416-BCF3-982D2DDF089E}"/>
                </a:ext>
              </a:extLst>
            </p:cNvPr>
            <p:cNvSpPr/>
            <p:nvPr/>
          </p:nvSpPr>
          <p:spPr>
            <a:xfrm>
              <a:off x="8625335" y="4280734"/>
              <a:ext cx="25940" cy="560551"/>
            </a:xfrm>
            <a:custGeom>
              <a:avLst/>
              <a:gdLst>
                <a:gd name="connsiteX0" fmla="*/ 25940 w 25940"/>
                <a:gd name="connsiteY0" fmla="*/ 560555 h 560554"/>
                <a:gd name="connsiteX1" fmla="*/ 0 w 25940"/>
                <a:gd name="connsiteY1" fmla="*/ 560555 h 560554"/>
                <a:gd name="connsiteX2" fmla="*/ 0 w 25940"/>
                <a:gd name="connsiteY2" fmla="*/ 0 h 560554"/>
                <a:gd name="connsiteX3" fmla="*/ 25940 w 25940"/>
                <a:gd name="connsiteY3" fmla="*/ 0 h 560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560554">
                  <a:moveTo>
                    <a:pt x="25940" y="560555"/>
                  </a:moveTo>
                  <a:lnTo>
                    <a:pt x="0" y="560555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2" name="Полилиния: фигура 176">
              <a:extLst>
                <a:ext uri="{FF2B5EF4-FFF2-40B4-BE49-F238E27FC236}">
                  <a16:creationId xmlns="" xmlns:a16="http://schemas.microsoft.com/office/drawing/2014/main" id="{5676A689-968E-4A3C-8230-4EB355B05BBD}"/>
                </a:ext>
              </a:extLst>
            </p:cNvPr>
            <p:cNvSpPr/>
            <p:nvPr/>
          </p:nvSpPr>
          <p:spPr>
            <a:xfrm>
              <a:off x="2057689" y="5333398"/>
              <a:ext cx="25931" cy="132038"/>
            </a:xfrm>
            <a:custGeom>
              <a:avLst/>
              <a:gdLst>
                <a:gd name="connsiteX0" fmla="*/ 25931 w 25931"/>
                <a:gd name="connsiteY0" fmla="*/ 132037 h 132037"/>
                <a:gd name="connsiteX1" fmla="*/ 0 w 25931"/>
                <a:gd name="connsiteY1" fmla="*/ 132037 h 132037"/>
                <a:gd name="connsiteX2" fmla="*/ 0 w 25931"/>
                <a:gd name="connsiteY2" fmla="*/ 0 h 132037"/>
                <a:gd name="connsiteX3" fmla="*/ 25931 w 25931"/>
                <a:gd name="connsiteY3" fmla="*/ 0 h 132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32037">
                  <a:moveTo>
                    <a:pt x="25931" y="132037"/>
                  </a:moveTo>
                  <a:lnTo>
                    <a:pt x="0" y="13203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3" name="Полилиния: фигура 177">
              <a:extLst>
                <a:ext uri="{FF2B5EF4-FFF2-40B4-BE49-F238E27FC236}">
                  <a16:creationId xmlns="" xmlns:a16="http://schemas.microsoft.com/office/drawing/2014/main" id="{912E0DAB-42E8-4056-98E8-1ABF57769F90}"/>
                </a:ext>
              </a:extLst>
            </p:cNvPr>
            <p:cNvSpPr/>
            <p:nvPr/>
          </p:nvSpPr>
          <p:spPr>
            <a:xfrm>
              <a:off x="1182845" y="5031532"/>
              <a:ext cx="70231" cy="18223"/>
            </a:xfrm>
            <a:custGeom>
              <a:avLst/>
              <a:gdLst>
                <a:gd name="connsiteX0" fmla="*/ 70232 w 70231"/>
                <a:gd name="connsiteY0" fmla="*/ 18223 h 18223"/>
                <a:gd name="connsiteX1" fmla="*/ 0 w 70231"/>
                <a:gd name="connsiteY1" fmla="*/ 18223 h 18223"/>
                <a:gd name="connsiteX2" fmla="*/ 0 w 70231"/>
                <a:gd name="connsiteY2" fmla="*/ 0 h 18223"/>
                <a:gd name="connsiteX3" fmla="*/ 70232 w 70231"/>
                <a:gd name="connsiteY3" fmla="*/ 0 h 1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23">
                  <a:moveTo>
                    <a:pt x="7023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4" name="Полилиния: фигура 178">
              <a:extLst>
                <a:ext uri="{FF2B5EF4-FFF2-40B4-BE49-F238E27FC236}">
                  <a16:creationId xmlns="" xmlns:a16="http://schemas.microsoft.com/office/drawing/2014/main" id="{199B2D93-AFC2-483C-A84D-A8A0BB4AD8A9}"/>
                </a:ext>
              </a:extLst>
            </p:cNvPr>
            <p:cNvSpPr/>
            <p:nvPr/>
          </p:nvSpPr>
          <p:spPr>
            <a:xfrm>
              <a:off x="2060752" y="5161065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5" name="Полилиния: фигура 179">
              <a:extLst>
                <a:ext uri="{FF2B5EF4-FFF2-40B4-BE49-F238E27FC236}">
                  <a16:creationId xmlns="" xmlns:a16="http://schemas.microsoft.com/office/drawing/2014/main" id="{8ED27336-083F-4C4A-A72F-1F1CDF406177}"/>
                </a:ext>
              </a:extLst>
            </p:cNvPr>
            <p:cNvSpPr/>
            <p:nvPr/>
          </p:nvSpPr>
          <p:spPr>
            <a:xfrm>
              <a:off x="2060752" y="5194031"/>
              <a:ext cx="70231" cy="18223"/>
            </a:xfrm>
            <a:custGeom>
              <a:avLst/>
              <a:gdLst>
                <a:gd name="connsiteX0" fmla="*/ 70232 w 70231"/>
                <a:gd name="connsiteY0" fmla="*/ 18223 h 18222"/>
                <a:gd name="connsiteX1" fmla="*/ 0 w 70231"/>
                <a:gd name="connsiteY1" fmla="*/ 18223 h 18222"/>
                <a:gd name="connsiteX2" fmla="*/ 0 w 70231"/>
                <a:gd name="connsiteY2" fmla="*/ 0 h 18222"/>
                <a:gd name="connsiteX3" fmla="*/ 70232 w 70231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22">
                  <a:moveTo>
                    <a:pt x="7023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6" name="Полилиния: фигура 180">
              <a:extLst>
                <a:ext uri="{FF2B5EF4-FFF2-40B4-BE49-F238E27FC236}">
                  <a16:creationId xmlns="" xmlns:a16="http://schemas.microsoft.com/office/drawing/2014/main" id="{4E0FC388-10CF-42AC-97CA-EA0131662590}"/>
                </a:ext>
              </a:extLst>
            </p:cNvPr>
            <p:cNvSpPr/>
            <p:nvPr/>
          </p:nvSpPr>
          <p:spPr>
            <a:xfrm>
              <a:off x="2165201" y="5194031"/>
              <a:ext cx="27908" cy="18223"/>
            </a:xfrm>
            <a:custGeom>
              <a:avLst/>
              <a:gdLst>
                <a:gd name="connsiteX0" fmla="*/ 27909 w 27909"/>
                <a:gd name="connsiteY0" fmla="*/ 18223 h 18222"/>
                <a:gd name="connsiteX1" fmla="*/ 0 w 27909"/>
                <a:gd name="connsiteY1" fmla="*/ 18223 h 18222"/>
                <a:gd name="connsiteX2" fmla="*/ 0 w 27909"/>
                <a:gd name="connsiteY2" fmla="*/ 0 h 18222"/>
                <a:gd name="connsiteX3" fmla="*/ 27909 w 2790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9" h="18222">
                  <a:moveTo>
                    <a:pt x="27909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7" name="Полилиния: фигура 181">
              <a:extLst>
                <a:ext uri="{FF2B5EF4-FFF2-40B4-BE49-F238E27FC236}">
                  <a16:creationId xmlns="" xmlns:a16="http://schemas.microsoft.com/office/drawing/2014/main" id="{90211A9E-786F-4DAF-B71F-698AA5804A6B}"/>
                </a:ext>
              </a:extLst>
            </p:cNvPr>
            <p:cNvSpPr/>
            <p:nvPr/>
          </p:nvSpPr>
          <p:spPr>
            <a:xfrm>
              <a:off x="2225987" y="5194031"/>
              <a:ext cx="27906" cy="18223"/>
            </a:xfrm>
            <a:custGeom>
              <a:avLst/>
              <a:gdLst>
                <a:gd name="connsiteX0" fmla="*/ 27906 w 27906"/>
                <a:gd name="connsiteY0" fmla="*/ 18223 h 18222"/>
                <a:gd name="connsiteX1" fmla="*/ 0 w 27906"/>
                <a:gd name="connsiteY1" fmla="*/ 18223 h 18222"/>
                <a:gd name="connsiteX2" fmla="*/ 0 w 27906"/>
                <a:gd name="connsiteY2" fmla="*/ 0 h 18222"/>
                <a:gd name="connsiteX3" fmla="*/ 27906 w 27906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6" h="18222">
                  <a:moveTo>
                    <a:pt x="27906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8" name="Полилиния: фигура 182">
              <a:extLst>
                <a:ext uri="{FF2B5EF4-FFF2-40B4-BE49-F238E27FC236}">
                  <a16:creationId xmlns="" xmlns:a16="http://schemas.microsoft.com/office/drawing/2014/main" id="{4F658597-26C3-42E2-97AC-645CD9C640E6}"/>
                </a:ext>
              </a:extLst>
            </p:cNvPr>
            <p:cNvSpPr/>
            <p:nvPr/>
          </p:nvSpPr>
          <p:spPr>
            <a:xfrm>
              <a:off x="2286760" y="5194031"/>
              <a:ext cx="27908" cy="18223"/>
            </a:xfrm>
            <a:custGeom>
              <a:avLst/>
              <a:gdLst>
                <a:gd name="connsiteX0" fmla="*/ 27909 w 27909"/>
                <a:gd name="connsiteY0" fmla="*/ 18223 h 18222"/>
                <a:gd name="connsiteX1" fmla="*/ 0 w 27909"/>
                <a:gd name="connsiteY1" fmla="*/ 18223 h 18222"/>
                <a:gd name="connsiteX2" fmla="*/ 0 w 27909"/>
                <a:gd name="connsiteY2" fmla="*/ 0 h 18222"/>
                <a:gd name="connsiteX3" fmla="*/ 27909 w 2790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9" h="18222">
                  <a:moveTo>
                    <a:pt x="27909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9" name="Полилиния: фигура 183">
              <a:extLst>
                <a:ext uri="{FF2B5EF4-FFF2-40B4-BE49-F238E27FC236}">
                  <a16:creationId xmlns="" xmlns:a16="http://schemas.microsoft.com/office/drawing/2014/main" id="{18CA982B-11E4-4A0F-ABAA-EC2F89C2D62D}"/>
                </a:ext>
              </a:extLst>
            </p:cNvPr>
            <p:cNvSpPr/>
            <p:nvPr/>
          </p:nvSpPr>
          <p:spPr>
            <a:xfrm>
              <a:off x="2347537" y="5194031"/>
              <a:ext cx="27908" cy="18223"/>
            </a:xfrm>
            <a:custGeom>
              <a:avLst/>
              <a:gdLst>
                <a:gd name="connsiteX0" fmla="*/ 27909 w 27909"/>
                <a:gd name="connsiteY0" fmla="*/ 18223 h 18222"/>
                <a:gd name="connsiteX1" fmla="*/ 0 w 27909"/>
                <a:gd name="connsiteY1" fmla="*/ 18223 h 18222"/>
                <a:gd name="connsiteX2" fmla="*/ 0 w 27909"/>
                <a:gd name="connsiteY2" fmla="*/ 0 h 18222"/>
                <a:gd name="connsiteX3" fmla="*/ 27909 w 2790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9" h="18222">
                  <a:moveTo>
                    <a:pt x="27909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" name="Полилиния: фигура 184">
              <a:extLst>
                <a:ext uri="{FF2B5EF4-FFF2-40B4-BE49-F238E27FC236}">
                  <a16:creationId xmlns="" xmlns:a16="http://schemas.microsoft.com/office/drawing/2014/main" id="{DC7B0CFC-DF23-43B7-94A9-A8F1D286A850}"/>
                </a:ext>
              </a:extLst>
            </p:cNvPr>
            <p:cNvSpPr/>
            <p:nvPr/>
          </p:nvSpPr>
          <p:spPr>
            <a:xfrm>
              <a:off x="2531664" y="5175452"/>
              <a:ext cx="19130" cy="19123"/>
            </a:xfrm>
            <a:custGeom>
              <a:avLst/>
              <a:gdLst>
                <a:gd name="connsiteX0" fmla="*/ 19130 w 19129"/>
                <a:gd name="connsiteY0" fmla="*/ 19123 h 19123"/>
                <a:gd name="connsiteX1" fmla="*/ 0 w 19129"/>
                <a:gd name="connsiteY1" fmla="*/ 19123 h 19123"/>
                <a:gd name="connsiteX2" fmla="*/ 0 w 19129"/>
                <a:gd name="connsiteY2" fmla="*/ 0 h 19123"/>
                <a:gd name="connsiteX3" fmla="*/ 19130 w 19129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23">
                  <a:moveTo>
                    <a:pt x="19130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1" name="Полилиния: фигура 185">
              <a:extLst>
                <a:ext uri="{FF2B5EF4-FFF2-40B4-BE49-F238E27FC236}">
                  <a16:creationId xmlns="" xmlns:a16="http://schemas.microsoft.com/office/drawing/2014/main" id="{34619100-C3F0-4E85-9146-AD0EEA794F19}"/>
                </a:ext>
              </a:extLst>
            </p:cNvPr>
            <p:cNvSpPr/>
            <p:nvPr/>
          </p:nvSpPr>
          <p:spPr>
            <a:xfrm>
              <a:off x="2536511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2" name="Полилиния: фигура 186">
              <a:extLst>
                <a:ext uri="{FF2B5EF4-FFF2-40B4-BE49-F238E27FC236}">
                  <a16:creationId xmlns="" xmlns:a16="http://schemas.microsoft.com/office/drawing/2014/main" id="{13B2A8DF-EC1B-42BF-9111-0688BF4189FA}"/>
                </a:ext>
              </a:extLst>
            </p:cNvPr>
            <p:cNvSpPr/>
            <p:nvPr/>
          </p:nvSpPr>
          <p:spPr>
            <a:xfrm>
              <a:off x="2576753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3" name="Полилиния: фигура 187">
              <a:extLst>
                <a:ext uri="{FF2B5EF4-FFF2-40B4-BE49-F238E27FC236}">
                  <a16:creationId xmlns="" xmlns:a16="http://schemas.microsoft.com/office/drawing/2014/main" id="{830ED2C4-796F-4485-A2B8-12737761D831}"/>
                </a:ext>
              </a:extLst>
            </p:cNvPr>
            <p:cNvSpPr/>
            <p:nvPr/>
          </p:nvSpPr>
          <p:spPr>
            <a:xfrm>
              <a:off x="2616997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4" name="Полилиния: фигура 188">
              <a:extLst>
                <a:ext uri="{FF2B5EF4-FFF2-40B4-BE49-F238E27FC236}">
                  <a16:creationId xmlns="" xmlns:a16="http://schemas.microsoft.com/office/drawing/2014/main" id="{E4543419-68A4-4876-9ECB-1A2F07AD55A9}"/>
                </a:ext>
              </a:extLst>
            </p:cNvPr>
            <p:cNvSpPr/>
            <p:nvPr/>
          </p:nvSpPr>
          <p:spPr>
            <a:xfrm>
              <a:off x="2657231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5" name="Полилиния: фигура 189">
              <a:extLst>
                <a:ext uri="{FF2B5EF4-FFF2-40B4-BE49-F238E27FC236}">
                  <a16:creationId xmlns="" xmlns:a16="http://schemas.microsoft.com/office/drawing/2014/main" id="{9BA1E6B0-BDA6-4FBE-B210-1A4DCFCC2F61}"/>
                </a:ext>
              </a:extLst>
            </p:cNvPr>
            <p:cNvSpPr/>
            <p:nvPr/>
          </p:nvSpPr>
          <p:spPr>
            <a:xfrm>
              <a:off x="2697475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6" name="Полилиния: фигура 190">
              <a:extLst>
                <a:ext uri="{FF2B5EF4-FFF2-40B4-BE49-F238E27FC236}">
                  <a16:creationId xmlns="" xmlns:a16="http://schemas.microsoft.com/office/drawing/2014/main" id="{7B30047B-EF92-4999-8D43-3F17F369F4C7}"/>
                </a:ext>
              </a:extLst>
            </p:cNvPr>
            <p:cNvSpPr/>
            <p:nvPr/>
          </p:nvSpPr>
          <p:spPr>
            <a:xfrm>
              <a:off x="2737717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7" name="Полилиния: фигура 191">
              <a:extLst>
                <a:ext uri="{FF2B5EF4-FFF2-40B4-BE49-F238E27FC236}">
                  <a16:creationId xmlns="" xmlns:a16="http://schemas.microsoft.com/office/drawing/2014/main" id="{2FCD370C-D05B-40EB-9F66-346ED7E30460}"/>
                </a:ext>
              </a:extLst>
            </p:cNvPr>
            <p:cNvSpPr/>
            <p:nvPr/>
          </p:nvSpPr>
          <p:spPr>
            <a:xfrm>
              <a:off x="2531664" y="5217085"/>
              <a:ext cx="19130" cy="19123"/>
            </a:xfrm>
            <a:custGeom>
              <a:avLst/>
              <a:gdLst>
                <a:gd name="connsiteX0" fmla="*/ 19130 w 19129"/>
                <a:gd name="connsiteY0" fmla="*/ 19123 h 19122"/>
                <a:gd name="connsiteX1" fmla="*/ 0 w 19129"/>
                <a:gd name="connsiteY1" fmla="*/ 19123 h 19122"/>
                <a:gd name="connsiteX2" fmla="*/ 0 w 19129"/>
                <a:gd name="connsiteY2" fmla="*/ 0 h 19122"/>
                <a:gd name="connsiteX3" fmla="*/ 19130 w 19129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22">
                  <a:moveTo>
                    <a:pt x="19130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8" name="Полилиния: фигура 192">
              <a:extLst>
                <a:ext uri="{FF2B5EF4-FFF2-40B4-BE49-F238E27FC236}">
                  <a16:creationId xmlns="" xmlns:a16="http://schemas.microsoft.com/office/drawing/2014/main" id="{75DFDC68-470F-4ED9-BD0C-B21A1C1DA261}"/>
                </a:ext>
              </a:extLst>
            </p:cNvPr>
            <p:cNvSpPr/>
            <p:nvPr/>
          </p:nvSpPr>
          <p:spPr>
            <a:xfrm>
              <a:off x="2531664" y="5258718"/>
              <a:ext cx="19130" cy="19118"/>
            </a:xfrm>
            <a:custGeom>
              <a:avLst/>
              <a:gdLst>
                <a:gd name="connsiteX0" fmla="*/ 19130 w 19129"/>
                <a:gd name="connsiteY0" fmla="*/ 19120 h 19119"/>
                <a:gd name="connsiteX1" fmla="*/ 0 w 19129"/>
                <a:gd name="connsiteY1" fmla="*/ 19120 h 19119"/>
                <a:gd name="connsiteX2" fmla="*/ 0 w 19129"/>
                <a:gd name="connsiteY2" fmla="*/ 0 h 19119"/>
                <a:gd name="connsiteX3" fmla="*/ 19130 w 19129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19">
                  <a:moveTo>
                    <a:pt x="19130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9" name="Полилиния: фигура 193">
              <a:extLst>
                <a:ext uri="{FF2B5EF4-FFF2-40B4-BE49-F238E27FC236}">
                  <a16:creationId xmlns="" xmlns:a16="http://schemas.microsoft.com/office/drawing/2014/main" id="{200E65F0-540F-4F79-B2A5-00F3789725E9}"/>
                </a:ext>
              </a:extLst>
            </p:cNvPr>
            <p:cNvSpPr/>
            <p:nvPr/>
          </p:nvSpPr>
          <p:spPr>
            <a:xfrm>
              <a:off x="2531664" y="5300365"/>
              <a:ext cx="19130" cy="19112"/>
            </a:xfrm>
            <a:custGeom>
              <a:avLst/>
              <a:gdLst>
                <a:gd name="connsiteX0" fmla="*/ 19130 w 19129"/>
                <a:gd name="connsiteY0" fmla="*/ 19111 h 19111"/>
                <a:gd name="connsiteX1" fmla="*/ 0 w 19129"/>
                <a:gd name="connsiteY1" fmla="*/ 19111 h 19111"/>
                <a:gd name="connsiteX2" fmla="*/ 0 w 19129"/>
                <a:gd name="connsiteY2" fmla="*/ 0 h 19111"/>
                <a:gd name="connsiteX3" fmla="*/ 19130 w 19129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11">
                  <a:moveTo>
                    <a:pt x="19130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0" name="Полилиния: фигура 194">
              <a:extLst>
                <a:ext uri="{FF2B5EF4-FFF2-40B4-BE49-F238E27FC236}">
                  <a16:creationId xmlns="" xmlns:a16="http://schemas.microsoft.com/office/drawing/2014/main" id="{6EE2D5BB-C632-4EDB-90CA-0FD5A81BF10C}"/>
                </a:ext>
              </a:extLst>
            </p:cNvPr>
            <p:cNvSpPr/>
            <p:nvPr/>
          </p:nvSpPr>
          <p:spPr>
            <a:xfrm>
              <a:off x="2583896" y="5217085"/>
              <a:ext cx="19119" cy="19123"/>
            </a:xfrm>
            <a:custGeom>
              <a:avLst/>
              <a:gdLst>
                <a:gd name="connsiteX0" fmla="*/ 19118 w 19118"/>
                <a:gd name="connsiteY0" fmla="*/ 19123 h 19122"/>
                <a:gd name="connsiteX1" fmla="*/ 0 w 19118"/>
                <a:gd name="connsiteY1" fmla="*/ 19123 h 19122"/>
                <a:gd name="connsiteX2" fmla="*/ 0 w 19118"/>
                <a:gd name="connsiteY2" fmla="*/ 0 h 19122"/>
                <a:gd name="connsiteX3" fmla="*/ 19118 w 19118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22">
                  <a:moveTo>
                    <a:pt x="19118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1" name="Полилиния: фигура 195">
              <a:extLst>
                <a:ext uri="{FF2B5EF4-FFF2-40B4-BE49-F238E27FC236}">
                  <a16:creationId xmlns="" xmlns:a16="http://schemas.microsoft.com/office/drawing/2014/main" id="{1841AC62-14F6-4E50-8AB4-95365B94FF0D}"/>
                </a:ext>
              </a:extLst>
            </p:cNvPr>
            <p:cNvSpPr/>
            <p:nvPr/>
          </p:nvSpPr>
          <p:spPr>
            <a:xfrm>
              <a:off x="2583896" y="5258718"/>
              <a:ext cx="19119" cy="19118"/>
            </a:xfrm>
            <a:custGeom>
              <a:avLst/>
              <a:gdLst>
                <a:gd name="connsiteX0" fmla="*/ 19118 w 19118"/>
                <a:gd name="connsiteY0" fmla="*/ 19120 h 19119"/>
                <a:gd name="connsiteX1" fmla="*/ 0 w 19118"/>
                <a:gd name="connsiteY1" fmla="*/ 19120 h 19119"/>
                <a:gd name="connsiteX2" fmla="*/ 0 w 19118"/>
                <a:gd name="connsiteY2" fmla="*/ 0 h 19119"/>
                <a:gd name="connsiteX3" fmla="*/ 19118 w 19118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9">
                  <a:moveTo>
                    <a:pt x="19118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2" name="Полилиния: фигура 196">
              <a:extLst>
                <a:ext uri="{FF2B5EF4-FFF2-40B4-BE49-F238E27FC236}">
                  <a16:creationId xmlns="" xmlns:a16="http://schemas.microsoft.com/office/drawing/2014/main" id="{7A6434FD-ECA1-42DC-B272-7FBB11F2977B}"/>
                </a:ext>
              </a:extLst>
            </p:cNvPr>
            <p:cNvSpPr/>
            <p:nvPr/>
          </p:nvSpPr>
          <p:spPr>
            <a:xfrm>
              <a:off x="2583896" y="5300365"/>
              <a:ext cx="19119" cy="19112"/>
            </a:xfrm>
            <a:custGeom>
              <a:avLst/>
              <a:gdLst>
                <a:gd name="connsiteX0" fmla="*/ 19118 w 19118"/>
                <a:gd name="connsiteY0" fmla="*/ 19111 h 19111"/>
                <a:gd name="connsiteX1" fmla="*/ 0 w 19118"/>
                <a:gd name="connsiteY1" fmla="*/ 19111 h 19111"/>
                <a:gd name="connsiteX2" fmla="*/ 0 w 19118"/>
                <a:gd name="connsiteY2" fmla="*/ 0 h 19111"/>
                <a:gd name="connsiteX3" fmla="*/ 19118 w 19118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1">
                  <a:moveTo>
                    <a:pt x="19118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3" name="Полилиния: фигура 197">
              <a:extLst>
                <a:ext uri="{FF2B5EF4-FFF2-40B4-BE49-F238E27FC236}">
                  <a16:creationId xmlns="" xmlns:a16="http://schemas.microsoft.com/office/drawing/2014/main" id="{05E7138B-451B-4BAC-877F-9B20C8EB1F1A}"/>
                </a:ext>
              </a:extLst>
            </p:cNvPr>
            <p:cNvSpPr/>
            <p:nvPr/>
          </p:nvSpPr>
          <p:spPr>
            <a:xfrm>
              <a:off x="2636115" y="5217085"/>
              <a:ext cx="19125" cy="19123"/>
            </a:xfrm>
            <a:custGeom>
              <a:avLst/>
              <a:gdLst>
                <a:gd name="connsiteX0" fmla="*/ 19127 w 19126"/>
                <a:gd name="connsiteY0" fmla="*/ 19123 h 19122"/>
                <a:gd name="connsiteX1" fmla="*/ 0 w 19126"/>
                <a:gd name="connsiteY1" fmla="*/ 19123 h 19122"/>
                <a:gd name="connsiteX2" fmla="*/ 0 w 19126"/>
                <a:gd name="connsiteY2" fmla="*/ 0 h 19122"/>
                <a:gd name="connsiteX3" fmla="*/ 19127 w 19126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22">
                  <a:moveTo>
                    <a:pt x="19127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4" name="Полилиния: фигура 198">
              <a:extLst>
                <a:ext uri="{FF2B5EF4-FFF2-40B4-BE49-F238E27FC236}">
                  <a16:creationId xmlns="" xmlns:a16="http://schemas.microsoft.com/office/drawing/2014/main" id="{413C9307-5B14-4170-9B9F-1A84C6AA336A}"/>
                </a:ext>
              </a:extLst>
            </p:cNvPr>
            <p:cNvSpPr/>
            <p:nvPr/>
          </p:nvSpPr>
          <p:spPr>
            <a:xfrm>
              <a:off x="2636115" y="5258718"/>
              <a:ext cx="19125" cy="19118"/>
            </a:xfrm>
            <a:custGeom>
              <a:avLst/>
              <a:gdLst>
                <a:gd name="connsiteX0" fmla="*/ 19127 w 19126"/>
                <a:gd name="connsiteY0" fmla="*/ 19120 h 19119"/>
                <a:gd name="connsiteX1" fmla="*/ 0 w 19126"/>
                <a:gd name="connsiteY1" fmla="*/ 19120 h 19119"/>
                <a:gd name="connsiteX2" fmla="*/ 0 w 19126"/>
                <a:gd name="connsiteY2" fmla="*/ 0 h 19119"/>
                <a:gd name="connsiteX3" fmla="*/ 19127 w 19126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9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5" name="Полилиния: фигура 199">
              <a:extLst>
                <a:ext uri="{FF2B5EF4-FFF2-40B4-BE49-F238E27FC236}">
                  <a16:creationId xmlns="" xmlns:a16="http://schemas.microsoft.com/office/drawing/2014/main" id="{F3179FB8-0DE6-4441-9140-E3C5BF84989A}"/>
                </a:ext>
              </a:extLst>
            </p:cNvPr>
            <p:cNvSpPr/>
            <p:nvPr/>
          </p:nvSpPr>
          <p:spPr>
            <a:xfrm>
              <a:off x="2636115" y="5300365"/>
              <a:ext cx="19125" cy="19112"/>
            </a:xfrm>
            <a:custGeom>
              <a:avLst/>
              <a:gdLst>
                <a:gd name="connsiteX0" fmla="*/ 19127 w 19126"/>
                <a:gd name="connsiteY0" fmla="*/ 19111 h 19111"/>
                <a:gd name="connsiteX1" fmla="*/ 0 w 19126"/>
                <a:gd name="connsiteY1" fmla="*/ 19111 h 19111"/>
                <a:gd name="connsiteX2" fmla="*/ 0 w 19126"/>
                <a:gd name="connsiteY2" fmla="*/ 0 h 19111"/>
                <a:gd name="connsiteX3" fmla="*/ 19127 w 19126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1">
                  <a:moveTo>
                    <a:pt x="19127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6" name="Полилиния: фигура 200">
              <a:extLst>
                <a:ext uri="{FF2B5EF4-FFF2-40B4-BE49-F238E27FC236}">
                  <a16:creationId xmlns="" xmlns:a16="http://schemas.microsoft.com/office/drawing/2014/main" id="{2A3D6CD0-341A-4A8A-BB21-3B55FE0F8D4B}"/>
                </a:ext>
              </a:extLst>
            </p:cNvPr>
            <p:cNvSpPr/>
            <p:nvPr/>
          </p:nvSpPr>
          <p:spPr>
            <a:xfrm>
              <a:off x="2688346" y="5217085"/>
              <a:ext cx="19119" cy="19123"/>
            </a:xfrm>
            <a:custGeom>
              <a:avLst/>
              <a:gdLst>
                <a:gd name="connsiteX0" fmla="*/ 19118 w 19118"/>
                <a:gd name="connsiteY0" fmla="*/ 19123 h 19122"/>
                <a:gd name="connsiteX1" fmla="*/ 0 w 19118"/>
                <a:gd name="connsiteY1" fmla="*/ 19123 h 19122"/>
                <a:gd name="connsiteX2" fmla="*/ 0 w 19118"/>
                <a:gd name="connsiteY2" fmla="*/ 0 h 19122"/>
                <a:gd name="connsiteX3" fmla="*/ 19118 w 19118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22">
                  <a:moveTo>
                    <a:pt x="19118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7" name="Полилиния: фигура 201">
              <a:extLst>
                <a:ext uri="{FF2B5EF4-FFF2-40B4-BE49-F238E27FC236}">
                  <a16:creationId xmlns="" xmlns:a16="http://schemas.microsoft.com/office/drawing/2014/main" id="{6AF567E7-5E29-4ABF-9471-4D7D8E3B5500}"/>
                </a:ext>
              </a:extLst>
            </p:cNvPr>
            <p:cNvSpPr/>
            <p:nvPr/>
          </p:nvSpPr>
          <p:spPr>
            <a:xfrm>
              <a:off x="2688346" y="5258718"/>
              <a:ext cx="19119" cy="19118"/>
            </a:xfrm>
            <a:custGeom>
              <a:avLst/>
              <a:gdLst>
                <a:gd name="connsiteX0" fmla="*/ 19118 w 19118"/>
                <a:gd name="connsiteY0" fmla="*/ 19120 h 19119"/>
                <a:gd name="connsiteX1" fmla="*/ 0 w 19118"/>
                <a:gd name="connsiteY1" fmla="*/ 19120 h 19119"/>
                <a:gd name="connsiteX2" fmla="*/ 0 w 19118"/>
                <a:gd name="connsiteY2" fmla="*/ 0 h 19119"/>
                <a:gd name="connsiteX3" fmla="*/ 19118 w 19118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9">
                  <a:moveTo>
                    <a:pt x="19118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8" name="Полилиния: фигура 202">
              <a:extLst>
                <a:ext uri="{FF2B5EF4-FFF2-40B4-BE49-F238E27FC236}">
                  <a16:creationId xmlns="" xmlns:a16="http://schemas.microsoft.com/office/drawing/2014/main" id="{B8903517-18D7-4FD1-9116-DA6C1275B703}"/>
                </a:ext>
              </a:extLst>
            </p:cNvPr>
            <p:cNvSpPr/>
            <p:nvPr/>
          </p:nvSpPr>
          <p:spPr>
            <a:xfrm>
              <a:off x="2688346" y="5300365"/>
              <a:ext cx="19119" cy="19112"/>
            </a:xfrm>
            <a:custGeom>
              <a:avLst/>
              <a:gdLst>
                <a:gd name="connsiteX0" fmla="*/ 19118 w 19118"/>
                <a:gd name="connsiteY0" fmla="*/ 19111 h 19111"/>
                <a:gd name="connsiteX1" fmla="*/ 0 w 19118"/>
                <a:gd name="connsiteY1" fmla="*/ 19111 h 19111"/>
                <a:gd name="connsiteX2" fmla="*/ 0 w 19118"/>
                <a:gd name="connsiteY2" fmla="*/ 0 h 19111"/>
                <a:gd name="connsiteX3" fmla="*/ 19118 w 19118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1">
                  <a:moveTo>
                    <a:pt x="19118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9" name="Полилиния: фигура 203">
              <a:extLst>
                <a:ext uri="{FF2B5EF4-FFF2-40B4-BE49-F238E27FC236}">
                  <a16:creationId xmlns="" xmlns:a16="http://schemas.microsoft.com/office/drawing/2014/main" id="{5FFA5FA8-AF9C-4246-9FA2-35B35D8FFE8C}"/>
                </a:ext>
              </a:extLst>
            </p:cNvPr>
            <p:cNvSpPr/>
            <p:nvPr/>
          </p:nvSpPr>
          <p:spPr>
            <a:xfrm>
              <a:off x="2740567" y="5217085"/>
              <a:ext cx="19125" cy="19123"/>
            </a:xfrm>
            <a:custGeom>
              <a:avLst/>
              <a:gdLst>
                <a:gd name="connsiteX0" fmla="*/ 19127 w 19126"/>
                <a:gd name="connsiteY0" fmla="*/ 19123 h 19122"/>
                <a:gd name="connsiteX1" fmla="*/ 0 w 19126"/>
                <a:gd name="connsiteY1" fmla="*/ 19123 h 19122"/>
                <a:gd name="connsiteX2" fmla="*/ 0 w 19126"/>
                <a:gd name="connsiteY2" fmla="*/ 0 h 19122"/>
                <a:gd name="connsiteX3" fmla="*/ 19127 w 19126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22">
                  <a:moveTo>
                    <a:pt x="19127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0" name="Полилиния: фигура 204">
              <a:extLst>
                <a:ext uri="{FF2B5EF4-FFF2-40B4-BE49-F238E27FC236}">
                  <a16:creationId xmlns="" xmlns:a16="http://schemas.microsoft.com/office/drawing/2014/main" id="{B9A747E3-5126-49FC-970E-75E8BF62D00A}"/>
                </a:ext>
              </a:extLst>
            </p:cNvPr>
            <p:cNvSpPr/>
            <p:nvPr/>
          </p:nvSpPr>
          <p:spPr>
            <a:xfrm>
              <a:off x="2740567" y="5258718"/>
              <a:ext cx="19125" cy="19118"/>
            </a:xfrm>
            <a:custGeom>
              <a:avLst/>
              <a:gdLst>
                <a:gd name="connsiteX0" fmla="*/ 19127 w 19126"/>
                <a:gd name="connsiteY0" fmla="*/ 19120 h 19119"/>
                <a:gd name="connsiteX1" fmla="*/ 0 w 19126"/>
                <a:gd name="connsiteY1" fmla="*/ 19120 h 19119"/>
                <a:gd name="connsiteX2" fmla="*/ 0 w 19126"/>
                <a:gd name="connsiteY2" fmla="*/ 0 h 19119"/>
                <a:gd name="connsiteX3" fmla="*/ 19127 w 19126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9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1" name="Полилиния: фигура 205">
              <a:extLst>
                <a:ext uri="{FF2B5EF4-FFF2-40B4-BE49-F238E27FC236}">
                  <a16:creationId xmlns="" xmlns:a16="http://schemas.microsoft.com/office/drawing/2014/main" id="{76BB46A8-F2DE-4747-8367-B9E8F522FD52}"/>
                </a:ext>
              </a:extLst>
            </p:cNvPr>
            <p:cNvSpPr/>
            <p:nvPr/>
          </p:nvSpPr>
          <p:spPr>
            <a:xfrm>
              <a:off x="2740567" y="5300365"/>
              <a:ext cx="19125" cy="19112"/>
            </a:xfrm>
            <a:custGeom>
              <a:avLst/>
              <a:gdLst>
                <a:gd name="connsiteX0" fmla="*/ 19127 w 19126"/>
                <a:gd name="connsiteY0" fmla="*/ 19111 h 19111"/>
                <a:gd name="connsiteX1" fmla="*/ 0 w 19126"/>
                <a:gd name="connsiteY1" fmla="*/ 19111 h 19111"/>
                <a:gd name="connsiteX2" fmla="*/ 0 w 19126"/>
                <a:gd name="connsiteY2" fmla="*/ 0 h 19111"/>
                <a:gd name="connsiteX3" fmla="*/ 19127 w 19126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1">
                  <a:moveTo>
                    <a:pt x="19127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2" name="Полилиния: фигура 206">
              <a:extLst>
                <a:ext uri="{FF2B5EF4-FFF2-40B4-BE49-F238E27FC236}">
                  <a16:creationId xmlns="" xmlns:a16="http://schemas.microsoft.com/office/drawing/2014/main" id="{DB5247E0-DF7E-4504-8142-8291A35BDA28}"/>
                </a:ext>
              </a:extLst>
            </p:cNvPr>
            <p:cNvSpPr/>
            <p:nvPr/>
          </p:nvSpPr>
          <p:spPr>
            <a:xfrm>
              <a:off x="2740567" y="5088823"/>
              <a:ext cx="19125" cy="19112"/>
            </a:xfrm>
            <a:custGeom>
              <a:avLst/>
              <a:gdLst>
                <a:gd name="connsiteX0" fmla="*/ 19127 w 19126"/>
                <a:gd name="connsiteY0" fmla="*/ 19111 h 19111"/>
                <a:gd name="connsiteX1" fmla="*/ 0 w 19126"/>
                <a:gd name="connsiteY1" fmla="*/ 19111 h 19111"/>
                <a:gd name="connsiteX2" fmla="*/ 0 w 19126"/>
                <a:gd name="connsiteY2" fmla="*/ 0 h 19111"/>
                <a:gd name="connsiteX3" fmla="*/ 19127 w 19126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1">
                  <a:moveTo>
                    <a:pt x="19127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3" name="Полилиния: фигура 207">
              <a:extLst>
                <a:ext uri="{FF2B5EF4-FFF2-40B4-BE49-F238E27FC236}">
                  <a16:creationId xmlns="" xmlns:a16="http://schemas.microsoft.com/office/drawing/2014/main" id="{9C816C7A-D1D6-49E1-A771-ACAC857DAF13}"/>
                </a:ext>
              </a:extLst>
            </p:cNvPr>
            <p:cNvSpPr/>
            <p:nvPr/>
          </p:nvSpPr>
          <p:spPr>
            <a:xfrm>
              <a:off x="2740567" y="5130444"/>
              <a:ext cx="19125" cy="19121"/>
            </a:xfrm>
            <a:custGeom>
              <a:avLst/>
              <a:gdLst>
                <a:gd name="connsiteX0" fmla="*/ 19127 w 19126"/>
                <a:gd name="connsiteY0" fmla="*/ 19120 h 19120"/>
                <a:gd name="connsiteX1" fmla="*/ 0 w 19126"/>
                <a:gd name="connsiteY1" fmla="*/ 19120 h 19120"/>
                <a:gd name="connsiteX2" fmla="*/ 0 w 19126"/>
                <a:gd name="connsiteY2" fmla="*/ 0 h 19120"/>
                <a:gd name="connsiteX3" fmla="*/ 19127 w 19126"/>
                <a:gd name="connsiteY3" fmla="*/ 0 h 1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20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4" name="Полилиния: фигура 208">
              <a:extLst>
                <a:ext uri="{FF2B5EF4-FFF2-40B4-BE49-F238E27FC236}">
                  <a16:creationId xmlns="" xmlns:a16="http://schemas.microsoft.com/office/drawing/2014/main" id="{79A879EB-B897-494B-99AE-2D7A3465F9FA}"/>
                </a:ext>
              </a:extLst>
            </p:cNvPr>
            <p:cNvSpPr/>
            <p:nvPr/>
          </p:nvSpPr>
          <p:spPr>
            <a:xfrm>
              <a:off x="2740567" y="5172082"/>
              <a:ext cx="19125" cy="19118"/>
            </a:xfrm>
            <a:custGeom>
              <a:avLst/>
              <a:gdLst>
                <a:gd name="connsiteX0" fmla="*/ 19127 w 19126"/>
                <a:gd name="connsiteY0" fmla="*/ 19120 h 19119"/>
                <a:gd name="connsiteX1" fmla="*/ 0 w 19126"/>
                <a:gd name="connsiteY1" fmla="*/ 19120 h 19119"/>
                <a:gd name="connsiteX2" fmla="*/ 0 w 19126"/>
                <a:gd name="connsiteY2" fmla="*/ 0 h 19119"/>
                <a:gd name="connsiteX3" fmla="*/ 19127 w 19126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9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5" name="Полилиния: фигура 209">
              <a:extLst>
                <a:ext uri="{FF2B5EF4-FFF2-40B4-BE49-F238E27FC236}">
                  <a16:creationId xmlns="" xmlns:a16="http://schemas.microsoft.com/office/drawing/2014/main" id="{754DB5FF-D76F-476E-9C48-612DDCCB57FD}"/>
                </a:ext>
              </a:extLst>
            </p:cNvPr>
            <p:cNvSpPr/>
            <p:nvPr/>
          </p:nvSpPr>
          <p:spPr>
            <a:xfrm>
              <a:off x="2840601" y="5188304"/>
              <a:ext cx="39443" cy="19105"/>
            </a:xfrm>
            <a:custGeom>
              <a:avLst/>
              <a:gdLst>
                <a:gd name="connsiteX0" fmla="*/ 39445 w 39444"/>
                <a:gd name="connsiteY0" fmla="*/ 19105 h 19105"/>
                <a:gd name="connsiteX1" fmla="*/ 0 w 39444"/>
                <a:gd name="connsiteY1" fmla="*/ 19105 h 19105"/>
                <a:gd name="connsiteX2" fmla="*/ 0 w 39444"/>
                <a:gd name="connsiteY2" fmla="*/ 0 h 19105"/>
                <a:gd name="connsiteX3" fmla="*/ 39445 w 39444"/>
                <a:gd name="connsiteY3" fmla="*/ 0 h 19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05">
                  <a:moveTo>
                    <a:pt x="39445" y="19105"/>
                  </a:moveTo>
                  <a:lnTo>
                    <a:pt x="0" y="19105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6" name="Полилиния: фигура 210">
              <a:extLst>
                <a:ext uri="{FF2B5EF4-FFF2-40B4-BE49-F238E27FC236}">
                  <a16:creationId xmlns="" xmlns:a16="http://schemas.microsoft.com/office/drawing/2014/main" id="{201DBC8D-099F-48C9-9C96-88B807CF3C13}"/>
                </a:ext>
              </a:extLst>
            </p:cNvPr>
            <p:cNvSpPr/>
            <p:nvPr/>
          </p:nvSpPr>
          <p:spPr>
            <a:xfrm>
              <a:off x="2840601" y="5229932"/>
              <a:ext cx="39443" cy="19123"/>
            </a:xfrm>
            <a:custGeom>
              <a:avLst/>
              <a:gdLst>
                <a:gd name="connsiteX0" fmla="*/ 39445 w 39444"/>
                <a:gd name="connsiteY0" fmla="*/ 19123 h 19122"/>
                <a:gd name="connsiteX1" fmla="*/ 0 w 39444"/>
                <a:gd name="connsiteY1" fmla="*/ 19123 h 19122"/>
                <a:gd name="connsiteX2" fmla="*/ 0 w 39444"/>
                <a:gd name="connsiteY2" fmla="*/ 0 h 19122"/>
                <a:gd name="connsiteX3" fmla="*/ 39445 w 39444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22">
                  <a:moveTo>
                    <a:pt x="39445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7" name="Полилиния: фигура 211">
              <a:extLst>
                <a:ext uri="{FF2B5EF4-FFF2-40B4-BE49-F238E27FC236}">
                  <a16:creationId xmlns="" xmlns:a16="http://schemas.microsoft.com/office/drawing/2014/main" id="{E3C0CB83-A8C4-4741-BCA8-E204601FEE0A}"/>
                </a:ext>
              </a:extLst>
            </p:cNvPr>
            <p:cNvSpPr/>
            <p:nvPr/>
          </p:nvSpPr>
          <p:spPr>
            <a:xfrm>
              <a:off x="2840601" y="5271556"/>
              <a:ext cx="39443" cy="19123"/>
            </a:xfrm>
            <a:custGeom>
              <a:avLst/>
              <a:gdLst>
                <a:gd name="connsiteX0" fmla="*/ 39445 w 39444"/>
                <a:gd name="connsiteY0" fmla="*/ 19123 h 19123"/>
                <a:gd name="connsiteX1" fmla="*/ 0 w 39444"/>
                <a:gd name="connsiteY1" fmla="*/ 19123 h 19123"/>
                <a:gd name="connsiteX2" fmla="*/ 0 w 39444"/>
                <a:gd name="connsiteY2" fmla="*/ 0 h 19123"/>
                <a:gd name="connsiteX3" fmla="*/ 39445 w 39444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23">
                  <a:moveTo>
                    <a:pt x="39445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8" name="Полилиния: фигура 212">
              <a:extLst>
                <a:ext uri="{FF2B5EF4-FFF2-40B4-BE49-F238E27FC236}">
                  <a16:creationId xmlns="" xmlns:a16="http://schemas.microsoft.com/office/drawing/2014/main" id="{FE4200C5-51AD-4C26-BCCF-F10CB2E5AFED}"/>
                </a:ext>
              </a:extLst>
            </p:cNvPr>
            <p:cNvSpPr/>
            <p:nvPr/>
          </p:nvSpPr>
          <p:spPr>
            <a:xfrm>
              <a:off x="2840601" y="5060028"/>
              <a:ext cx="39443" cy="19107"/>
            </a:xfrm>
            <a:custGeom>
              <a:avLst/>
              <a:gdLst>
                <a:gd name="connsiteX0" fmla="*/ 39445 w 39444"/>
                <a:gd name="connsiteY0" fmla="*/ 19109 h 19108"/>
                <a:gd name="connsiteX1" fmla="*/ 0 w 39444"/>
                <a:gd name="connsiteY1" fmla="*/ 19109 h 19108"/>
                <a:gd name="connsiteX2" fmla="*/ 0 w 39444"/>
                <a:gd name="connsiteY2" fmla="*/ 0 h 19108"/>
                <a:gd name="connsiteX3" fmla="*/ 39445 w 39444"/>
                <a:gd name="connsiteY3" fmla="*/ 0 h 19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08">
                  <a:moveTo>
                    <a:pt x="39445" y="19109"/>
                  </a:moveTo>
                  <a:lnTo>
                    <a:pt x="0" y="19109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9" name="Полилиния: фигура 213">
              <a:extLst>
                <a:ext uri="{FF2B5EF4-FFF2-40B4-BE49-F238E27FC236}">
                  <a16:creationId xmlns="" xmlns:a16="http://schemas.microsoft.com/office/drawing/2014/main" id="{504AB0EF-0246-4EFF-BA3C-F620CA58DB37}"/>
                </a:ext>
              </a:extLst>
            </p:cNvPr>
            <p:cNvSpPr/>
            <p:nvPr/>
          </p:nvSpPr>
          <p:spPr>
            <a:xfrm>
              <a:off x="2840601" y="5101650"/>
              <a:ext cx="39443" cy="19130"/>
            </a:xfrm>
            <a:custGeom>
              <a:avLst/>
              <a:gdLst>
                <a:gd name="connsiteX0" fmla="*/ 39445 w 39444"/>
                <a:gd name="connsiteY0" fmla="*/ 19132 h 19131"/>
                <a:gd name="connsiteX1" fmla="*/ 0 w 39444"/>
                <a:gd name="connsiteY1" fmla="*/ 19132 h 19131"/>
                <a:gd name="connsiteX2" fmla="*/ 0 w 39444"/>
                <a:gd name="connsiteY2" fmla="*/ 0 h 19131"/>
                <a:gd name="connsiteX3" fmla="*/ 39445 w 39444"/>
                <a:gd name="connsiteY3" fmla="*/ 0 h 19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31">
                  <a:moveTo>
                    <a:pt x="39445" y="19132"/>
                  </a:moveTo>
                  <a:lnTo>
                    <a:pt x="0" y="19132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0" name="Полилиния: фигура 214">
              <a:extLst>
                <a:ext uri="{FF2B5EF4-FFF2-40B4-BE49-F238E27FC236}">
                  <a16:creationId xmlns="" xmlns:a16="http://schemas.microsoft.com/office/drawing/2014/main" id="{449EEA30-0128-43E1-9194-49178EDE7003}"/>
                </a:ext>
              </a:extLst>
            </p:cNvPr>
            <p:cNvSpPr/>
            <p:nvPr/>
          </p:nvSpPr>
          <p:spPr>
            <a:xfrm>
              <a:off x="2840601" y="5143282"/>
              <a:ext cx="39443" cy="19123"/>
            </a:xfrm>
            <a:custGeom>
              <a:avLst/>
              <a:gdLst>
                <a:gd name="connsiteX0" fmla="*/ 39445 w 39444"/>
                <a:gd name="connsiteY0" fmla="*/ 19123 h 19122"/>
                <a:gd name="connsiteX1" fmla="*/ 0 w 39444"/>
                <a:gd name="connsiteY1" fmla="*/ 19123 h 19122"/>
                <a:gd name="connsiteX2" fmla="*/ 0 w 39444"/>
                <a:gd name="connsiteY2" fmla="*/ 0 h 19122"/>
                <a:gd name="connsiteX3" fmla="*/ 39445 w 39444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22">
                  <a:moveTo>
                    <a:pt x="39445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1" name="Полилиния: фигура 215">
              <a:extLst>
                <a:ext uri="{FF2B5EF4-FFF2-40B4-BE49-F238E27FC236}">
                  <a16:creationId xmlns="" xmlns:a16="http://schemas.microsoft.com/office/drawing/2014/main" id="{7B6AC15B-7742-4F73-A7A6-6B194C85C092}"/>
                </a:ext>
              </a:extLst>
            </p:cNvPr>
            <p:cNvSpPr/>
            <p:nvPr/>
          </p:nvSpPr>
          <p:spPr>
            <a:xfrm>
              <a:off x="2557044" y="5631036"/>
              <a:ext cx="360099" cy="16246"/>
            </a:xfrm>
            <a:custGeom>
              <a:avLst/>
              <a:gdLst>
                <a:gd name="connsiteX0" fmla="*/ 360100 w 360099"/>
                <a:gd name="connsiteY0" fmla="*/ 16245 h 16245"/>
                <a:gd name="connsiteX1" fmla="*/ 0 w 360099"/>
                <a:gd name="connsiteY1" fmla="*/ 16245 h 16245"/>
                <a:gd name="connsiteX2" fmla="*/ 0 w 360099"/>
                <a:gd name="connsiteY2" fmla="*/ 0 h 16245"/>
                <a:gd name="connsiteX3" fmla="*/ 360100 w 360099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099" h="16245">
                  <a:moveTo>
                    <a:pt x="360100" y="16245"/>
                  </a:moveTo>
                  <a:lnTo>
                    <a:pt x="0" y="16245"/>
                  </a:lnTo>
                  <a:lnTo>
                    <a:pt x="0" y="0"/>
                  </a:lnTo>
                  <a:lnTo>
                    <a:pt x="3601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2" name="Полилиния: фигура 216">
              <a:extLst>
                <a:ext uri="{FF2B5EF4-FFF2-40B4-BE49-F238E27FC236}">
                  <a16:creationId xmlns="" xmlns:a16="http://schemas.microsoft.com/office/drawing/2014/main" id="{13AFEEC2-3A62-4E6A-825B-87B2D34AA006}"/>
                </a:ext>
              </a:extLst>
            </p:cNvPr>
            <p:cNvSpPr/>
            <p:nvPr/>
          </p:nvSpPr>
          <p:spPr>
            <a:xfrm>
              <a:off x="2557044" y="5522004"/>
              <a:ext cx="213540" cy="16246"/>
            </a:xfrm>
            <a:custGeom>
              <a:avLst/>
              <a:gdLst>
                <a:gd name="connsiteX0" fmla="*/ 213541 w 213540"/>
                <a:gd name="connsiteY0" fmla="*/ 16245 h 16245"/>
                <a:gd name="connsiteX1" fmla="*/ 0 w 213540"/>
                <a:gd name="connsiteY1" fmla="*/ 16245 h 16245"/>
                <a:gd name="connsiteX2" fmla="*/ 0 w 213540"/>
                <a:gd name="connsiteY2" fmla="*/ 0 h 16245"/>
                <a:gd name="connsiteX3" fmla="*/ 213541 w 213540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540" h="16245">
                  <a:moveTo>
                    <a:pt x="213541" y="16245"/>
                  </a:moveTo>
                  <a:lnTo>
                    <a:pt x="0" y="16245"/>
                  </a:lnTo>
                  <a:lnTo>
                    <a:pt x="0" y="0"/>
                  </a:lnTo>
                  <a:lnTo>
                    <a:pt x="21354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3" name="Полилиния: фигура 217">
              <a:extLst>
                <a:ext uri="{FF2B5EF4-FFF2-40B4-BE49-F238E27FC236}">
                  <a16:creationId xmlns="" xmlns:a16="http://schemas.microsoft.com/office/drawing/2014/main" id="{17C6BB5F-7287-4E3D-9934-749E9158F401}"/>
                </a:ext>
              </a:extLst>
            </p:cNvPr>
            <p:cNvSpPr/>
            <p:nvPr/>
          </p:nvSpPr>
          <p:spPr>
            <a:xfrm>
              <a:off x="2557044" y="5557391"/>
              <a:ext cx="213540" cy="16241"/>
            </a:xfrm>
            <a:custGeom>
              <a:avLst/>
              <a:gdLst>
                <a:gd name="connsiteX0" fmla="*/ 213541 w 213540"/>
                <a:gd name="connsiteY0" fmla="*/ 16243 h 16242"/>
                <a:gd name="connsiteX1" fmla="*/ 0 w 213540"/>
                <a:gd name="connsiteY1" fmla="*/ 16243 h 16242"/>
                <a:gd name="connsiteX2" fmla="*/ 0 w 213540"/>
                <a:gd name="connsiteY2" fmla="*/ 0 h 16242"/>
                <a:gd name="connsiteX3" fmla="*/ 213541 w 213540"/>
                <a:gd name="connsiteY3" fmla="*/ 0 h 1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540" h="16242">
                  <a:moveTo>
                    <a:pt x="213541" y="16243"/>
                  </a:moveTo>
                  <a:lnTo>
                    <a:pt x="0" y="16243"/>
                  </a:lnTo>
                  <a:lnTo>
                    <a:pt x="0" y="0"/>
                  </a:lnTo>
                  <a:lnTo>
                    <a:pt x="21354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4" name="Полилиния: фигура 218">
              <a:extLst>
                <a:ext uri="{FF2B5EF4-FFF2-40B4-BE49-F238E27FC236}">
                  <a16:creationId xmlns="" xmlns:a16="http://schemas.microsoft.com/office/drawing/2014/main" id="{549AF9C2-73A7-4008-AE1D-B027CD139544}"/>
                </a:ext>
              </a:extLst>
            </p:cNvPr>
            <p:cNvSpPr/>
            <p:nvPr/>
          </p:nvSpPr>
          <p:spPr>
            <a:xfrm>
              <a:off x="2557044" y="5592785"/>
              <a:ext cx="360099" cy="16246"/>
            </a:xfrm>
            <a:custGeom>
              <a:avLst/>
              <a:gdLst>
                <a:gd name="connsiteX0" fmla="*/ 360100 w 360099"/>
                <a:gd name="connsiteY0" fmla="*/ 16246 h 16245"/>
                <a:gd name="connsiteX1" fmla="*/ 0 w 360099"/>
                <a:gd name="connsiteY1" fmla="*/ 16246 h 16245"/>
                <a:gd name="connsiteX2" fmla="*/ 0 w 360099"/>
                <a:gd name="connsiteY2" fmla="*/ 0 h 16245"/>
                <a:gd name="connsiteX3" fmla="*/ 360100 w 360099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099" h="16245">
                  <a:moveTo>
                    <a:pt x="360100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3601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5" name="Полилиния: фигура 219">
              <a:extLst>
                <a:ext uri="{FF2B5EF4-FFF2-40B4-BE49-F238E27FC236}">
                  <a16:creationId xmlns="" xmlns:a16="http://schemas.microsoft.com/office/drawing/2014/main" id="{644BE43A-AD88-47CE-9F8A-318D227DE545}"/>
                </a:ext>
              </a:extLst>
            </p:cNvPr>
            <p:cNvSpPr/>
            <p:nvPr/>
          </p:nvSpPr>
          <p:spPr>
            <a:xfrm>
              <a:off x="3469382" y="5645439"/>
              <a:ext cx="69555" cy="16250"/>
            </a:xfrm>
            <a:custGeom>
              <a:avLst/>
              <a:gdLst>
                <a:gd name="connsiteX0" fmla="*/ 69555 w 69554"/>
                <a:gd name="connsiteY0" fmla="*/ 16251 h 16251"/>
                <a:gd name="connsiteX1" fmla="*/ 0 w 69554"/>
                <a:gd name="connsiteY1" fmla="*/ 16251 h 16251"/>
                <a:gd name="connsiteX2" fmla="*/ 0 w 69554"/>
                <a:gd name="connsiteY2" fmla="*/ 0 h 16251"/>
                <a:gd name="connsiteX3" fmla="*/ 69555 w 69554"/>
                <a:gd name="connsiteY3" fmla="*/ 0 h 16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51">
                  <a:moveTo>
                    <a:pt x="69555" y="16251"/>
                  </a:moveTo>
                  <a:lnTo>
                    <a:pt x="0" y="16251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6" name="Полилиния: фигура 220">
              <a:extLst>
                <a:ext uri="{FF2B5EF4-FFF2-40B4-BE49-F238E27FC236}">
                  <a16:creationId xmlns="" xmlns:a16="http://schemas.microsoft.com/office/drawing/2014/main" id="{3D31D053-32EC-4101-9180-190090AEB11E}"/>
                </a:ext>
              </a:extLst>
            </p:cNvPr>
            <p:cNvSpPr/>
            <p:nvPr/>
          </p:nvSpPr>
          <p:spPr>
            <a:xfrm>
              <a:off x="3469382" y="5571789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7" name="Полилиния: фигура 221">
              <a:extLst>
                <a:ext uri="{FF2B5EF4-FFF2-40B4-BE49-F238E27FC236}">
                  <a16:creationId xmlns="" xmlns:a16="http://schemas.microsoft.com/office/drawing/2014/main" id="{4698EDC0-0AD9-41DE-8E8E-6E782EE05724}"/>
                </a:ext>
              </a:extLst>
            </p:cNvPr>
            <p:cNvSpPr/>
            <p:nvPr/>
          </p:nvSpPr>
          <p:spPr>
            <a:xfrm>
              <a:off x="3469382" y="5607186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8" name="Полилиния: фигура 222">
              <a:extLst>
                <a:ext uri="{FF2B5EF4-FFF2-40B4-BE49-F238E27FC236}">
                  <a16:creationId xmlns="" xmlns:a16="http://schemas.microsoft.com/office/drawing/2014/main" id="{24AE4FA5-27D1-4A9D-8FA3-3DDFFEBA24F4}"/>
                </a:ext>
              </a:extLst>
            </p:cNvPr>
            <p:cNvSpPr/>
            <p:nvPr/>
          </p:nvSpPr>
          <p:spPr>
            <a:xfrm>
              <a:off x="3579202" y="5645439"/>
              <a:ext cx="69555" cy="16250"/>
            </a:xfrm>
            <a:custGeom>
              <a:avLst/>
              <a:gdLst>
                <a:gd name="connsiteX0" fmla="*/ 69555 w 69554"/>
                <a:gd name="connsiteY0" fmla="*/ 16251 h 16251"/>
                <a:gd name="connsiteX1" fmla="*/ 0 w 69554"/>
                <a:gd name="connsiteY1" fmla="*/ 16251 h 16251"/>
                <a:gd name="connsiteX2" fmla="*/ 0 w 69554"/>
                <a:gd name="connsiteY2" fmla="*/ 0 h 16251"/>
                <a:gd name="connsiteX3" fmla="*/ 69555 w 69554"/>
                <a:gd name="connsiteY3" fmla="*/ 0 h 16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51">
                  <a:moveTo>
                    <a:pt x="69555" y="16251"/>
                  </a:moveTo>
                  <a:lnTo>
                    <a:pt x="0" y="16251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9" name="Полилиния: фигура 223">
              <a:extLst>
                <a:ext uri="{FF2B5EF4-FFF2-40B4-BE49-F238E27FC236}">
                  <a16:creationId xmlns="" xmlns:a16="http://schemas.microsoft.com/office/drawing/2014/main" id="{0C917A88-5A15-47FF-8632-C40D4BE3A164}"/>
                </a:ext>
              </a:extLst>
            </p:cNvPr>
            <p:cNvSpPr/>
            <p:nvPr/>
          </p:nvSpPr>
          <p:spPr>
            <a:xfrm>
              <a:off x="3579202" y="5571789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0" name="Полилиния: фигура 224">
              <a:extLst>
                <a:ext uri="{FF2B5EF4-FFF2-40B4-BE49-F238E27FC236}">
                  <a16:creationId xmlns="" xmlns:a16="http://schemas.microsoft.com/office/drawing/2014/main" id="{2A0BB2D4-E3B0-4B87-9277-51B46FA40934}"/>
                </a:ext>
              </a:extLst>
            </p:cNvPr>
            <p:cNvSpPr/>
            <p:nvPr/>
          </p:nvSpPr>
          <p:spPr>
            <a:xfrm>
              <a:off x="3579202" y="5607186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1" name="Полилиния: фигура 225">
              <a:extLst>
                <a:ext uri="{FF2B5EF4-FFF2-40B4-BE49-F238E27FC236}">
                  <a16:creationId xmlns="" xmlns:a16="http://schemas.microsoft.com/office/drawing/2014/main" id="{781DEEF8-F82F-4FF4-88B1-DAAA77932E3C}"/>
                </a:ext>
              </a:extLst>
            </p:cNvPr>
            <p:cNvSpPr/>
            <p:nvPr/>
          </p:nvSpPr>
          <p:spPr>
            <a:xfrm>
              <a:off x="3689010" y="5645439"/>
              <a:ext cx="69555" cy="16250"/>
            </a:xfrm>
            <a:custGeom>
              <a:avLst/>
              <a:gdLst>
                <a:gd name="connsiteX0" fmla="*/ 69555 w 69554"/>
                <a:gd name="connsiteY0" fmla="*/ 16251 h 16251"/>
                <a:gd name="connsiteX1" fmla="*/ 0 w 69554"/>
                <a:gd name="connsiteY1" fmla="*/ 16251 h 16251"/>
                <a:gd name="connsiteX2" fmla="*/ 0 w 69554"/>
                <a:gd name="connsiteY2" fmla="*/ 0 h 16251"/>
                <a:gd name="connsiteX3" fmla="*/ 69555 w 69554"/>
                <a:gd name="connsiteY3" fmla="*/ 0 h 16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51">
                  <a:moveTo>
                    <a:pt x="69555" y="16251"/>
                  </a:moveTo>
                  <a:lnTo>
                    <a:pt x="0" y="16251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2" name="Полилиния: фигура 226">
              <a:extLst>
                <a:ext uri="{FF2B5EF4-FFF2-40B4-BE49-F238E27FC236}">
                  <a16:creationId xmlns="" xmlns:a16="http://schemas.microsoft.com/office/drawing/2014/main" id="{7831430B-8620-49E4-B09C-77662E04CB4E}"/>
                </a:ext>
              </a:extLst>
            </p:cNvPr>
            <p:cNvSpPr/>
            <p:nvPr/>
          </p:nvSpPr>
          <p:spPr>
            <a:xfrm>
              <a:off x="3689010" y="5571789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3" name="Полилиния: фигура 227">
              <a:extLst>
                <a:ext uri="{FF2B5EF4-FFF2-40B4-BE49-F238E27FC236}">
                  <a16:creationId xmlns="" xmlns:a16="http://schemas.microsoft.com/office/drawing/2014/main" id="{4E5D86FB-33E0-4F15-85A9-10EC3CA8FB46}"/>
                </a:ext>
              </a:extLst>
            </p:cNvPr>
            <p:cNvSpPr/>
            <p:nvPr/>
          </p:nvSpPr>
          <p:spPr>
            <a:xfrm>
              <a:off x="3689010" y="5607186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4" name="Полилиния: фигура 228">
              <a:extLst>
                <a:ext uri="{FF2B5EF4-FFF2-40B4-BE49-F238E27FC236}">
                  <a16:creationId xmlns="" xmlns:a16="http://schemas.microsoft.com/office/drawing/2014/main" id="{3A1071D6-D0C5-484A-A7BF-A6D55676D71D}"/>
                </a:ext>
              </a:extLst>
            </p:cNvPr>
            <p:cNvSpPr/>
            <p:nvPr/>
          </p:nvSpPr>
          <p:spPr>
            <a:xfrm>
              <a:off x="2917143" y="5188304"/>
              <a:ext cx="19711" cy="19105"/>
            </a:xfrm>
            <a:custGeom>
              <a:avLst/>
              <a:gdLst>
                <a:gd name="connsiteX0" fmla="*/ 19711 w 19710"/>
                <a:gd name="connsiteY0" fmla="*/ 19105 h 19105"/>
                <a:gd name="connsiteX1" fmla="*/ 0 w 19710"/>
                <a:gd name="connsiteY1" fmla="*/ 19105 h 19105"/>
                <a:gd name="connsiteX2" fmla="*/ 0 w 19710"/>
                <a:gd name="connsiteY2" fmla="*/ 0 h 19105"/>
                <a:gd name="connsiteX3" fmla="*/ 19711 w 19710"/>
                <a:gd name="connsiteY3" fmla="*/ 0 h 19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05">
                  <a:moveTo>
                    <a:pt x="19711" y="19105"/>
                  </a:moveTo>
                  <a:lnTo>
                    <a:pt x="0" y="19105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5" name="Полилиния: фигура 229">
              <a:extLst>
                <a:ext uri="{FF2B5EF4-FFF2-40B4-BE49-F238E27FC236}">
                  <a16:creationId xmlns="" xmlns:a16="http://schemas.microsoft.com/office/drawing/2014/main" id="{E5D4EC08-75F4-4123-8937-A2FE996A1A97}"/>
                </a:ext>
              </a:extLst>
            </p:cNvPr>
            <p:cNvSpPr/>
            <p:nvPr/>
          </p:nvSpPr>
          <p:spPr>
            <a:xfrm>
              <a:off x="2917143" y="5229932"/>
              <a:ext cx="19711" cy="19123"/>
            </a:xfrm>
            <a:custGeom>
              <a:avLst/>
              <a:gdLst>
                <a:gd name="connsiteX0" fmla="*/ 19711 w 19710"/>
                <a:gd name="connsiteY0" fmla="*/ 19123 h 19122"/>
                <a:gd name="connsiteX1" fmla="*/ 0 w 19710"/>
                <a:gd name="connsiteY1" fmla="*/ 19123 h 19122"/>
                <a:gd name="connsiteX2" fmla="*/ 0 w 19710"/>
                <a:gd name="connsiteY2" fmla="*/ 0 h 19122"/>
                <a:gd name="connsiteX3" fmla="*/ 19711 w 19710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22">
                  <a:moveTo>
                    <a:pt x="19711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6" name="Полилиния: фигура 230">
              <a:extLst>
                <a:ext uri="{FF2B5EF4-FFF2-40B4-BE49-F238E27FC236}">
                  <a16:creationId xmlns="" xmlns:a16="http://schemas.microsoft.com/office/drawing/2014/main" id="{D4F96664-C6F7-434F-BC2F-4AF50F62022A}"/>
                </a:ext>
              </a:extLst>
            </p:cNvPr>
            <p:cNvSpPr/>
            <p:nvPr/>
          </p:nvSpPr>
          <p:spPr>
            <a:xfrm>
              <a:off x="2917143" y="5271556"/>
              <a:ext cx="19711" cy="19123"/>
            </a:xfrm>
            <a:custGeom>
              <a:avLst/>
              <a:gdLst>
                <a:gd name="connsiteX0" fmla="*/ 19711 w 19710"/>
                <a:gd name="connsiteY0" fmla="*/ 19123 h 19123"/>
                <a:gd name="connsiteX1" fmla="*/ 0 w 19710"/>
                <a:gd name="connsiteY1" fmla="*/ 19123 h 19123"/>
                <a:gd name="connsiteX2" fmla="*/ 0 w 19710"/>
                <a:gd name="connsiteY2" fmla="*/ 0 h 19123"/>
                <a:gd name="connsiteX3" fmla="*/ 19711 w 19710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23">
                  <a:moveTo>
                    <a:pt x="19711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7" name="Полилиния: фигура 231">
              <a:extLst>
                <a:ext uri="{FF2B5EF4-FFF2-40B4-BE49-F238E27FC236}">
                  <a16:creationId xmlns="" xmlns:a16="http://schemas.microsoft.com/office/drawing/2014/main" id="{58FF29BF-00D5-4B7E-840F-5062B9231863}"/>
                </a:ext>
              </a:extLst>
            </p:cNvPr>
            <p:cNvSpPr/>
            <p:nvPr/>
          </p:nvSpPr>
          <p:spPr>
            <a:xfrm>
              <a:off x="2917143" y="5060028"/>
              <a:ext cx="19711" cy="19107"/>
            </a:xfrm>
            <a:custGeom>
              <a:avLst/>
              <a:gdLst>
                <a:gd name="connsiteX0" fmla="*/ 19711 w 19710"/>
                <a:gd name="connsiteY0" fmla="*/ 19109 h 19108"/>
                <a:gd name="connsiteX1" fmla="*/ 0 w 19710"/>
                <a:gd name="connsiteY1" fmla="*/ 19109 h 19108"/>
                <a:gd name="connsiteX2" fmla="*/ 0 w 19710"/>
                <a:gd name="connsiteY2" fmla="*/ 0 h 19108"/>
                <a:gd name="connsiteX3" fmla="*/ 19711 w 19710"/>
                <a:gd name="connsiteY3" fmla="*/ 0 h 19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08">
                  <a:moveTo>
                    <a:pt x="19711" y="19109"/>
                  </a:moveTo>
                  <a:lnTo>
                    <a:pt x="0" y="19109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8" name="Полилиния: фигура 232">
              <a:extLst>
                <a:ext uri="{FF2B5EF4-FFF2-40B4-BE49-F238E27FC236}">
                  <a16:creationId xmlns="" xmlns:a16="http://schemas.microsoft.com/office/drawing/2014/main" id="{4A694FB3-2FEB-478F-B5D7-BF14749FD134}"/>
                </a:ext>
              </a:extLst>
            </p:cNvPr>
            <p:cNvSpPr/>
            <p:nvPr/>
          </p:nvSpPr>
          <p:spPr>
            <a:xfrm>
              <a:off x="2917143" y="5101650"/>
              <a:ext cx="19711" cy="19130"/>
            </a:xfrm>
            <a:custGeom>
              <a:avLst/>
              <a:gdLst>
                <a:gd name="connsiteX0" fmla="*/ 19711 w 19710"/>
                <a:gd name="connsiteY0" fmla="*/ 19132 h 19131"/>
                <a:gd name="connsiteX1" fmla="*/ 0 w 19710"/>
                <a:gd name="connsiteY1" fmla="*/ 19132 h 19131"/>
                <a:gd name="connsiteX2" fmla="*/ 0 w 19710"/>
                <a:gd name="connsiteY2" fmla="*/ 0 h 19131"/>
                <a:gd name="connsiteX3" fmla="*/ 19711 w 19710"/>
                <a:gd name="connsiteY3" fmla="*/ 0 h 19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31">
                  <a:moveTo>
                    <a:pt x="19711" y="19132"/>
                  </a:moveTo>
                  <a:lnTo>
                    <a:pt x="0" y="19132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9" name="Полилиния: фигура 233">
              <a:extLst>
                <a:ext uri="{FF2B5EF4-FFF2-40B4-BE49-F238E27FC236}">
                  <a16:creationId xmlns="" xmlns:a16="http://schemas.microsoft.com/office/drawing/2014/main" id="{4EEAE75C-FA36-4402-9D21-7D2409EEF8D8}"/>
                </a:ext>
              </a:extLst>
            </p:cNvPr>
            <p:cNvSpPr/>
            <p:nvPr/>
          </p:nvSpPr>
          <p:spPr>
            <a:xfrm>
              <a:off x="2917143" y="5143282"/>
              <a:ext cx="19711" cy="19123"/>
            </a:xfrm>
            <a:custGeom>
              <a:avLst/>
              <a:gdLst>
                <a:gd name="connsiteX0" fmla="*/ 19711 w 19710"/>
                <a:gd name="connsiteY0" fmla="*/ 19123 h 19122"/>
                <a:gd name="connsiteX1" fmla="*/ 0 w 19710"/>
                <a:gd name="connsiteY1" fmla="*/ 19123 h 19122"/>
                <a:gd name="connsiteX2" fmla="*/ 0 w 19710"/>
                <a:gd name="connsiteY2" fmla="*/ 0 h 19122"/>
                <a:gd name="connsiteX3" fmla="*/ 19711 w 19710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22">
                  <a:moveTo>
                    <a:pt x="19711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0" name="Полилиния: фигура 234">
              <a:extLst>
                <a:ext uri="{FF2B5EF4-FFF2-40B4-BE49-F238E27FC236}">
                  <a16:creationId xmlns="" xmlns:a16="http://schemas.microsoft.com/office/drawing/2014/main" id="{CFF3EDD7-0FD8-43B4-AC4B-8D123BF93E85}"/>
                </a:ext>
              </a:extLst>
            </p:cNvPr>
            <p:cNvSpPr/>
            <p:nvPr/>
          </p:nvSpPr>
          <p:spPr>
            <a:xfrm>
              <a:off x="2954005" y="5188304"/>
              <a:ext cx="19720" cy="19105"/>
            </a:xfrm>
            <a:custGeom>
              <a:avLst/>
              <a:gdLst>
                <a:gd name="connsiteX0" fmla="*/ 19722 w 19721"/>
                <a:gd name="connsiteY0" fmla="*/ 19105 h 19105"/>
                <a:gd name="connsiteX1" fmla="*/ 0 w 19721"/>
                <a:gd name="connsiteY1" fmla="*/ 19105 h 19105"/>
                <a:gd name="connsiteX2" fmla="*/ 0 w 19721"/>
                <a:gd name="connsiteY2" fmla="*/ 0 h 19105"/>
                <a:gd name="connsiteX3" fmla="*/ 19722 w 19721"/>
                <a:gd name="connsiteY3" fmla="*/ 0 h 19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05">
                  <a:moveTo>
                    <a:pt x="19722" y="19105"/>
                  </a:moveTo>
                  <a:lnTo>
                    <a:pt x="0" y="19105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1" name="Полилиния: фигура 235">
              <a:extLst>
                <a:ext uri="{FF2B5EF4-FFF2-40B4-BE49-F238E27FC236}">
                  <a16:creationId xmlns="" xmlns:a16="http://schemas.microsoft.com/office/drawing/2014/main" id="{8DD06230-566C-44F6-88C5-DAC982E2C931}"/>
                </a:ext>
              </a:extLst>
            </p:cNvPr>
            <p:cNvSpPr/>
            <p:nvPr/>
          </p:nvSpPr>
          <p:spPr>
            <a:xfrm>
              <a:off x="2954005" y="5229932"/>
              <a:ext cx="19720" cy="19123"/>
            </a:xfrm>
            <a:custGeom>
              <a:avLst/>
              <a:gdLst>
                <a:gd name="connsiteX0" fmla="*/ 19722 w 19721"/>
                <a:gd name="connsiteY0" fmla="*/ 19123 h 19122"/>
                <a:gd name="connsiteX1" fmla="*/ 0 w 19721"/>
                <a:gd name="connsiteY1" fmla="*/ 19123 h 19122"/>
                <a:gd name="connsiteX2" fmla="*/ 0 w 19721"/>
                <a:gd name="connsiteY2" fmla="*/ 0 h 19122"/>
                <a:gd name="connsiteX3" fmla="*/ 19722 w 19721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22">
                  <a:moveTo>
                    <a:pt x="19722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2" name="Полилиния: фигура 236">
              <a:extLst>
                <a:ext uri="{FF2B5EF4-FFF2-40B4-BE49-F238E27FC236}">
                  <a16:creationId xmlns="" xmlns:a16="http://schemas.microsoft.com/office/drawing/2014/main" id="{DE083361-A12E-4A1D-8494-D39E83BF3153}"/>
                </a:ext>
              </a:extLst>
            </p:cNvPr>
            <p:cNvSpPr/>
            <p:nvPr/>
          </p:nvSpPr>
          <p:spPr>
            <a:xfrm>
              <a:off x="2954005" y="5271556"/>
              <a:ext cx="19720" cy="19123"/>
            </a:xfrm>
            <a:custGeom>
              <a:avLst/>
              <a:gdLst>
                <a:gd name="connsiteX0" fmla="*/ 19722 w 19721"/>
                <a:gd name="connsiteY0" fmla="*/ 19123 h 19123"/>
                <a:gd name="connsiteX1" fmla="*/ 0 w 19721"/>
                <a:gd name="connsiteY1" fmla="*/ 19123 h 19123"/>
                <a:gd name="connsiteX2" fmla="*/ 0 w 19721"/>
                <a:gd name="connsiteY2" fmla="*/ 0 h 19123"/>
                <a:gd name="connsiteX3" fmla="*/ 19722 w 19721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23">
                  <a:moveTo>
                    <a:pt x="19722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3" name="Полилиния: фигура 237">
              <a:extLst>
                <a:ext uri="{FF2B5EF4-FFF2-40B4-BE49-F238E27FC236}">
                  <a16:creationId xmlns="" xmlns:a16="http://schemas.microsoft.com/office/drawing/2014/main" id="{80B35E58-02A2-4200-B7D6-773A8291A94B}"/>
                </a:ext>
              </a:extLst>
            </p:cNvPr>
            <p:cNvSpPr/>
            <p:nvPr/>
          </p:nvSpPr>
          <p:spPr>
            <a:xfrm>
              <a:off x="2954005" y="5060028"/>
              <a:ext cx="19720" cy="19107"/>
            </a:xfrm>
            <a:custGeom>
              <a:avLst/>
              <a:gdLst>
                <a:gd name="connsiteX0" fmla="*/ 19722 w 19721"/>
                <a:gd name="connsiteY0" fmla="*/ 19109 h 19108"/>
                <a:gd name="connsiteX1" fmla="*/ 0 w 19721"/>
                <a:gd name="connsiteY1" fmla="*/ 19109 h 19108"/>
                <a:gd name="connsiteX2" fmla="*/ 0 w 19721"/>
                <a:gd name="connsiteY2" fmla="*/ 0 h 19108"/>
                <a:gd name="connsiteX3" fmla="*/ 19722 w 19721"/>
                <a:gd name="connsiteY3" fmla="*/ 0 h 19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08">
                  <a:moveTo>
                    <a:pt x="19722" y="19109"/>
                  </a:moveTo>
                  <a:lnTo>
                    <a:pt x="0" y="19109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4" name="Полилиния: фигура 238">
              <a:extLst>
                <a:ext uri="{FF2B5EF4-FFF2-40B4-BE49-F238E27FC236}">
                  <a16:creationId xmlns="" xmlns:a16="http://schemas.microsoft.com/office/drawing/2014/main" id="{84C4D06E-7245-48D1-AB92-E4E919602F1E}"/>
                </a:ext>
              </a:extLst>
            </p:cNvPr>
            <p:cNvSpPr/>
            <p:nvPr/>
          </p:nvSpPr>
          <p:spPr>
            <a:xfrm>
              <a:off x="2954005" y="5101650"/>
              <a:ext cx="19720" cy="19130"/>
            </a:xfrm>
            <a:custGeom>
              <a:avLst/>
              <a:gdLst>
                <a:gd name="connsiteX0" fmla="*/ 19722 w 19721"/>
                <a:gd name="connsiteY0" fmla="*/ 19132 h 19131"/>
                <a:gd name="connsiteX1" fmla="*/ 0 w 19721"/>
                <a:gd name="connsiteY1" fmla="*/ 19132 h 19131"/>
                <a:gd name="connsiteX2" fmla="*/ 0 w 19721"/>
                <a:gd name="connsiteY2" fmla="*/ 0 h 19131"/>
                <a:gd name="connsiteX3" fmla="*/ 19722 w 19721"/>
                <a:gd name="connsiteY3" fmla="*/ 0 h 19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31">
                  <a:moveTo>
                    <a:pt x="19722" y="19132"/>
                  </a:moveTo>
                  <a:lnTo>
                    <a:pt x="0" y="19132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5" name="Полилиния: фигура 239">
              <a:extLst>
                <a:ext uri="{FF2B5EF4-FFF2-40B4-BE49-F238E27FC236}">
                  <a16:creationId xmlns="" xmlns:a16="http://schemas.microsoft.com/office/drawing/2014/main" id="{4789C28C-AC83-48E1-A217-83AE5AC1FAE0}"/>
                </a:ext>
              </a:extLst>
            </p:cNvPr>
            <p:cNvSpPr/>
            <p:nvPr/>
          </p:nvSpPr>
          <p:spPr>
            <a:xfrm>
              <a:off x="2954005" y="5143282"/>
              <a:ext cx="19720" cy="19123"/>
            </a:xfrm>
            <a:custGeom>
              <a:avLst/>
              <a:gdLst>
                <a:gd name="connsiteX0" fmla="*/ 19722 w 19721"/>
                <a:gd name="connsiteY0" fmla="*/ 19123 h 19122"/>
                <a:gd name="connsiteX1" fmla="*/ 0 w 19721"/>
                <a:gd name="connsiteY1" fmla="*/ 19123 h 19122"/>
                <a:gd name="connsiteX2" fmla="*/ 0 w 19721"/>
                <a:gd name="connsiteY2" fmla="*/ 0 h 19122"/>
                <a:gd name="connsiteX3" fmla="*/ 19722 w 19721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22">
                  <a:moveTo>
                    <a:pt x="19722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6" name="Полилиния: фигура 240">
              <a:extLst>
                <a:ext uri="{FF2B5EF4-FFF2-40B4-BE49-F238E27FC236}">
                  <a16:creationId xmlns="" xmlns:a16="http://schemas.microsoft.com/office/drawing/2014/main" id="{29135002-0182-4DA0-ABB5-9EB66A0B04BF}"/>
                </a:ext>
              </a:extLst>
            </p:cNvPr>
            <p:cNvSpPr/>
            <p:nvPr/>
          </p:nvSpPr>
          <p:spPr>
            <a:xfrm>
              <a:off x="1182845" y="5079482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7" name="Полилиния: фигура 241">
              <a:extLst>
                <a:ext uri="{FF2B5EF4-FFF2-40B4-BE49-F238E27FC236}">
                  <a16:creationId xmlns="" xmlns:a16="http://schemas.microsoft.com/office/drawing/2014/main" id="{25C7D05E-9595-442D-AC80-3962028B1E06}"/>
                </a:ext>
              </a:extLst>
            </p:cNvPr>
            <p:cNvSpPr/>
            <p:nvPr/>
          </p:nvSpPr>
          <p:spPr>
            <a:xfrm>
              <a:off x="1182845" y="5127419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8" name="Полилиния: фигура 242">
              <a:extLst>
                <a:ext uri="{FF2B5EF4-FFF2-40B4-BE49-F238E27FC236}">
                  <a16:creationId xmlns="" xmlns:a16="http://schemas.microsoft.com/office/drawing/2014/main" id="{0196021F-53E9-46E9-8817-6C6EC23648A0}"/>
                </a:ext>
              </a:extLst>
            </p:cNvPr>
            <p:cNvSpPr/>
            <p:nvPr/>
          </p:nvSpPr>
          <p:spPr>
            <a:xfrm>
              <a:off x="1182845" y="5175357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9" name="Полилиния: фигура 243">
              <a:extLst>
                <a:ext uri="{FF2B5EF4-FFF2-40B4-BE49-F238E27FC236}">
                  <a16:creationId xmlns="" xmlns:a16="http://schemas.microsoft.com/office/drawing/2014/main" id="{038DA793-5315-4BD6-8879-1F1A22DFB826}"/>
                </a:ext>
              </a:extLst>
            </p:cNvPr>
            <p:cNvSpPr/>
            <p:nvPr/>
          </p:nvSpPr>
          <p:spPr>
            <a:xfrm>
              <a:off x="779460" y="5098154"/>
              <a:ext cx="50416" cy="18206"/>
            </a:xfrm>
            <a:custGeom>
              <a:avLst/>
              <a:gdLst>
                <a:gd name="connsiteX0" fmla="*/ 50416 w 50416"/>
                <a:gd name="connsiteY0" fmla="*/ 18208 h 18207"/>
                <a:gd name="connsiteX1" fmla="*/ 0 w 50416"/>
                <a:gd name="connsiteY1" fmla="*/ 18208 h 18207"/>
                <a:gd name="connsiteX2" fmla="*/ 0 w 50416"/>
                <a:gd name="connsiteY2" fmla="*/ 0 h 18207"/>
                <a:gd name="connsiteX3" fmla="*/ 50416 w 50416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16" h="18207">
                  <a:moveTo>
                    <a:pt x="50416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504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0" name="Полилиния: фигура 244">
              <a:extLst>
                <a:ext uri="{FF2B5EF4-FFF2-40B4-BE49-F238E27FC236}">
                  <a16:creationId xmlns="" xmlns:a16="http://schemas.microsoft.com/office/drawing/2014/main" id="{738E1B36-5A48-46E7-9C57-68DC37DF165F}"/>
                </a:ext>
              </a:extLst>
            </p:cNvPr>
            <p:cNvSpPr/>
            <p:nvPr/>
          </p:nvSpPr>
          <p:spPr>
            <a:xfrm>
              <a:off x="779460" y="5146093"/>
              <a:ext cx="50416" cy="18209"/>
            </a:xfrm>
            <a:custGeom>
              <a:avLst/>
              <a:gdLst>
                <a:gd name="connsiteX0" fmla="*/ 50416 w 50416"/>
                <a:gd name="connsiteY0" fmla="*/ 18209 h 18208"/>
                <a:gd name="connsiteX1" fmla="*/ 0 w 50416"/>
                <a:gd name="connsiteY1" fmla="*/ 18209 h 18208"/>
                <a:gd name="connsiteX2" fmla="*/ 0 w 50416"/>
                <a:gd name="connsiteY2" fmla="*/ 0 h 18208"/>
                <a:gd name="connsiteX3" fmla="*/ 50416 w 50416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16" h="18208">
                  <a:moveTo>
                    <a:pt x="50416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504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1" name="Полилиния: фигура 245">
              <a:extLst>
                <a:ext uri="{FF2B5EF4-FFF2-40B4-BE49-F238E27FC236}">
                  <a16:creationId xmlns="" xmlns:a16="http://schemas.microsoft.com/office/drawing/2014/main" id="{4065035A-46CB-4AE2-9247-DC500D98F26C}"/>
                </a:ext>
              </a:extLst>
            </p:cNvPr>
            <p:cNvSpPr/>
            <p:nvPr/>
          </p:nvSpPr>
          <p:spPr>
            <a:xfrm>
              <a:off x="779460" y="5194031"/>
              <a:ext cx="50416" cy="18223"/>
            </a:xfrm>
            <a:custGeom>
              <a:avLst/>
              <a:gdLst>
                <a:gd name="connsiteX0" fmla="*/ 50416 w 50416"/>
                <a:gd name="connsiteY0" fmla="*/ 18223 h 18222"/>
                <a:gd name="connsiteX1" fmla="*/ 0 w 50416"/>
                <a:gd name="connsiteY1" fmla="*/ 18223 h 18222"/>
                <a:gd name="connsiteX2" fmla="*/ 0 w 50416"/>
                <a:gd name="connsiteY2" fmla="*/ 0 h 18222"/>
                <a:gd name="connsiteX3" fmla="*/ 50416 w 50416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16" h="18222">
                  <a:moveTo>
                    <a:pt x="50416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504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2" name="Полилиния: фигура 246">
              <a:extLst>
                <a:ext uri="{FF2B5EF4-FFF2-40B4-BE49-F238E27FC236}">
                  <a16:creationId xmlns="" xmlns:a16="http://schemas.microsoft.com/office/drawing/2014/main" id="{63404F2A-15B5-434F-B624-38D2BC13C3A4}"/>
                </a:ext>
              </a:extLst>
            </p:cNvPr>
            <p:cNvSpPr/>
            <p:nvPr/>
          </p:nvSpPr>
          <p:spPr>
            <a:xfrm>
              <a:off x="860497" y="5098154"/>
              <a:ext cx="25214" cy="18206"/>
            </a:xfrm>
            <a:custGeom>
              <a:avLst/>
              <a:gdLst>
                <a:gd name="connsiteX0" fmla="*/ 25214 w 25214"/>
                <a:gd name="connsiteY0" fmla="*/ 18208 h 18207"/>
                <a:gd name="connsiteX1" fmla="*/ 0 w 25214"/>
                <a:gd name="connsiteY1" fmla="*/ 18208 h 18207"/>
                <a:gd name="connsiteX2" fmla="*/ 0 w 25214"/>
                <a:gd name="connsiteY2" fmla="*/ 0 h 18207"/>
                <a:gd name="connsiteX3" fmla="*/ 25214 w 25214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14" h="18207">
                  <a:moveTo>
                    <a:pt x="25214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252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3" name="Полилиния: фигура 247">
              <a:extLst>
                <a:ext uri="{FF2B5EF4-FFF2-40B4-BE49-F238E27FC236}">
                  <a16:creationId xmlns="" xmlns:a16="http://schemas.microsoft.com/office/drawing/2014/main" id="{A221A8F4-7E96-4F4A-9F38-E08CD10BFC17}"/>
                </a:ext>
              </a:extLst>
            </p:cNvPr>
            <p:cNvSpPr/>
            <p:nvPr/>
          </p:nvSpPr>
          <p:spPr>
            <a:xfrm>
              <a:off x="860497" y="5146093"/>
              <a:ext cx="25214" cy="18209"/>
            </a:xfrm>
            <a:custGeom>
              <a:avLst/>
              <a:gdLst>
                <a:gd name="connsiteX0" fmla="*/ 25214 w 25214"/>
                <a:gd name="connsiteY0" fmla="*/ 18209 h 18208"/>
                <a:gd name="connsiteX1" fmla="*/ 0 w 25214"/>
                <a:gd name="connsiteY1" fmla="*/ 18209 h 18208"/>
                <a:gd name="connsiteX2" fmla="*/ 0 w 25214"/>
                <a:gd name="connsiteY2" fmla="*/ 0 h 18208"/>
                <a:gd name="connsiteX3" fmla="*/ 25214 w 25214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14" h="18208">
                  <a:moveTo>
                    <a:pt x="25214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252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4" name="Полилиния: фигура 248">
              <a:extLst>
                <a:ext uri="{FF2B5EF4-FFF2-40B4-BE49-F238E27FC236}">
                  <a16:creationId xmlns="" xmlns:a16="http://schemas.microsoft.com/office/drawing/2014/main" id="{BDA877D8-B3B6-456B-BDB6-30AB317EB640}"/>
                </a:ext>
              </a:extLst>
            </p:cNvPr>
            <p:cNvSpPr/>
            <p:nvPr/>
          </p:nvSpPr>
          <p:spPr>
            <a:xfrm>
              <a:off x="860497" y="5194031"/>
              <a:ext cx="25214" cy="18223"/>
            </a:xfrm>
            <a:custGeom>
              <a:avLst/>
              <a:gdLst>
                <a:gd name="connsiteX0" fmla="*/ 25214 w 25214"/>
                <a:gd name="connsiteY0" fmla="*/ 18223 h 18222"/>
                <a:gd name="connsiteX1" fmla="*/ 0 w 25214"/>
                <a:gd name="connsiteY1" fmla="*/ 18223 h 18222"/>
                <a:gd name="connsiteX2" fmla="*/ 0 w 25214"/>
                <a:gd name="connsiteY2" fmla="*/ 0 h 18222"/>
                <a:gd name="connsiteX3" fmla="*/ 25214 w 25214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14" h="18222">
                  <a:moveTo>
                    <a:pt x="25214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52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5" name="Полилиния: фигура 249">
              <a:extLst>
                <a:ext uri="{FF2B5EF4-FFF2-40B4-BE49-F238E27FC236}">
                  <a16:creationId xmlns="" xmlns:a16="http://schemas.microsoft.com/office/drawing/2014/main" id="{5FE14376-4128-418D-9712-73107B3042E8}"/>
                </a:ext>
              </a:extLst>
            </p:cNvPr>
            <p:cNvSpPr/>
            <p:nvPr/>
          </p:nvSpPr>
          <p:spPr>
            <a:xfrm>
              <a:off x="918352" y="5098154"/>
              <a:ext cx="53573" cy="18206"/>
            </a:xfrm>
            <a:custGeom>
              <a:avLst/>
              <a:gdLst>
                <a:gd name="connsiteX0" fmla="*/ 53573 w 53573"/>
                <a:gd name="connsiteY0" fmla="*/ 18208 h 18207"/>
                <a:gd name="connsiteX1" fmla="*/ 0 w 53573"/>
                <a:gd name="connsiteY1" fmla="*/ 18208 h 18207"/>
                <a:gd name="connsiteX2" fmla="*/ 0 w 53573"/>
                <a:gd name="connsiteY2" fmla="*/ 0 h 18207"/>
                <a:gd name="connsiteX3" fmla="*/ 53573 w 53573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73" h="18207">
                  <a:moveTo>
                    <a:pt x="53573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5357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6" name="Полилиния: фигура 250">
              <a:extLst>
                <a:ext uri="{FF2B5EF4-FFF2-40B4-BE49-F238E27FC236}">
                  <a16:creationId xmlns="" xmlns:a16="http://schemas.microsoft.com/office/drawing/2014/main" id="{7DA44F5D-AD82-4CE9-914C-E62865058575}"/>
                </a:ext>
              </a:extLst>
            </p:cNvPr>
            <p:cNvSpPr/>
            <p:nvPr/>
          </p:nvSpPr>
          <p:spPr>
            <a:xfrm>
              <a:off x="918352" y="5146093"/>
              <a:ext cx="53573" cy="18209"/>
            </a:xfrm>
            <a:custGeom>
              <a:avLst/>
              <a:gdLst>
                <a:gd name="connsiteX0" fmla="*/ 53573 w 53573"/>
                <a:gd name="connsiteY0" fmla="*/ 18209 h 18208"/>
                <a:gd name="connsiteX1" fmla="*/ 0 w 53573"/>
                <a:gd name="connsiteY1" fmla="*/ 18209 h 18208"/>
                <a:gd name="connsiteX2" fmla="*/ 0 w 53573"/>
                <a:gd name="connsiteY2" fmla="*/ 0 h 18208"/>
                <a:gd name="connsiteX3" fmla="*/ 53573 w 53573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73" h="18208">
                  <a:moveTo>
                    <a:pt x="53573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5357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7" name="Полилиния: фигура 251">
              <a:extLst>
                <a:ext uri="{FF2B5EF4-FFF2-40B4-BE49-F238E27FC236}">
                  <a16:creationId xmlns="" xmlns:a16="http://schemas.microsoft.com/office/drawing/2014/main" id="{565D0514-5459-4C97-85B7-8D293386D7AA}"/>
                </a:ext>
              </a:extLst>
            </p:cNvPr>
            <p:cNvSpPr/>
            <p:nvPr/>
          </p:nvSpPr>
          <p:spPr>
            <a:xfrm>
              <a:off x="918352" y="5194031"/>
              <a:ext cx="53573" cy="18223"/>
            </a:xfrm>
            <a:custGeom>
              <a:avLst/>
              <a:gdLst>
                <a:gd name="connsiteX0" fmla="*/ 53573 w 53573"/>
                <a:gd name="connsiteY0" fmla="*/ 18223 h 18222"/>
                <a:gd name="connsiteX1" fmla="*/ 0 w 53573"/>
                <a:gd name="connsiteY1" fmla="*/ 18223 h 18222"/>
                <a:gd name="connsiteX2" fmla="*/ 0 w 53573"/>
                <a:gd name="connsiteY2" fmla="*/ 0 h 18222"/>
                <a:gd name="connsiteX3" fmla="*/ 53573 w 53573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73" h="18222">
                  <a:moveTo>
                    <a:pt x="53573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5357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8" name="Полилиния: фигура 252">
              <a:extLst>
                <a:ext uri="{FF2B5EF4-FFF2-40B4-BE49-F238E27FC236}">
                  <a16:creationId xmlns="" xmlns:a16="http://schemas.microsoft.com/office/drawing/2014/main" id="{6E02867F-B673-4913-B803-98E04D16FC3B}"/>
                </a:ext>
              </a:extLst>
            </p:cNvPr>
            <p:cNvSpPr/>
            <p:nvPr/>
          </p:nvSpPr>
          <p:spPr>
            <a:xfrm>
              <a:off x="1015600" y="5098154"/>
              <a:ext cx="26783" cy="18206"/>
            </a:xfrm>
            <a:custGeom>
              <a:avLst/>
              <a:gdLst>
                <a:gd name="connsiteX0" fmla="*/ 26782 w 26782"/>
                <a:gd name="connsiteY0" fmla="*/ 18208 h 18207"/>
                <a:gd name="connsiteX1" fmla="*/ 0 w 26782"/>
                <a:gd name="connsiteY1" fmla="*/ 18208 h 18207"/>
                <a:gd name="connsiteX2" fmla="*/ 0 w 26782"/>
                <a:gd name="connsiteY2" fmla="*/ 0 h 18207"/>
                <a:gd name="connsiteX3" fmla="*/ 26782 w 26782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82" h="18207">
                  <a:moveTo>
                    <a:pt x="26782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26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9" name="Полилиния: фигура 253">
              <a:extLst>
                <a:ext uri="{FF2B5EF4-FFF2-40B4-BE49-F238E27FC236}">
                  <a16:creationId xmlns="" xmlns:a16="http://schemas.microsoft.com/office/drawing/2014/main" id="{56E5E3BF-067C-40E8-B952-17EB7E828261}"/>
                </a:ext>
              </a:extLst>
            </p:cNvPr>
            <p:cNvSpPr/>
            <p:nvPr/>
          </p:nvSpPr>
          <p:spPr>
            <a:xfrm>
              <a:off x="1015600" y="5146093"/>
              <a:ext cx="26783" cy="18209"/>
            </a:xfrm>
            <a:custGeom>
              <a:avLst/>
              <a:gdLst>
                <a:gd name="connsiteX0" fmla="*/ 26782 w 26782"/>
                <a:gd name="connsiteY0" fmla="*/ 18209 h 18208"/>
                <a:gd name="connsiteX1" fmla="*/ 0 w 26782"/>
                <a:gd name="connsiteY1" fmla="*/ 18209 h 18208"/>
                <a:gd name="connsiteX2" fmla="*/ 0 w 26782"/>
                <a:gd name="connsiteY2" fmla="*/ 0 h 18208"/>
                <a:gd name="connsiteX3" fmla="*/ 26782 w 26782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82" h="18208">
                  <a:moveTo>
                    <a:pt x="26782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26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0" name="Полилиния: фигура 254">
              <a:extLst>
                <a:ext uri="{FF2B5EF4-FFF2-40B4-BE49-F238E27FC236}">
                  <a16:creationId xmlns="" xmlns:a16="http://schemas.microsoft.com/office/drawing/2014/main" id="{B9C6479F-582D-4E0D-937E-FEF6D0F77FD1}"/>
                </a:ext>
              </a:extLst>
            </p:cNvPr>
            <p:cNvSpPr/>
            <p:nvPr/>
          </p:nvSpPr>
          <p:spPr>
            <a:xfrm>
              <a:off x="1015600" y="5194031"/>
              <a:ext cx="26783" cy="18223"/>
            </a:xfrm>
            <a:custGeom>
              <a:avLst/>
              <a:gdLst>
                <a:gd name="connsiteX0" fmla="*/ 26782 w 26782"/>
                <a:gd name="connsiteY0" fmla="*/ 18223 h 18222"/>
                <a:gd name="connsiteX1" fmla="*/ 0 w 26782"/>
                <a:gd name="connsiteY1" fmla="*/ 18223 h 18222"/>
                <a:gd name="connsiteX2" fmla="*/ 0 w 26782"/>
                <a:gd name="connsiteY2" fmla="*/ 0 h 18222"/>
                <a:gd name="connsiteX3" fmla="*/ 26782 w 26782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82" h="18222">
                  <a:moveTo>
                    <a:pt x="2678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6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" name="Полилиния: фигура 255">
              <a:extLst>
                <a:ext uri="{FF2B5EF4-FFF2-40B4-BE49-F238E27FC236}">
                  <a16:creationId xmlns="" xmlns:a16="http://schemas.microsoft.com/office/drawing/2014/main" id="{F0F46C04-B13C-4CCD-BAA7-B2499D3FF805}"/>
                </a:ext>
              </a:extLst>
            </p:cNvPr>
            <p:cNvSpPr/>
            <p:nvPr/>
          </p:nvSpPr>
          <p:spPr>
            <a:xfrm>
              <a:off x="579789" y="5098154"/>
              <a:ext cx="26790" cy="18206"/>
            </a:xfrm>
            <a:custGeom>
              <a:avLst/>
              <a:gdLst>
                <a:gd name="connsiteX0" fmla="*/ 26791 w 26790"/>
                <a:gd name="connsiteY0" fmla="*/ 18208 h 18207"/>
                <a:gd name="connsiteX1" fmla="*/ 0 w 26790"/>
                <a:gd name="connsiteY1" fmla="*/ 18208 h 18207"/>
                <a:gd name="connsiteX2" fmla="*/ 0 w 26790"/>
                <a:gd name="connsiteY2" fmla="*/ 0 h 18207"/>
                <a:gd name="connsiteX3" fmla="*/ 26791 w 26790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07">
                  <a:moveTo>
                    <a:pt x="26791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" name="Полилиния: фигура 256">
              <a:extLst>
                <a:ext uri="{FF2B5EF4-FFF2-40B4-BE49-F238E27FC236}">
                  <a16:creationId xmlns="" xmlns:a16="http://schemas.microsoft.com/office/drawing/2014/main" id="{114881B5-19B0-48E2-B369-65BCAC5D2444}"/>
                </a:ext>
              </a:extLst>
            </p:cNvPr>
            <p:cNvSpPr/>
            <p:nvPr/>
          </p:nvSpPr>
          <p:spPr>
            <a:xfrm>
              <a:off x="579789" y="5057834"/>
              <a:ext cx="26790" cy="18211"/>
            </a:xfrm>
            <a:custGeom>
              <a:avLst/>
              <a:gdLst>
                <a:gd name="connsiteX0" fmla="*/ 26791 w 26790"/>
                <a:gd name="connsiteY0" fmla="*/ 18211 h 18211"/>
                <a:gd name="connsiteX1" fmla="*/ 0 w 26790"/>
                <a:gd name="connsiteY1" fmla="*/ 18211 h 18211"/>
                <a:gd name="connsiteX2" fmla="*/ 0 w 26790"/>
                <a:gd name="connsiteY2" fmla="*/ 0 h 18211"/>
                <a:gd name="connsiteX3" fmla="*/ 26791 w 26790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11">
                  <a:moveTo>
                    <a:pt x="26791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" name="Полилиния: фигура 257">
              <a:extLst>
                <a:ext uri="{FF2B5EF4-FFF2-40B4-BE49-F238E27FC236}">
                  <a16:creationId xmlns="" xmlns:a16="http://schemas.microsoft.com/office/drawing/2014/main" id="{B463F0BF-DB9A-421D-B241-172A0495340D}"/>
                </a:ext>
              </a:extLst>
            </p:cNvPr>
            <p:cNvSpPr/>
            <p:nvPr/>
          </p:nvSpPr>
          <p:spPr>
            <a:xfrm>
              <a:off x="579789" y="5146093"/>
              <a:ext cx="26790" cy="18209"/>
            </a:xfrm>
            <a:custGeom>
              <a:avLst/>
              <a:gdLst>
                <a:gd name="connsiteX0" fmla="*/ 26791 w 26790"/>
                <a:gd name="connsiteY0" fmla="*/ 18209 h 18208"/>
                <a:gd name="connsiteX1" fmla="*/ 0 w 26790"/>
                <a:gd name="connsiteY1" fmla="*/ 18209 h 18208"/>
                <a:gd name="connsiteX2" fmla="*/ 0 w 26790"/>
                <a:gd name="connsiteY2" fmla="*/ 0 h 18208"/>
                <a:gd name="connsiteX3" fmla="*/ 26791 w 26790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08">
                  <a:moveTo>
                    <a:pt x="26791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" name="Полилиния: фигура 258">
              <a:extLst>
                <a:ext uri="{FF2B5EF4-FFF2-40B4-BE49-F238E27FC236}">
                  <a16:creationId xmlns="" xmlns:a16="http://schemas.microsoft.com/office/drawing/2014/main" id="{7CF30BA0-1BD3-41B4-B86B-3901782F64DA}"/>
                </a:ext>
              </a:extLst>
            </p:cNvPr>
            <p:cNvSpPr/>
            <p:nvPr/>
          </p:nvSpPr>
          <p:spPr>
            <a:xfrm>
              <a:off x="579789" y="5194031"/>
              <a:ext cx="26790" cy="18223"/>
            </a:xfrm>
            <a:custGeom>
              <a:avLst/>
              <a:gdLst>
                <a:gd name="connsiteX0" fmla="*/ 26791 w 26790"/>
                <a:gd name="connsiteY0" fmla="*/ 18223 h 18222"/>
                <a:gd name="connsiteX1" fmla="*/ 0 w 26790"/>
                <a:gd name="connsiteY1" fmla="*/ 18223 h 18222"/>
                <a:gd name="connsiteX2" fmla="*/ 0 w 26790"/>
                <a:gd name="connsiteY2" fmla="*/ 0 h 18222"/>
                <a:gd name="connsiteX3" fmla="*/ 26791 w 26790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22">
                  <a:moveTo>
                    <a:pt x="26791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" name="Полилиния: фигура 259">
              <a:extLst>
                <a:ext uri="{FF2B5EF4-FFF2-40B4-BE49-F238E27FC236}">
                  <a16:creationId xmlns="" xmlns:a16="http://schemas.microsoft.com/office/drawing/2014/main" id="{ECE16580-F35C-4680-AC31-89CF6952D770}"/>
                </a:ext>
              </a:extLst>
            </p:cNvPr>
            <p:cNvSpPr/>
            <p:nvPr/>
          </p:nvSpPr>
          <p:spPr>
            <a:xfrm>
              <a:off x="685898" y="5098154"/>
              <a:ext cx="13398" cy="18206"/>
            </a:xfrm>
            <a:custGeom>
              <a:avLst/>
              <a:gdLst>
                <a:gd name="connsiteX0" fmla="*/ 13400 w 13399"/>
                <a:gd name="connsiteY0" fmla="*/ 18208 h 18207"/>
                <a:gd name="connsiteX1" fmla="*/ 0 w 13399"/>
                <a:gd name="connsiteY1" fmla="*/ 18208 h 18207"/>
                <a:gd name="connsiteX2" fmla="*/ 0 w 13399"/>
                <a:gd name="connsiteY2" fmla="*/ 0 h 18207"/>
                <a:gd name="connsiteX3" fmla="*/ 13400 w 13399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07">
                  <a:moveTo>
                    <a:pt x="13400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" name="Полилиния: фигура 260">
              <a:extLst>
                <a:ext uri="{FF2B5EF4-FFF2-40B4-BE49-F238E27FC236}">
                  <a16:creationId xmlns="" xmlns:a16="http://schemas.microsoft.com/office/drawing/2014/main" id="{9A9B9465-5992-4D1D-BDC7-D2F68C7BAFF7}"/>
                </a:ext>
              </a:extLst>
            </p:cNvPr>
            <p:cNvSpPr/>
            <p:nvPr/>
          </p:nvSpPr>
          <p:spPr>
            <a:xfrm>
              <a:off x="685898" y="5057834"/>
              <a:ext cx="13398" cy="18211"/>
            </a:xfrm>
            <a:custGeom>
              <a:avLst/>
              <a:gdLst>
                <a:gd name="connsiteX0" fmla="*/ 13400 w 13399"/>
                <a:gd name="connsiteY0" fmla="*/ 18211 h 18211"/>
                <a:gd name="connsiteX1" fmla="*/ 0 w 13399"/>
                <a:gd name="connsiteY1" fmla="*/ 18211 h 18211"/>
                <a:gd name="connsiteX2" fmla="*/ 0 w 13399"/>
                <a:gd name="connsiteY2" fmla="*/ 0 h 18211"/>
                <a:gd name="connsiteX3" fmla="*/ 13400 w 13399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11">
                  <a:moveTo>
                    <a:pt x="13400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7" name="Полилиния: фигура 261">
              <a:extLst>
                <a:ext uri="{FF2B5EF4-FFF2-40B4-BE49-F238E27FC236}">
                  <a16:creationId xmlns="" xmlns:a16="http://schemas.microsoft.com/office/drawing/2014/main" id="{03BB9A94-AE56-41DE-87B0-B1EB4B4AF9F6}"/>
                </a:ext>
              </a:extLst>
            </p:cNvPr>
            <p:cNvSpPr/>
            <p:nvPr/>
          </p:nvSpPr>
          <p:spPr>
            <a:xfrm>
              <a:off x="685898" y="5146093"/>
              <a:ext cx="13398" cy="18209"/>
            </a:xfrm>
            <a:custGeom>
              <a:avLst/>
              <a:gdLst>
                <a:gd name="connsiteX0" fmla="*/ 13400 w 13399"/>
                <a:gd name="connsiteY0" fmla="*/ 18209 h 18208"/>
                <a:gd name="connsiteX1" fmla="*/ 0 w 13399"/>
                <a:gd name="connsiteY1" fmla="*/ 18209 h 18208"/>
                <a:gd name="connsiteX2" fmla="*/ 0 w 13399"/>
                <a:gd name="connsiteY2" fmla="*/ 0 h 18208"/>
                <a:gd name="connsiteX3" fmla="*/ 13400 w 13399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08">
                  <a:moveTo>
                    <a:pt x="13400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8" name="Полилиния: фигура 262">
              <a:extLst>
                <a:ext uri="{FF2B5EF4-FFF2-40B4-BE49-F238E27FC236}">
                  <a16:creationId xmlns="" xmlns:a16="http://schemas.microsoft.com/office/drawing/2014/main" id="{4F3572D1-E7A4-4BE8-9D82-3CCD57D3E8B8}"/>
                </a:ext>
              </a:extLst>
            </p:cNvPr>
            <p:cNvSpPr/>
            <p:nvPr/>
          </p:nvSpPr>
          <p:spPr>
            <a:xfrm>
              <a:off x="685898" y="5194031"/>
              <a:ext cx="13398" cy="18223"/>
            </a:xfrm>
            <a:custGeom>
              <a:avLst/>
              <a:gdLst>
                <a:gd name="connsiteX0" fmla="*/ 13400 w 13399"/>
                <a:gd name="connsiteY0" fmla="*/ 18223 h 18222"/>
                <a:gd name="connsiteX1" fmla="*/ 0 w 13399"/>
                <a:gd name="connsiteY1" fmla="*/ 18223 h 18222"/>
                <a:gd name="connsiteX2" fmla="*/ 0 w 13399"/>
                <a:gd name="connsiteY2" fmla="*/ 0 h 18222"/>
                <a:gd name="connsiteX3" fmla="*/ 13400 w 1339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22">
                  <a:moveTo>
                    <a:pt x="13400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9" name="Полилиния: фигура 263">
              <a:extLst>
                <a:ext uri="{FF2B5EF4-FFF2-40B4-BE49-F238E27FC236}">
                  <a16:creationId xmlns="" xmlns:a16="http://schemas.microsoft.com/office/drawing/2014/main" id="{32B74DF8-0899-45F1-AFF2-EB116B3AC6B9}"/>
                </a:ext>
              </a:extLst>
            </p:cNvPr>
            <p:cNvSpPr/>
            <p:nvPr/>
          </p:nvSpPr>
          <p:spPr>
            <a:xfrm>
              <a:off x="505931" y="5146093"/>
              <a:ext cx="44925" cy="18209"/>
            </a:xfrm>
            <a:custGeom>
              <a:avLst/>
              <a:gdLst>
                <a:gd name="connsiteX0" fmla="*/ 44925 w 44924"/>
                <a:gd name="connsiteY0" fmla="*/ 18209 h 18208"/>
                <a:gd name="connsiteX1" fmla="*/ 0 w 44924"/>
                <a:gd name="connsiteY1" fmla="*/ 18209 h 18208"/>
                <a:gd name="connsiteX2" fmla="*/ 0 w 44924"/>
                <a:gd name="connsiteY2" fmla="*/ 0 h 18208"/>
                <a:gd name="connsiteX3" fmla="*/ 44925 w 44924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24" h="18208">
                  <a:moveTo>
                    <a:pt x="44925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44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0" name="Полилиния: фигура 264">
              <a:extLst>
                <a:ext uri="{FF2B5EF4-FFF2-40B4-BE49-F238E27FC236}">
                  <a16:creationId xmlns="" xmlns:a16="http://schemas.microsoft.com/office/drawing/2014/main" id="{D0B72618-2085-4E11-82C6-BEA1E480333C}"/>
                </a:ext>
              </a:extLst>
            </p:cNvPr>
            <p:cNvSpPr/>
            <p:nvPr/>
          </p:nvSpPr>
          <p:spPr>
            <a:xfrm>
              <a:off x="505931" y="5194031"/>
              <a:ext cx="44925" cy="18223"/>
            </a:xfrm>
            <a:custGeom>
              <a:avLst/>
              <a:gdLst>
                <a:gd name="connsiteX0" fmla="*/ 44925 w 44924"/>
                <a:gd name="connsiteY0" fmla="*/ 18223 h 18222"/>
                <a:gd name="connsiteX1" fmla="*/ 0 w 44924"/>
                <a:gd name="connsiteY1" fmla="*/ 18223 h 18222"/>
                <a:gd name="connsiteX2" fmla="*/ 0 w 44924"/>
                <a:gd name="connsiteY2" fmla="*/ 0 h 18222"/>
                <a:gd name="connsiteX3" fmla="*/ 44925 w 44924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24" h="18222">
                  <a:moveTo>
                    <a:pt x="44925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44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1" name="Полилиния: фигура 265">
              <a:extLst>
                <a:ext uri="{FF2B5EF4-FFF2-40B4-BE49-F238E27FC236}">
                  <a16:creationId xmlns="" xmlns:a16="http://schemas.microsoft.com/office/drawing/2014/main" id="{29662681-3CB3-469C-959C-6AD71C86A3DC}"/>
                </a:ext>
              </a:extLst>
            </p:cNvPr>
            <p:cNvSpPr/>
            <p:nvPr/>
          </p:nvSpPr>
          <p:spPr>
            <a:xfrm>
              <a:off x="1304405" y="5031532"/>
              <a:ext cx="70231" cy="18223"/>
            </a:xfrm>
            <a:custGeom>
              <a:avLst/>
              <a:gdLst>
                <a:gd name="connsiteX0" fmla="*/ 70232 w 70231"/>
                <a:gd name="connsiteY0" fmla="*/ 18223 h 18223"/>
                <a:gd name="connsiteX1" fmla="*/ 0 w 70231"/>
                <a:gd name="connsiteY1" fmla="*/ 18223 h 18223"/>
                <a:gd name="connsiteX2" fmla="*/ 0 w 70231"/>
                <a:gd name="connsiteY2" fmla="*/ 0 h 18223"/>
                <a:gd name="connsiteX3" fmla="*/ 70232 w 70231"/>
                <a:gd name="connsiteY3" fmla="*/ 0 h 1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23">
                  <a:moveTo>
                    <a:pt x="7023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2" name="Полилиния: фигура 266">
              <a:extLst>
                <a:ext uri="{FF2B5EF4-FFF2-40B4-BE49-F238E27FC236}">
                  <a16:creationId xmlns="" xmlns:a16="http://schemas.microsoft.com/office/drawing/2014/main" id="{5C2253A3-EAA6-4597-A18F-1E779E1F40C5}"/>
                </a:ext>
              </a:extLst>
            </p:cNvPr>
            <p:cNvSpPr/>
            <p:nvPr/>
          </p:nvSpPr>
          <p:spPr>
            <a:xfrm>
              <a:off x="1304405" y="5079482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3" name="Полилиния: фигура 267">
              <a:extLst>
                <a:ext uri="{FF2B5EF4-FFF2-40B4-BE49-F238E27FC236}">
                  <a16:creationId xmlns="" xmlns:a16="http://schemas.microsoft.com/office/drawing/2014/main" id="{AFBD1746-DA4E-407F-B1C7-F6AA59BE4D75}"/>
                </a:ext>
              </a:extLst>
            </p:cNvPr>
            <p:cNvSpPr/>
            <p:nvPr/>
          </p:nvSpPr>
          <p:spPr>
            <a:xfrm>
              <a:off x="1304405" y="5127419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4" name="Полилиния: фигура 268">
              <a:extLst>
                <a:ext uri="{FF2B5EF4-FFF2-40B4-BE49-F238E27FC236}">
                  <a16:creationId xmlns="" xmlns:a16="http://schemas.microsoft.com/office/drawing/2014/main" id="{A9C60282-655B-4276-B149-C3D0D4775B02}"/>
                </a:ext>
              </a:extLst>
            </p:cNvPr>
            <p:cNvSpPr/>
            <p:nvPr/>
          </p:nvSpPr>
          <p:spPr>
            <a:xfrm>
              <a:off x="1304405" y="5175357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5" name="Полилиния: фигура 269">
              <a:extLst>
                <a:ext uri="{FF2B5EF4-FFF2-40B4-BE49-F238E27FC236}">
                  <a16:creationId xmlns="" xmlns:a16="http://schemas.microsoft.com/office/drawing/2014/main" id="{802DD70A-27D9-45DC-B30B-A106D7507ED5}"/>
                </a:ext>
              </a:extLst>
            </p:cNvPr>
            <p:cNvSpPr/>
            <p:nvPr/>
          </p:nvSpPr>
          <p:spPr>
            <a:xfrm>
              <a:off x="430996" y="4918308"/>
              <a:ext cx="35119" cy="16176"/>
            </a:xfrm>
            <a:custGeom>
              <a:avLst/>
              <a:gdLst>
                <a:gd name="connsiteX0" fmla="*/ 35120 w 35120"/>
                <a:gd name="connsiteY0" fmla="*/ 16176 h 16176"/>
                <a:gd name="connsiteX1" fmla="*/ 0 w 35120"/>
                <a:gd name="connsiteY1" fmla="*/ 16176 h 16176"/>
                <a:gd name="connsiteX2" fmla="*/ 0 w 35120"/>
                <a:gd name="connsiteY2" fmla="*/ 0 h 16176"/>
                <a:gd name="connsiteX3" fmla="*/ 35120 w 35120"/>
                <a:gd name="connsiteY3" fmla="*/ 0 h 16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20" h="16176">
                  <a:moveTo>
                    <a:pt x="35120" y="16176"/>
                  </a:moveTo>
                  <a:lnTo>
                    <a:pt x="0" y="16176"/>
                  </a:lnTo>
                  <a:lnTo>
                    <a:pt x="0" y="0"/>
                  </a:lnTo>
                  <a:lnTo>
                    <a:pt x="351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6" name="Полилиния: фигура 270">
              <a:extLst>
                <a:ext uri="{FF2B5EF4-FFF2-40B4-BE49-F238E27FC236}">
                  <a16:creationId xmlns="" xmlns:a16="http://schemas.microsoft.com/office/drawing/2014/main" id="{A0940290-1D54-418E-8045-BD02F618A467}"/>
                </a:ext>
              </a:extLst>
            </p:cNvPr>
            <p:cNvSpPr/>
            <p:nvPr/>
          </p:nvSpPr>
          <p:spPr>
            <a:xfrm>
              <a:off x="430996" y="4960864"/>
              <a:ext cx="35119" cy="16172"/>
            </a:xfrm>
            <a:custGeom>
              <a:avLst/>
              <a:gdLst>
                <a:gd name="connsiteX0" fmla="*/ 35120 w 35120"/>
                <a:gd name="connsiteY0" fmla="*/ 16173 h 16172"/>
                <a:gd name="connsiteX1" fmla="*/ 0 w 35120"/>
                <a:gd name="connsiteY1" fmla="*/ 16173 h 16172"/>
                <a:gd name="connsiteX2" fmla="*/ 0 w 35120"/>
                <a:gd name="connsiteY2" fmla="*/ 0 h 16172"/>
                <a:gd name="connsiteX3" fmla="*/ 35120 w 35120"/>
                <a:gd name="connsiteY3" fmla="*/ 0 h 16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20" h="16172">
                  <a:moveTo>
                    <a:pt x="35120" y="16173"/>
                  </a:moveTo>
                  <a:lnTo>
                    <a:pt x="0" y="16173"/>
                  </a:lnTo>
                  <a:lnTo>
                    <a:pt x="0" y="0"/>
                  </a:lnTo>
                  <a:lnTo>
                    <a:pt x="351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7" name="Полилиния: фигура 271">
              <a:extLst>
                <a:ext uri="{FF2B5EF4-FFF2-40B4-BE49-F238E27FC236}">
                  <a16:creationId xmlns="" xmlns:a16="http://schemas.microsoft.com/office/drawing/2014/main" id="{DACB5CCD-D452-4874-9497-D99671E9C859}"/>
                </a:ext>
              </a:extLst>
            </p:cNvPr>
            <p:cNvSpPr/>
            <p:nvPr/>
          </p:nvSpPr>
          <p:spPr>
            <a:xfrm>
              <a:off x="430996" y="5003414"/>
              <a:ext cx="35119" cy="16176"/>
            </a:xfrm>
            <a:custGeom>
              <a:avLst/>
              <a:gdLst>
                <a:gd name="connsiteX0" fmla="*/ 35120 w 35120"/>
                <a:gd name="connsiteY0" fmla="*/ 16176 h 16176"/>
                <a:gd name="connsiteX1" fmla="*/ 0 w 35120"/>
                <a:gd name="connsiteY1" fmla="*/ 16176 h 16176"/>
                <a:gd name="connsiteX2" fmla="*/ 0 w 35120"/>
                <a:gd name="connsiteY2" fmla="*/ 0 h 16176"/>
                <a:gd name="connsiteX3" fmla="*/ 35120 w 35120"/>
                <a:gd name="connsiteY3" fmla="*/ 0 h 16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20" h="16176">
                  <a:moveTo>
                    <a:pt x="35120" y="16176"/>
                  </a:moveTo>
                  <a:lnTo>
                    <a:pt x="0" y="16176"/>
                  </a:lnTo>
                  <a:lnTo>
                    <a:pt x="0" y="0"/>
                  </a:lnTo>
                  <a:lnTo>
                    <a:pt x="351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8" name="Полилиния: фигура 272">
              <a:extLst>
                <a:ext uri="{FF2B5EF4-FFF2-40B4-BE49-F238E27FC236}">
                  <a16:creationId xmlns="" xmlns:a16="http://schemas.microsoft.com/office/drawing/2014/main" id="{1F5D253A-0035-4A57-83B6-18010918E8C9}"/>
                </a:ext>
              </a:extLst>
            </p:cNvPr>
            <p:cNvSpPr/>
            <p:nvPr/>
          </p:nvSpPr>
          <p:spPr>
            <a:xfrm>
              <a:off x="998042" y="4875756"/>
              <a:ext cx="35112" cy="16174"/>
            </a:xfrm>
            <a:custGeom>
              <a:avLst/>
              <a:gdLst>
                <a:gd name="connsiteX0" fmla="*/ 35111 w 35111"/>
                <a:gd name="connsiteY0" fmla="*/ 16173 h 16173"/>
                <a:gd name="connsiteX1" fmla="*/ 0 w 35111"/>
                <a:gd name="connsiteY1" fmla="*/ 16173 h 16173"/>
                <a:gd name="connsiteX2" fmla="*/ 0 w 35111"/>
                <a:gd name="connsiteY2" fmla="*/ 0 h 16173"/>
                <a:gd name="connsiteX3" fmla="*/ 35111 w 35111"/>
                <a:gd name="connsiteY3" fmla="*/ 0 h 16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11" h="16173">
                  <a:moveTo>
                    <a:pt x="35111" y="16173"/>
                  </a:moveTo>
                  <a:lnTo>
                    <a:pt x="0" y="16173"/>
                  </a:lnTo>
                  <a:lnTo>
                    <a:pt x="0" y="0"/>
                  </a:lnTo>
                  <a:lnTo>
                    <a:pt x="351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9" name="Полилиния: фигура 273">
              <a:extLst>
                <a:ext uri="{FF2B5EF4-FFF2-40B4-BE49-F238E27FC236}">
                  <a16:creationId xmlns="" xmlns:a16="http://schemas.microsoft.com/office/drawing/2014/main" id="{D8EC9876-4E16-496C-B9DA-F30C10658052}"/>
                </a:ext>
              </a:extLst>
            </p:cNvPr>
            <p:cNvSpPr/>
            <p:nvPr/>
          </p:nvSpPr>
          <p:spPr>
            <a:xfrm>
              <a:off x="998042" y="4918308"/>
              <a:ext cx="35112" cy="16176"/>
            </a:xfrm>
            <a:custGeom>
              <a:avLst/>
              <a:gdLst>
                <a:gd name="connsiteX0" fmla="*/ 35111 w 35111"/>
                <a:gd name="connsiteY0" fmla="*/ 16176 h 16176"/>
                <a:gd name="connsiteX1" fmla="*/ 0 w 35111"/>
                <a:gd name="connsiteY1" fmla="*/ 16176 h 16176"/>
                <a:gd name="connsiteX2" fmla="*/ 0 w 35111"/>
                <a:gd name="connsiteY2" fmla="*/ 0 h 16176"/>
                <a:gd name="connsiteX3" fmla="*/ 35111 w 35111"/>
                <a:gd name="connsiteY3" fmla="*/ 0 h 16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11" h="16176">
                  <a:moveTo>
                    <a:pt x="35111" y="16176"/>
                  </a:moveTo>
                  <a:lnTo>
                    <a:pt x="0" y="16176"/>
                  </a:lnTo>
                  <a:lnTo>
                    <a:pt x="0" y="0"/>
                  </a:lnTo>
                  <a:lnTo>
                    <a:pt x="351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0" name="Полилиния: фигура 274">
              <a:extLst>
                <a:ext uri="{FF2B5EF4-FFF2-40B4-BE49-F238E27FC236}">
                  <a16:creationId xmlns="" xmlns:a16="http://schemas.microsoft.com/office/drawing/2014/main" id="{17501197-F909-4E68-A17F-7C967716B68D}"/>
                </a:ext>
              </a:extLst>
            </p:cNvPr>
            <p:cNvSpPr/>
            <p:nvPr/>
          </p:nvSpPr>
          <p:spPr>
            <a:xfrm>
              <a:off x="1436763" y="5079482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1" name="Полилиния: фигура 275">
              <a:extLst>
                <a:ext uri="{FF2B5EF4-FFF2-40B4-BE49-F238E27FC236}">
                  <a16:creationId xmlns="" xmlns:a16="http://schemas.microsoft.com/office/drawing/2014/main" id="{845495D9-B50F-4C6E-87D2-4D97894EE306}"/>
                </a:ext>
              </a:extLst>
            </p:cNvPr>
            <p:cNvSpPr/>
            <p:nvPr/>
          </p:nvSpPr>
          <p:spPr>
            <a:xfrm>
              <a:off x="1436763" y="5127419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2" name="Полилиния: фигура 276">
              <a:extLst>
                <a:ext uri="{FF2B5EF4-FFF2-40B4-BE49-F238E27FC236}">
                  <a16:creationId xmlns="" xmlns:a16="http://schemas.microsoft.com/office/drawing/2014/main" id="{7C2B7477-A66C-41E4-87A1-95AC36211124}"/>
                </a:ext>
              </a:extLst>
            </p:cNvPr>
            <p:cNvSpPr/>
            <p:nvPr/>
          </p:nvSpPr>
          <p:spPr>
            <a:xfrm>
              <a:off x="1436763" y="5175357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3" name="Полилиния: фигура 277">
              <a:extLst>
                <a:ext uri="{FF2B5EF4-FFF2-40B4-BE49-F238E27FC236}">
                  <a16:creationId xmlns="" xmlns:a16="http://schemas.microsoft.com/office/drawing/2014/main" id="{B33B4B6A-15DA-4BFC-86FA-537B540E8BCC}"/>
                </a:ext>
              </a:extLst>
            </p:cNvPr>
            <p:cNvSpPr/>
            <p:nvPr/>
          </p:nvSpPr>
          <p:spPr>
            <a:xfrm>
              <a:off x="3055271" y="5088823"/>
              <a:ext cx="14403" cy="109035"/>
            </a:xfrm>
            <a:custGeom>
              <a:avLst/>
              <a:gdLst>
                <a:gd name="connsiteX0" fmla="*/ 14405 w 14404"/>
                <a:gd name="connsiteY0" fmla="*/ 109035 h 109034"/>
                <a:gd name="connsiteX1" fmla="*/ 0 w 14404"/>
                <a:gd name="connsiteY1" fmla="*/ 109035 h 109034"/>
                <a:gd name="connsiteX2" fmla="*/ 0 w 14404"/>
                <a:gd name="connsiteY2" fmla="*/ 0 h 109034"/>
                <a:gd name="connsiteX3" fmla="*/ 14405 w 14404"/>
                <a:gd name="connsiteY3" fmla="*/ 0 h 109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109034">
                  <a:moveTo>
                    <a:pt x="14405" y="109035"/>
                  </a:moveTo>
                  <a:lnTo>
                    <a:pt x="0" y="109035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4" name="Полилиния: фигура 278">
              <a:extLst>
                <a:ext uri="{FF2B5EF4-FFF2-40B4-BE49-F238E27FC236}">
                  <a16:creationId xmlns="" xmlns:a16="http://schemas.microsoft.com/office/drawing/2014/main" id="{C26755B1-A52E-44E8-82A3-B77BDA0114A5}"/>
                </a:ext>
              </a:extLst>
            </p:cNvPr>
            <p:cNvSpPr/>
            <p:nvPr/>
          </p:nvSpPr>
          <p:spPr>
            <a:xfrm>
              <a:off x="3091733" y="5088823"/>
              <a:ext cx="14403" cy="109035"/>
            </a:xfrm>
            <a:custGeom>
              <a:avLst/>
              <a:gdLst>
                <a:gd name="connsiteX0" fmla="*/ 14405 w 14404"/>
                <a:gd name="connsiteY0" fmla="*/ 109035 h 109034"/>
                <a:gd name="connsiteX1" fmla="*/ 0 w 14404"/>
                <a:gd name="connsiteY1" fmla="*/ 109035 h 109034"/>
                <a:gd name="connsiteX2" fmla="*/ 0 w 14404"/>
                <a:gd name="connsiteY2" fmla="*/ 0 h 109034"/>
                <a:gd name="connsiteX3" fmla="*/ 14405 w 14404"/>
                <a:gd name="connsiteY3" fmla="*/ 0 h 109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109034">
                  <a:moveTo>
                    <a:pt x="14405" y="109035"/>
                  </a:moveTo>
                  <a:lnTo>
                    <a:pt x="0" y="109035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5" name="Полилиния: фигура 279">
              <a:extLst>
                <a:ext uri="{FF2B5EF4-FFF2-40B4-BE49-F238E27FC236}">
                  <a16:creationId xmlns="" xmlns:a16="http://schemas.microsoft.com/office/drawing/2014/main" id="{6C4DD547-7675-40BF-8FDF-7939EBE1BB0E}"/>
                </a:ext>
              </a:extLst>
            </p:cNvPr>
            <p:cNvSpPr/>
            <p:nvPr/>
          </p:nvSpPr>
          <p:spPr>
            <a:xfrm>
              <a:off x="3194154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6" name="Полилиния: фигура 280">
              <a:extLst>
                <a:ext uri="{FF2B5EF4-FFF2-40B4-BE49-F238E27FC236}">
                  <a16:creationId xmlns="" xmlns:a16="http://schemas.microsoft.com/office/drawing/2014/main" id="{D42D2494-F06D-49ED-9119-CAD9D6D9ABEA}"/>
                </a:ext>
              </a:extLst>
            </p:cNvPr>
            <p:cNvSpPr/>
            <p:nvPr/>
          </p:nvSpPr>
          <p:spPr>
            <a:xfrm>
              <a:off x="3230616" y="5278878"/>
              <a:ext cx="14408" cy="31026"/>
            </a:xfrm>
            <a:custGeom>
              <a:avLst/>
              <a:gdLst>
                <a:gd name="connsiteX0" fmla="*/ 14407 w 14407"/>
                <a:gd name="connsiteY0" fmla="*/ 31027 h 31027"/>
                <a:gd name="connsiteX1" fmla="*/ 0 w 14407"/>
                <a:gd name="connsiteY1" fmla="*/ 31027 h 31027"/>
                <a:gd name="connsiteX2" fmla="*/ 0 w 14407"/>
                <a:gd name="connsiteY2" fmla="*/ 0 h 31027"/>
                <a:gd name="connsiteX3" fmla="*/ 14407 w 14407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7" h="31027">
                  <a:moveTo>
                    <a:pt x="14407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7" name="Полилиния: фигура 281">
              <a:extLst>
                <a:ext uri="{FF2B5EF4-FFF2-40B4-BE49-F238E27FC236}">
                  <a16:creationId xmlns="" xmlns:a16="http://schemas.microsoft.com/office/drawing/2014/main" id="{2822D5E2-5316-4F4A-9686-D57334A78AAD}"/>
                </a:ext>
              </a:extLst>
            </p:cNvPr>
            <p:cNvSpPr/>
            <p:nvPr/>
          </p:nvSpPr>
          <p:spPr>
            <a:xfrm>
              <a:off x="3294999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8" name="Полилиния: фигура 282">
              <a:extLst>
                <a:ext uri="{FF2B5EF4-FFF2-40B4-BE49-F238E27FC236}">
                  <a16:creationId xmlns="" xmlns:a16="http://schemas.microsoft.com/office/drawing/2014/main" id="{B31BB42B-516A-4FBA-BF10-A3E130BAE819}"/>
                </a:ext>
              </a:extLst>
            </p:cNvPr>
            <p:cNvSpPr/>
            <p:nvPr/>
          </p:nvSpPr>
          <p:spPr>
            <a:xfrm>
              <a:off x="3331472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9" name="Полилиния: фигура 283">
              <a:extLst>
                <a:ext uri="{FF2B5EF4-FFF2-40B4-BE49-F238E27FC236}">
                  <a16:creationId xmlns="" xmlns:a16="http://schemas.microsoft.com/office/drawing/2014/main" id="{6E355EBB-094D-4F4E-BEF5-2D2B8F072806}"/>
                </a:ext>
              </a:extLst>
            </p:cNvPr>
            <p:cNvSpPr/>
            <p:nvPr/>
          </p:nvSpPr>
          <p:spPr>
            <a:xfrm>
              <a:off x="3331472" y="5191899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0" name="Полилиния: фигура 284">
              <a:extLst>
                <a:ext uri="{FF2B5EF4-FFF2-40B4-BE49-F238E27FC236}">
                  <a16:creationId xmlns="" xmlns:a16="http://schemas.microsoft.com/office/drawing/2014/main" id="{CD10DD4A-3023-4EE2-8B66-3E23C9A0DBDA}"/>
                </a:ext>
              </a:extLst>
            </p:cNvPr>
            <p:cNvSpPr/>
            <p:nvPr/>
          </p:nvSpPr>
          <p:spPr>
            <a:xfrm>
              <a:off x="3410259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1" name="Полилиния: фигура 285">
              <a:extLst>
                <a:ext uri="{FF2B5EF4-FFF2-40B4-BE49-F238E27FC236}">
                  <a16:creationId xmlns="" xmlns:a16="http://schemas.microsoft.com/office/drawing/2014/main" id="{BB968DCF-68A8-43C3-A66A-41E2EEC4C36A}"/>
                </a:ext>
              </a:extLst>
            </p:cNvPr>
            <p:cNvSpPr/>
            <p:nvPr/>
          </p:nvSpPr>
          <p:spPr>
            <a:xfrm>
              <a:off x="3373263" y="5233521"/>
              <a:ext cx="14403" cy="31042"/>
            </a:xfrm>
            <a:custGeom>
              <a:avLst/>
              <a:gdLst>
                <a:gd name="connsiteX0" fmla="*/ 14405 w 14404"/>
                <a:gd name="connsiteY0" fmla="*/ 31042 h 31042"/>
                <a:gd name="connsiteX1" fmla="*/ 0 w 14404"/>
                <a:gd name="connsiteY1" fmla="*/ 31042 h 31042"/>
                <a:gd name="connsiteX2" fmla="*/ 0 w 14404"/>
                <a:gd name="connsiteY2" fmla="*/ 0 h 31042"/>
                <a:gd name="connsiteX3" fmla="*/ 14405 w 14404"/>
                <a:gd name="connsiteY3" fmla="*/ 0 h 3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42">
                  <a:moveTo>
                    <a:pt x="14405" y="31042"/>
                  </a:moveTo>
                  <a:lnTo>
                    <a:pt x="0" y="31042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2" name="Полилиния: фигура 286">
              <a:extLst>
                <a:ext uri="{FF2B5EF4-FFF2-40B4-BE49-F238E27FC236}">
                  <a16:creationId xmlns="" xmlns:a16="http://schemas.microsoft.com/office/drawing/2014/main" id="{F890DE27-5EB4-451B-92A5-90E6E27D05EE}"/>
                </a:ext>
              </a:extLst>
            </p:cNvPr>
            <p:cNvSpPr/>
            <p:nvPr/>
          </p:nvSpPr>
          <p:spPr>
            <a:xfrm>
              <a:off x="2954019" y="5447432"/>
              <a:ext cx="72884" cy="41406"/>
            </a:xfrm>
            <a:custGeom>
              <a:avLst/>
              <a:gdLst>
                <a:gd name="connsiteX0" fmla="*/ 72883 w 72883"/>
                <a:gd name="connsiteY0" fmla="*/ 41408 h 41407"/>
                <a:gd name="connsiteX1" fmla="*/ 0 w 72883"/>
                <a:gd name="connsiteY1" fmla="*/ 41408 h 41407"/>
                <a:gd name="connsiteX2" fmla="*/ 0 w 72883"/>
                <a:gd name="connsiteY2" fmla="*/ 0 h 41407"/>
                <a:gd name="connsiteX3" fmla="*/ 72883 w 72883"/>
                <a:gd name="connsiteY3" fmla="*/ 0 h 4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883" h="41407">
                  <a:moveTo>
                    <a:pt x="72883" y="41408"/>
                  </a:moveTo>
                  <a:lnTo>
                    <a:pt x="0" y="41408"/>
                  </a:lnTo>
                  <a:lnTo>
                    <a:pt x="0" y="0"/>
                  </a:lnTo>
                  <a:lnTo>
                    <a:pt x="728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3" name="Полилиния: фигура 287">
              <a:extLst>
                <a:ext uri="{FF2B5EF4-FFF2-40B4-BE49-F238E27FC236}">
                  <a16:creationId xmlns="" xmlns:a16="http://schemas.microsoft.com/office/drawing/2014/main" id="{33D765FF-E1D0-40AE-997F-66E178FFD880}"/>
                </a:ext>
              </a:extLst>
            </p:cNvPr>
            <p:cNvSpPr/>
            <p:nvPr/>
          </p:nvSpPr>
          <p:spPr>
            <a:xfrm>
              <a:off x="3058457" y="5447432"/>
              <a:ext cx="103507" cy="41406"/>
            </a:xfrm>
            <a:custGeom>
              <a:avLst/>
              <a:gdLst>
                <a:gd name="connsiteX0" fmla="*/ 103508 w 103507"/>
                <a:gd name="connsiteY0" fmla="*/ 41408 h 41407"/>
                <a:gd name="connsiteX1" fmla="*/ 0 w 103507"/>
                <a:gd name="connsiteY1" fmla="*/ 41408 h 41407"/>
                <a:gd name="connsiteX2" fmla="*/ 0 w 103507"/>
                <a:gd name="connsiteY2" fmla="*/ 0 h 41407"/>
                <a:gd name="connsiteX3" fmla="*/ 103508 w 103507"/>
                <a:gd name="connsiteY3" fmla="*/ 0 h 4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507" h="41407">
                  <a:moveTo>
                    <a:pt x="103508" y="41408"/>
                  </a:moveTo>
                  <a:lnTo>
                    <a:pt x="0" y="41408"/>
                  </a:lnTo>
                  <a:lnTo>
                    <a:pt x="0" y="0"/>
                  </a:lnTo>
                  <a:lnTo>
                    <a:pt x="1035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4" name="Полилиния: фигура 288">
              <a:extLst>
                <a:ext uri="{FF2B5EF4-FFF2-40B4-BE49-F238E27FC236}">
                  <a16:creationId xmlns="" xmlns:a16="http://schemas.microsoft.com/office/drawing/2014/main" id="{3249B12F-22CB-47D3-943B-12B3176D3F01}"/>
                </a:ext>
              </a:extLst>
            </p:cNvPr>
            <p:cNvSpPr/>
            <p:nvPr/>
          </p:nvSpPr>
          <p:spPr>
            <a:xfrm>
              <a:off x="3613977" y="4853286"/>
              <a:ext cx="22507" cy="22512"/>
            </a:xfrm>
            <a:custGeom>
              <a:avLst/>
              <a:gdLst>
                <a:gd name="connsiteX0" fmla="*/ 22507 w 22507"/>
                <a:gd name="connsiteY0" fmla="*/ 22511 h 22511"/>
                <a:gd name="connsiteX1" fmla="*/ 0 w 22507"/>
                <a:gd name="connsiteY1" fmla="*/ 22511 h 22511"/>
                <a:gd name="connsiteX2" fmla="*/ 0 w 22507"/>
                <a:gd name="connsiteY2" fmla="*/ 0 h 22511"/>
                <a:gd name="connsiteX3" fmla="*/ 22507 w 22507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11">
                  <a:moveTo>
                    <a:pt x="22507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5" name="Полилиния: фигура 289">
              <a:extLst>
                <a:ext uri="{FF2B5EF4-FFF2-40B4-BE49-F238E27FC236}">
                  <a16:creationId xmlns="" xmlns:a16="http://schemas.microsoft.com/office/drawing/2014/main" id="{B04527EE-F390-4014-B44B-504002E6D402}"/>
                </a:ext>
              </a:extLst>
            </p:cNvPr>
            <p:cNvSpPr/>
            <p:nvPr/>
          </p:nvSpPr>
          <p:spPr>
            <a:xfrm>
              <a:off x="3613977" y="4900099"/>
              <a:ext cx="22507" cy="22507"/>
            </a:xfrm>
            <a:custGeom>
              <a:avLst/>
              <a:gdLst>
                <a:gd name="connsiteX0" fmla="*/ 22507 w 22507"/>
                <a:gd name="connsiteY0" fmla="*/ 22509 h 22508"/>
                <a:gd name="connsiteX1" fmla="*/ 0 w 22507"/>
                <a:gd name="connsiteY1" fmla="*/ 22509 h 22508"/>
                <a:gd name="connsiteX2" fmla="*/ 0 w 22507"/>
                <a:gd name="connsiteY2" fmla="*/ 0 h 22508"/>
                <a:gd name="connsiteX3" fmla="*/ 22507 w 22507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8">
                  <a:moveTo>
                    <a:pt x="22507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6" name="Полилиния: фигура 290">
              <a:extLst>
                <a:ext uri="{FF2B5EF4-FFF2-40B4-BE49-F238E27FC236}">
                  <a16:creationId xmlns="" xmlns:a16="http://schemas.microsoft.com/office/drawing/2014/main" id="{C03F98A9-7720-41DC-968A-F8F8E94AEF85}"/>
                </a:ext>
              </a:extLst>
            </p:cNvPr>
            <p:cNvSpPr/>
            <p:nvPr/>
          </p:nvSpPr>
          <p:spPr>
            <a:xfrm>
              <a:off x="3613977" y="4946913"/>
              <a:ext cx="22507" cy="22505"/>
            </a:xfrm>
            <a:custGeom>
              <a:avLst/>
              <a:gdLst>
                <a:gd name="connsiteX0" fmla="*/ 22507 w 22507"/>
                <a:gd name="connsiteY0" fmla="*/ 22506 h 22505"/>
                <a:gd name="connsiteX1" fmla="*/ 0 w 22507"/>
                <a:gd name="connsiteY1" fmla="*/ 22506 h 22505"/>
                <a:gd name="connsiteX2" fmla="*/ 0 w 22507"/>
                <a:gd name="connsiteY2" fmla="*/ 0 h 22505"/>
                <a:gd name="connsiteX3" fmla="*/ 22507 w 22507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5">
                  <a:moveTo>
                    <a:pt x="22507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7" name="Полилиния: фигура 291">
              <a:extLst>
                <a:ext uri="{FF2B5EF4-FFF2-40B4-BE49-F238E27FC236}">
                  <a16:creationId xmlns="" xmlns:a16="http://schemas.microsoft.com/office/drawing/2014/main" id="{B051C43C-393F-4EDE-AF2C-2E7F7B9199E0}"/>
                </a:ext>
              </a:extLst>
            </p:cNvPr>
            <p:cNvSpPr/>
            <p:nvPr/>
          </p:nvSpPr>
          <p:spPr>
            <a:xfrm>
              <a:off x="3669351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8" name="Полилиния: фигура 292">
              <a:extLst>
                <a:ext uri="{FF2B5EF4-FFF2-40B4-BE49-F238E27FC236}">
                  <a16:creationId xmlns="" xmlns:a16="http://schemas.microsoft.com/office/drawing/2014/main" id="{C945DF48-E4BD-4E63-AA64-F6EFF1A26AC8}"/>
                </a:ext>
              </a:extLst>
            </p:cNvPr>
            <p:cNvSpPr/>
            <p:nvPr/>
          </p:nvSpPr>
          <p:spPr>
            <a:xfrm>
              <a:off x="3669351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9" name="Полилиния: фигура 293">
              <a:extLst>
                <a:ext uri="{FF2B5EF4-FFF2-40B4-BE49-F238E27FC236}">
                  <a16:creationId xmlns="" xmlns:a16="http://schemas.microsoft.com/office/drawing/2014/main" id="{8D6992AB-5A8D-4BD0-BC28-1D1E1F6B3AAF}"/>
                </a:ext>
              </a:extLst>
            </p:cNvPr>
            <p:cNvSpPr/>
            <p:nvPr/>
          </p:nvSpPr>
          <p:spPr>
            <a:xfrm>
              <a:off x="3669351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0" name="Полилиния: фигура 294">
              <a:extLst>
                <a:ext uri="{FF2B5EF4-FFF2-40B4-BE49-F238E27FC236}">
                  <a16:creationId xmlns="" xmlns:a16="http://schemas.microsoft.com/office/drawing/2014/main" id="{372DC5D8-6864-41C8-968C-C75F3A9AA180}"/>
                </a:ext>
              </a:extLst>
            </p:cNvPr>
            <p:cNvSpPr/>
            <p:nvPr/>
          </p:nvSpPr>
          <p:spPr>
            <a:xfrm>
              <a:off x="3669351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1" name="Полилиния: фигура 295">
              <a:extLst>
                <a:ext uri="{FF2B5EF4-FFF2-40B4-BE49-F238E27FC236}">
                  <a16:creationId xmlns="" xmlns:a16="http://schemas.microsoft.com/office/drawing/2014/main" id="{C9E72914-7848-45B7-B59F-4F33772596E2}"/>
                </a:ext>
              </a:extLst>
            </p:cNvPr>
            <p:cNvSpPr/>
            <p:nvPr/>
          </p:nvSpPr>
          <p:spPr>
            <a:xfrm>
              <a:off x="3723785" y="4853286"/>
              <a:ext cx="22507" cy="22512"/>
            </a:xfrm>
            <a:custGeom>
              <a:avLst/>
              <a:gdLst>
                <a:gd name="connsiteX0" fmla="*/ 22507 w 22507"/>
                <a:gd name="connsiteY0" fmla="*/ 22511 h 22511"/>
                <a:gd name="connsiteX1" fmla="*/ 0 w 22507"/>
                <a:gd name="connsiteY1" fmla="*/ 22511 h 22511"/>
                <a:gd name="connsiteX2" fmla="*/ 0 w 22507"/>
                <a:gd name="connsiteY2" fmla="*/ 0 h 22511"/>
                <a:gd name="connsiteX3" fmla="*/ 22507 w 22507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11">
                  <a:moveTo>
                    <a:pt x="22507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2" name="Полилиния: фигура 296">
              <a:extLst>
                <a:ext uri="{FF2B5EF4-FFF2-40B4-BE49-F238E27FC236}">
                  <a16:creationId xmlns="" xmlns:a16="http://schemas.microsoft.com/office/drawing/2014/main" id="{DAB9D7EB-A295-40AC-81F7-65D7805A3C07}"/>
                </a:ext>
              </a:extLst>
            </p:cNvPr>
            <p:cNvSpPr/>
            <p:nvPr/>
          </p:nvSpPr>
          <p:spPr>
            <a:xfrm>
              <a:off x="3723785" y="4900099"/>
              <a:ext cx="22507" cy="22507"/>
            </a:xfrm>
            <a:custGeom>
              <a:avLst/>
              <a:gdLst>
                <a:gd name="connsiteX0" fmla="*/ 22507 w 22507"/>
                <a:gd name="connsiteY0" fmla="*/ 22509 h 22508"/>
                <a:gd name="connsiteX1" fmla="*/ 0 w 22507"/>
                <a:gd name="connsiteY1" fmla="*/ 22509 h 22508"/>
                <a:gd name="connsiteX2" fmla="*/ 0 w 22507"/>
                <a:gd name="connsiteY2" fmla="*/ 0 h 22508"/>
                <a:gd name="connsiteX3" fmla="*/ 22507 w 22507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8">
                  <a:moveTo>
                    <a:pt x="22507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3" name="Полилиния: фигура 297">
              <a:extLst>
                <a:ext uri="{FF2B5EF4-FFF2-40B4-BE49-F238E27FC236}">
                  <a16:creationId xmlns="" xmlns:a16="http://schemas.microsoft.com/office/drawing/2014/main" id="{06176D43-68D3-4BB2-9176-2DA2CDF62467}"/>
                </a:ext>
              </a:extLst>
            </p:cNvPr>
            <p:cNvSpPr/>
            <p:nvPr/>
          </p:nvSpPr>
          <p:spPr>
            <a:xfrm>
              <a:off x="3723785" y="4946913"/>
              <a:ext cx="22507" cy="22505"/>
            </a:xfrm>
            <a:custGeom>
              <a:avLst/>
              <a:gdLst>
                <a:gd name="connsiteX0" fmla="*/ 22507 w 22507"/>
                <a:gd name="connsiteY0" fmla="*/ 22506 h 22505"/>
                <a:gd name="connsiteX1" fmla="*/ 0 w 22507"/>
                <a:gd name="connsiteY1" fmla="*/ 22506 h 22505"/>
                <a:gd name="connsiteX2" fmla="*/ 0 w 22507"/>
                <a:gd name="connsiteY2" fmla="*/ 0 h 22505"/>
                <a:gd name="connsiteX3" fmla="*/ 22507 w 22507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5">
                  <a:moveTo>
                    <a:pt x="22507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4" name="Полилиния: фигура 298">
              <a:extLst>
                <a:ext uri="{FF2B5EF4-FFF2-40B4-BE49-F238E27FC236}">
                  <a16:creationId xmlns="" xmlns:a16="http://schemas.microsoft.com/office/drawing/2014/main" id="{1F54837F-C79A-40B6-9A25-B27CBE1E1BAB}"/>
                </a:ext>
              </a:extLst>
            </p:cNvPr>
            <p:cNvSpPr/>
            <p:nvPr/>
          </p:nvSpPr>
          <p:spPr>
            <a:xfrm>
              <a:off x="3723785" y="4993726"/>
              <a:ext cx="22507" cy="22505"/>
            </a:xfrm>
            <a:custGeom>
              <a:avLst/>
              <a:gdLst>
                <a:gd name="connsiteX0" fmla="*/ 22507 w 22507"/>
                <a:gd name="connsiteY0" fmla="*/ 22506 h 22505"/>
                <a:gd name="connsiteX1" fmla="*/ 0 w 22507"/>
                <a:gd name="connsiteY1" fmla="*/ 22506 h 22505"/>
                <a:gd name="connsiteX2" fmla="*/ 0 w 22507"/>
                <a:gd name="connsiteY2" fmla="*/ 0 h 22505"/>
                <a:gd name="connsiteX3" fmla="*/ 22507 w 22507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5">
                  <a:moveTo>
                    <a:pt x="22507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5" name="Полилиния: фигура 299">
              <a:extLst>
                <a:ext uri="{FF2B5EF4-FFF2-40B4-BE49-F238E27FC236}">
                  <a16:creationId xmlns="" xmlns:a16="http://schemas.microsoft.com/office/drawing/2014/main" id="{379EEFB1-1975-4378-8BE3-F13C3897DB36}"/>
                </a:ext>
              </a:extLst>
            </p:cNvPr>
            <p:cNvSpPr/>
            <p:nvPr/>
          </p:nvSpPr>
          <p:spPr>
            <a:xfrm>
              <a:off x="4263330" y="5101650"/>
              <a:ext cx="63839" cy="16419"/>
            </a:xfrm>
            <a:custGeom>
              <a:avLst/>
              <a:gdLst>
                <a:gd name="connsiteX0" fmla="*/ 63840 w 63839"/>
                <a:gd name="connsiteY0" fmla="*/ 16420 h 16419"/>
                <a:gd name="connsiteX1" fmla="*/ 0 w 63839"/>
                <a:gd name="connsiteY1" fmla="*/ 16420 h 16419"/>
                <a:gd name="connsiteX2" fmla="*/ 0 w 63839"/>
                <a:gd name="connsiteY2" fmla="*/ 0 h 16419"/>
                <a:gd name="connsiteX3" fmla="*/ 63840 w 63839"/>
                <a:gd name="connsiteY3" fmla="*/ 0 h 1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19">
                  <a:moveTo>
                    <a:pt x="63840" y="16420"/>
                  </a:moveTo>
                  <a:lnTo>
                    <a:pt x="0" y="16420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6" name="Полилиния: фигура 300">
              <a:extLst>
                <a:ext uri="{FF2B5EF4-FFF2-40B4-BE49-F238E27FC236}">
                  <a16:creationId xmlns="" xmlns:a16="http://schemas.microsoft.com/office/drawing/2014/main" id="{0B3C06B8-FB77-40E6-BD96-EBC47BFF43AB}"/>
                </a:ext>
              </a:extLst>
            </p:cNvPr>
            <p:cNvSpPr/>
            <p:nvPr/>
          </p:nvSpPr>
          <p:spPr>
            <a:xfrm>
              <a:off x="4263330" y="5135796"/>
              <a:ext cx="63839" cy="16405"/>
            </a:xfrm>
            <a:custGeom>
              <a:avLst/>
              <a:gdLst>
                <a:gd name="connsiteX0" fmla="*/ 63840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40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40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7" name="Полилиния: фигура 301">
              <a:extLst>
                <a:ext uri="{FF2B5EF4-FFF2-40B4-BE49-F238E27FC236}">
                  <a16:creationId xmlns="" xmlns:a16="http://schemas.microsoft.com/office/drawing/2014/main" id="{AC12ECE6-64CD-4A89-BA9A-F37D683D0C55}"/>
                </a:ext>
              </a:extLst>
            </p:cNvPr>
            <p:cNvSpPr/>
            <p:nvPr/>
          </p:nvSpPr>
          <p:spPr>
            <a:xfrm>
              <a:off x="4263330" y="5169936"/>
              <a:ext cx="63839" cy="16405"/>
            </a:xfrm>
            <a:custGeom>
              <a:avLst/>
              <a:gdLst>
                <a:gd name="connsiteX0" fmla="*/ 63840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40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40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8" name="Полилиния: фигура 302">
              <a:extLst>
                <a:ext uri="{FF2B5EF4-FFF2-40B4-BE49-F238E27FC236}">
                  <a16:creationId xmlns="" xmlns:a16="http://schemas.microsoft.com/office/drawing/2014/main" id="{3835CD17-BB55-429D-8FAF-4C7732A0FCD8}"/>
                </a:ext>
              </a:extLst>
            </p:cNvPr>
            <p:cNvSpPr/>
            <p:nvPr/>
          </p:nvSpPr>
          <p:spPr>
            <a:xfrm>
              <a:off x="4263330" y="5204066"/>
              <a:ext cx="63839" cy="16405"/>
            </a:xfrm>
            <a:custGeom>
              <a:avLst/>
              <a:gdLst>
                <a:gd name="connsiteX0" fmla="*/ 63840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40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40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9" name="Полилиния: фигура 303">
              <a:extLst>
                <a:ext uri="{FF2B5EF4-FFF2-40B4-BE49-F238E27FC236}">
                  <a16:creationId xmlns="" xmlns:a16="http://schemas.microsoft.com/office/drawing/2014/main" id="{B3DE1FDD-0CD4-48F5-B043-24C724FCCCBD}"/>
                </a:ext>
              </a:extLst>
            </p:cNvPr>
            <p:cNvSpPr/>
            <p:nvPr/>
          </p:nvSpPr>
          <p:spPr>
            <a:xfrm>
              <a:off x="4387030" y="5101650"/>
              <a:ext cx="63839" cy="16419"/>
            </a:xfrm>
            <a:custGeom>
              <a:avLst/>
              <a:gdLst>
                <a:gd name="connsiteX0" fmla="*/ 63839 w 63839"/>
                <a:gd name="connsiteY0" fmla="*/ 16420 h 16419"/>
                <a:gd name="connsiteX1" fmla="*/ 0 w 63839"/>
                <a:gd name="connsiteY1" fmla="*/ 16420 h 16419"/>
                <a:gd name="connsiteX2" fmla="*/ 0 w 63839"/>
                <a:gd name="connsiteY2" fmla="*/ 0 h 16419"/>
                <a:gd name="connsiteX3" fmla="*/ 63839 w 63839"/>
                <a:gd name="connsiteY3" fmla="*/ 0 h 1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19">
                  <a:moveTo>
                    <a:pt x="63839" y="16420"/>
                  </a:moveTo>
                  <a:lnTo>
                    <a:pt x="0" y="16420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0" name="Полилиния: фигура 304">
              <a:extLst>
                <a:ext uri="{FF2B5EF4-FFF2-40B4-BE49-F238E27FC236}">
                  <a16:creationId xmlns="" xmlns:a16="http://schemas.microsoft.com/office/drawing/2014/main" id="{A9650EA6-9E19-46B5-968D-2583F56C1186}"/>
                </a:ext>
              </a:extLst>
            </p:cNvPr>
            <p:cNvSpPr/>
            <p:nvPr/>
          </p:nvSpPr>
          <p:spPr>
            <a:xfrm>
              <a:off x="4387030" y="5135796"/>
              <a:ext cx="63839" cy="16405"/>
            </a:xfrm>
            <a:custGeom>
              <a:avLst/>
              <a:gdLst>
                <a:gd name="connsiteX0" fmla="*/ 63839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39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39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1" name="Полилиния: фигура 305">
              <a:extLst>
                <a:ext uri="{FF2B5EF4-FFF2-40B4-BE49-F238E27FC236}">
                  <a16:creationId xmlns="" xmlns:a16="http://schemas.microsoft.com/office/drawing/2014/main" id="{69204BC5-21F7-4C7E-B565-C2A31ABA66D1}"/>
                </a:ext>
              </a:extLst>
            </p:cNvPr>
            <p:cNvSpPr/>
            <p:nvPr/>
          </p:nvSpPr>
          <p:spPr>
            <a:xfrm>
              <a:off x="4387030" y="5169936"/>
              <a:ext cx="63839" cy="16405"/>
            </a:xfrm>
            <a:custGeom>
              <a:avLst/>
              <a:gdLst>
                <a:gd name="connsiteX0" fmla="*/ 63839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39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39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2" name="Полилиния: фигура 306">
              <a:extLst>
                <a:ext uri="{FF2B5EF4-FFF2-40B4-BE49-F238E27FC236}">
                  <a16:creationId xmlns="" xmlns:a16="http://schemas.microsoft.com/office/drawing/2014/main" id="{77DCBD4D-126C-4C6E-AA31-181457F9B50A}"/>
                </a:ext>
              </a:extLst>
            </p:cNvPr>
            <p:cNvSpPr/>
            <p:nvPr/>
          </p:nvSpPr>
          <p:spPr>
            <a:xfrm>
              <a:off x="4387030" y="5204066"/>
              <a:ext cx="63839" cy="16405"/>
            </a:xfrm>
            <a:custGeom>
              <a:avLst/>
              <a:gdLst>
                <a:gd name="connsiteX0" fmla="*/ 63839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39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39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3" name="Полилиния: фигура 307">
              <a:extLst>
                <a:ext uri="{FF2B5EF4-FFF2-40B4-BE49-F238E27FC236}">
                  <a16:creationId xmlns="" xmlns:a16="http://schemas.microsoft.com/office/drawing/2014/main" id="{798CA68D-6850-43D3-914F-C41AD9779A5A}"/>
                </a:ext>
              </a:extLst>
            </p:cNvPr>
            <p:cNvSpPr/>
            <p:nvPr/>
          </p:nvSpPr>
          <p:spPr>
            <a:xfrm>
              <a:off x="4263330" y="5268324"/>
              <a:ext cx="63839" cy="16401"/>
            </a:xfrm>
            <a:custGeom>
              <a:avLst/>
              <a:gdLst>
                <a:gd name="connsiteX0" fmla="*/ 63840 w 63839"/>
                <a:gd name="connsiteY0" fmla="*/ 16402 h 16402"/>
                <a:gd name="connsiteX1" fmla="*/ 0 w 63839"/>
                <a:gd name="connsiteY1" fmla="*/ 16402 h 16402"/>
                <a:gd name="connsiteX2" fmla="*/ 0 w 63839"/>
                <a:gd name="connsiteY2" fmla="*/ 0 h 16402"/>
                <a:gd name="connsiteX3" fmla="*/ 63840 w 63839"/>
                <a:gd name="connsiteY3" fmla="*/ 0 h 16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2">
                  <a:moveTo>
                    <a:pt x="63840" y="16402"/>
                  </a:moveTo>
                  <a:lnTo>
                    <a:pt x="0" y="16402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4" name="Полилиния: фигура 308">
              <a:extLst>
                <a:ext uri="{FF2B5EF4-FFF2-40B4-BE49-F238E27FC236}">
                  <a16:creationId xmlns="" xmlns:a16="http://schemas.microsoft.com/office/drawing/2014/main" id="{AFAD5348-76F5-40DD-BF25-856E5074CF84}"/>
                </a:ext>
              </a:extLst>
            </p:cNvPr>
            <p:cNvSpPr/>
            <p:nvPr/>
          </p:nvSpPr>
          <p:spPr>
            <a:xfrm>
              <a:off x="4193704" y="5101650"/>
              <a:ext cx="31924" cy="16419"/>
            </a:xfrm>
            <a:custGeom>
              <a:avLst/>
              <a:gdLst>
                <a:gd name="connsiteX0" fmla="*/ 31925 w 31925"/>
                <a:gd name="connsiteY0" fmla="*/ 16420 h 16419"/>
                <a:gd name="connsiteX1" fmla="*/ 0 w 31925"/>
                <a:gd name="connsiteY1" fmla="*/ 16420 h 16419"/>
                <a:gd name="connsiteX2" fmla="*/ 0 w 31925"/>
                <a:gd name="connsiteY2" fmla="*/ 0 h 16419"/>
                <a:gd name="connsiteX3" fmla="*/ 31925 w 31925"/>
                <a:gd name="connsiteY3" fmla="*/ 0 h 1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19">
                  <a:moveTo>
                    <a:pt x="31925" y="16420"/>
                  </a:moveTo>
                  <a:lnTo>
                    <a:pt x="0" y="16420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5" name="Полилиния: фигура 309">
              <a:extLst>
                <a:ext uri="{FF2B5EF4-FFF2-40B4-BE49-F238E27FC236}">
                  <a16:creationId xmlns="" xmlns:a16="http://schemas.microsoft.com/office/drawing/2014/main" id="{AF7D361B-8049-4A81-B1DF-48E467718484}"/>
                </a:ext>
              </a:extLst>
            </p:cNvPr>
            <p:cNvSpPr/>
            <p:nvPr/>
          </p:nvSpPr>
          <p:spPr>
            <a:xfrm>
              <a:off x="4193704" y="5135796"/>
              <a:ext cx="31924" cy="16405"/>
            </a:xfrm>
            <a:custGeom>
              <a:avLst/>
              <a:gdLst>
                <a:gd name="connsiteX0" fmla="*/ 31925 w 31925"/>
                <a:gd name="connsiteY0" fmla="*/ 16405 h 16405"/>
                <a:gd name="connsiteX1" fmla="*/ 0 w 31925"/>
                <a:gd name="connsiteY1" fmla="*/ 16405 h 16405"/>
                <a:gd name="connsiteX2" fmla="*/ 0 w 31925"/>
                <a:gd name="connsiteY2" fmla="*/ 0 h 16405"/>
                <a:gd name="connsiteX3" fmla="*/ 31925 w 31925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5">
                  <a:moveTo>
                    <a:pt x="31925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6" name="Полилиния: фигура 310">
              <a:extLst>
                <a:ext uri="{FF2B5EF4-FFF2-40B4-BE49-F238E27FC236}">
                  <a16:creationId xmlns="" xmlns:a16="http://schemas.microsoft.com/office/drawing/2014/main" id="{0F84F9DD-35B7-4772-91AB-14E3E7E3BF05}"/>
                </a:ext>
              </a:extLst>
            </p:cNvPr>
            <p:cNvSpPr/>
            <p:nvPr/>
          </p:nvSpPr>
          <p:spPr>
            <a:xfrm>
              <a:off x="4193704" y="5169936"/>
              <a:ext cx="31924" cy="16405"/>
            </a:xfrm>
            <a:custGeom>
              <a:avLst/>
              <a:gdLst>
                <a:gd name="connsiteX0" fmla="*/ 31925 w 31925"/>
                <a:gd name="connsiteY0" fmla="*/ 16405 h 16405"/>
                <a:gd name="connsiteX1" fmla="*/ 0 w 31925"/>
                <a:gd name="connsiteY1" fmla="*/ 16405 h 16405"/>
                <a:gd name="connsiteX2" fmla="*/ 0 w 31925"/>
                <a:gd name="connsiteY2" fmla="*/ 0 h 16405"/>
                <a:gd name="connsiteX3" fmla="*/ 31925 w 31925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5">
                  <a:moveTo>
                    <a:pt x="31925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7" name="Полилиния: фигура 311">
              <a:extLst>
                <a:ext uri="{FF2B5EF4-FFF2-40B4-BE49-F238E27FC236}">
                  <a16:creationId xmlns="" xmlns:a16="http://schemas.microsoft.com/office/drawing/2014/main" id="{5E374314-7202-4B0F-8FCF-1E3941CB1B72}"/>
                </a:ext>
              </a:extLst>
            </p:cNvPr>
            <p:cNvSpPr/>
            <p:nvPr/>
          </p:nvSpPr>
          <p:spPr>
            <a:xfrm>
              <a:off x="4193704" y="5204066"/>
              <a:ext cx="31924" cy="16405"/>
            </a:xfrm>
            <a:custGeom>
              <a:avLst/>
              <a:gdLst>
                <a:gd name="connsiteX0" fmla="*/ 31925 w 31925"/>
                <a:gd name="connsiteY0" fmla="*/ 16405 h 16405"/>
                <a:gd name="connsiteX1" fmla="*/ 0 w 31925"/>
                <a:gd name="connsiteY1" fmla="*/ 16405 h 16405"/>
                <a:gd name="connsiteX2" fmla="*/ 0 w 31925"/>
                <a:gd name="connsiteY2" fmla="*/ 0 h 16405"/>
                <a:gd name="connsiteX3" fmla="*/ 31925 w 31925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5">
                  <a:moveTo>
                    <a:pt x="31925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8" name="Полилиния: фигура 312">
              <a:extLst>
                <a:ext uri="{FF2B5EF4-FFF2-40B4-BE49-F238E27FC236}">
                  <a16:creationId xmlns="" xmlns:a16="http://schemas.microsoft.com/office/drawing/2014/main" id="{A0F667B8-85AC-43CF-AEB7-3F05FC8B72C4}"/>
                </a:ext>
              </a:extLst>
            </p:cNvPr>
            <p:cNvSpPr/>
            <p:nvPr/>
          </p:nvSpPr>
          <p:spPr>
            <a:xfrm>
              <a:off x="4193704" y="5268324"/>
              <a:ext cx="31924" cy="16401"/>
            </a:xfrm>
            <a:custGeom>
              <a:avLst/>
              <a:gdLst>
                <a:gd name="connsiteX0" fmla="*/ 31925 w 31925"/>
                <a:gd name="connsiteY0" fmla="*/ 16402 h 16402"/>
                <a:gd name="connsiteX1" fmla="*/ 0 w 31925"/>
                <a:gd name="connsiteY1" fmla="*/ 16402 h 16402"/>
                <a:gd name="connsiteX2" fmla="*/ 0 w 31925"/>
                <a:gd name="connsiteY2" fmla="*/ 0 h 16402"/>
                <a:gd name="connsiteX3" fmla="*/ 31925 w 31925"/>
                <a:gd name="connsiteY3" fmla="*/ 0 h 16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2">
                  <a:moveTo>
                    <a:pt x="31925" y="16402"/>
                  </a:moveTo>
                  <a:lnTo>
                    <a:pt x="0" y="16402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9" name="Полилиния: фигура 313">
              <a:extLst>
                <a:ext uri="{FF2B5EF4-FFF2-40B4-BE49-F238E27FC236}">
                  <a16:creationId xmlns="" xmlns:a16="http://schemas.microsoft.com/office/drawing/2014/main" id="{8AFD07AA-8CE8-427E-B250-CA55E6A0FBF3}"/>
                </a:ext>
              </a:extLst>
            </p:cNvPr>
            <p:cNvSpPr/>
            <p:nvPr/>
          </p:nvSpPr>
          <p:spPr>
            <a:xfrm>
              <a:off x="4387030" y="5268324"/>
              <a:ext cx="63839" cy="16401"/>
            </a:xfrm>
            <a:custGeom>
              <a:avLst/>
              <a:gdLst>
                <a:gd name="connsiteX0" fmla="*/ 63839 w 63839"/>
                <a:gd name="connsiteY0" fmla="*/ 16402 h 16402"/>
                <a:gd name="connsiteX1" fmla="*/ 0 w 63839"/>
                <a:gd name="connsiteY1" fmla="*/ 16402 h 16402"/>
                <a:gd name="connsiteX2" fmla="*/ 0 w 63839"/>
                <a:gd name="connsiteY2" fmla="*/ 0 h 16402"/>
                <a:gd name="connsiteX3" fmla="*/ 63839 w 63839"/>
                <a:gd name="connsiteY3" fmla="*/ 0 h 16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2">
                  <a:moveTo>
                    <a:pt x="63839" y="16402"/>
                  </a:moveTo>
                  <a:lnTo>
                    <a:pt x="0" y="16402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0" name="Полилиния: фигура 314">
              <a:extLst>
                <a:ext uri="{FF2B5EF4-FFF2-40B4-BE49-F238E27FC236}">
                  <a16:creationId xmlns="" xmlns:a16="http://schemas.microsoft.com/office/drawing/2014/main" id="{0FA19826-4A57-4E61-9386-C9C7184C8C42}"/>
                </a:ext>
              </a:extLst>
            </p:cNvPr>
            <p:cNvSpPr/>
            <p:nvPr/>
          </p:nvSpPr>
          <p:spPr>
            <a:xfrm>
              <a:off x="4387030" y="5302459"/>
              <a:ext cx="63839" cy="16410"/>
            </a:xfrm>
            <a:custGeom>
              <a:avLst/>
              <a:gdLst>
                <a:gd name="connsiteX0" fmla="*/ 63839 w 63839"/>
                <a:gd name="connsiteY0" fmla="*/ 16411 h 16411"/>
                <a:gd name="connsiteX1" fmla="*/ 0 w 63839"/>
                <a:gd name="connsiteY1" fmla="*/ 16411 h 16411"/>
                <a:gd name="connsiteX2" fmla="*/ 0 w 63839"/>
                <a:gd name="connsiteY2" fmla="*/ 0 h 16411"/>
                <a:gd name="connsiteX3" fmla="*/ 63839 w 63839"/>
                <a:gd name="connsiteY3" fmla="*/ 0 h 16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11">
                  <a:moveTo>
                    <a:pt x="63839" y="16411"/>
                  </a:moveTo>
                  <a:lnTo>
                    <a:pt x="0" y="16411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1" name="Полилиния: фигура 315">
              <a:extLst>
                <a:ext uri="{FF2B5EF4-FFF2-40B4-BE49-F238E27FC236}">
                  <a16:creationId xmlns="" xmlns:a16="http://schemas.microsoft.com/office/drawing/2014/main" id="{A20D98D0-32A4-4D1E-B59A-881E98725D8C}"/>
                </a:ext>
              </a:extLst>
            </p:cNvPr>
            <p:cNvSpPr/>
            <p:nvPr/>
          </p:nvSpPr>
          <p:spPr>
            <a:xfrm>
              <a:off x="3778226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2" name="Полилиния: фигура 316">
              <a:extLst>
                <a:ext uri="{FF2B5EF4-FFF2-40B4-BE49-F238E27FC236}">
                  <a16:creationId xmlns="" xmlns:a16="http://schemas.microsoft.com/office/drawing/2014/main" id="{DD91DB65-70A9-49EC-9FBB-414E984251FF}"/>
                </a:ext>
              </a:extLst>
            </p:cNvPr>
            <p:cNvSpPr/>
            <p:nvPr/>
          </p:nvSpPr>
          <p:spPr>
            <a:xfrm>
              <a:off x="3778226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3" name="Полилиния: фигура 317">
              <a:extLst>
                <a:ext uri="{FF2B5EF4-FFF2-40B4-BE49-F238E27FC236}">
                  <a16:creationId xmlns="" xmlns:a16="http://schemas.microsoft.com/office/drawing/2014/main" id="{59F2C5C7-4C2D-492B-9A15-7A69DE1737A3}"/>
                </a:ext>
              </a:extLst>
            </p:cNvPr>
            <p:cNvSpPr/>
            <p:nvPr/>
          </p:nvSpPr>
          <p:spPr>
            <a:xfrm>
              <a:off x="3778226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4" name="Полилиния: фигура 318">
              <a:extLst>
                <a:ext uri="{FF2B5EF4-FFF2-40B4-BE49-F238E27FC236}">
                  <a16:creationId xmlns="" xmlns:a16="http://schemas.microsoft.com/office/drawing/2014/main" id="{6131D3AB-8D8F-435C-972D-83F5E7026EAD}"/>
                </a:ext>
              </a:extLst>
            </p:cNvPr>
            <p:cNvSpPr/>
            <p:nvPr/>
          </p:nvSpPr>
          <p:spPr>
            <a:xfrm>
              <a:off x="3832660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5" name="Полилиния: фигура 319">
              <a:extLst>
                <a:ext uri="{FF2B5EF4-FFF2-40B4-BE49-F238E27FC236}">
                  <a16:creationId xmlns="" xmlns:a16="http://schemas.microsoft.com/office/drawing/2014/main" id="{61F13059-D82F-4881-B3C7-61CD863029B6}"/>
                </a:ext>
              </a:extLst>
            </p:cNvPr>
            <p:cNvSpPr/>
            <p:nvPr/>
          </p:nvSpPr>
          <p:spPr>
            <a:xfrm>
              <a:off x="3832660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6" name="Полилиния: фигура 320">
              <a:extLst>
                <a:ext uri="{FF2B5EF4-FFF2-40B4-BE49-F238E27FC236}">
                  <a16:creationId xmlns="" xmlns:a16="http://schemas.microsoft.com/office/drawing/2014/main" id="{AE86FB7A-3B7A-43C7-98DE-23C74CB54864}"/>
                </a:ext>
              </a:extLst>
            </p:cNvPr>
            <p:cNvSpPr/>
            <p:nvPr/>
          </p:nvSpPr>
          <p:spPr>
            <a:xfrm>
              <a:off x="3832660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7" name="Полилиния: фигура 321">
              <a:extLst>
                <a:ext uri="{FF2B5EF4-FFF2-40B4-BE49-F238E27FC236}">
                  <a16:creationId xmlns="" xmlns:a16="http://schemas.microsoft.com/office/drawing/2014/main" id="{9A32794A-8E70-4BC2-AE4D-5F70438BCBD2}"/>
                </a:ext>
              </a:extLst>
            </p:cNvPr>
            <p:cNvSpPr/>
            <p:nvPr/>
          </p:nvSpPr>
          <p:spPr>
            <a:xfrm>
              <a:off x="3832660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8" name="Полилиния: фигура 322">
              <a:extLst>
                <a:ext uri="{FF2B5EF4-FFF2-40B4-BE49-F238E27FC236}">
                  <a16:creationId xmlns="" xmlns:a16="http://schemas.microsoft.com/office/drawing/2014/main" id="{7D366213-A0A8-4E16-AB7D-A9BB683D476C}"/>
                </a:ext>
              </a:extLst>
            </p:cNvPr>
            <p:cNvSpPr/>
            <p:nvPr/>
          </p:nvSpPr>
          <p:spPr>
            <a:xfrm>
              <a:off x="3887092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9" name="Полилиния: фигура 323">
              <a:extLst>
                <a:ext uri="{FF2B5EF4-FFF2-40B4-BE49-F238E27FC236}">
                  <a16:creationId xmlns="" xmlns:a16="http://schemas.microsoft.com/office/drawing/2014/main" id="{CAC3A6C1-D128-490D-98F9-6F310D69E2B9}"/>
                </a:ext>
              </a:extLst>
            </p:cNvPr>
            <p:cNvSpPr/>
            <p:nvPr/>
          </p:nvSpPr>
          <p:spPr>
            <a:xfrm>
              <a:off x="3887092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0" name="Полилиния: фигура 324">
              <a:extLst>
                <a:ext uri="{FF2B5EF4-FFF2-40B4-BE49-F238E27FC236}">
                  <a16:creationId xmlns="" xmlns:a16="http://schemas.microsoft.com/office/drawing/2014/main" id="{D1D20B93-1E82-4AC8-8959-7D3C391949C3}"/>
                </a:ext>
              </a:extLst>
            </p:cNvPr>
            <p:cNvSpPr/>
            <p:nvPr/>
          </p:nvSpPr>
          <p:spPr>
            <a:xfrm>
              <a:off x="3887092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1" name="Полилиния: фигура 325">
              <a:extLst>
                <a:ext uri="{FF2B5EF4-FFF2-40B4-BE49-F238E27FC236}">
                  <a16:creationId xmlns="" xmlns:a16="http://schemas.microsoft.com/office/drawing/2014/main" id="{873AF3BA-5312-42D2-8E64-5D860485A7E0}"/>
                </a:ext>
              </a:extLst>
            </p:cNvPr>
            <p:cNvSpPr/>
            <p:nvPr/>
          </p:nvSpPr>
          <p:spPr>
            <a:xfrm>
              <a:off x="3941526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2" name="Полилиния: фигура 326">
              <a:extLst>
                <a:ext uri="{FF2B5EF4-FFF2-40B4-BE49-F238E27FC236}">
                  <a16:creationId xmlns="" xmlns:a16="http://schemas.microsoft.com/office/drawing/2014/main" id="{F44A3ECA-5242-499A-B42B-76DD1162B67A}"/>
                </a:ext>
              </a:extLst>
            </p:cNvPr>
            <p:cNvSpPr/>
            <p:nvPr/>
          </p:nvSpPr>
          <p:spPr>
            <a:xfrm>
              <a:off x="3941526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3" name="Полилиния: фигура 327">
              <a:extLst>
                <a:ext uri="{FF2B5EF4-FFF2-40B4-BE49-F238E27FC236}">
                  <a16:creationId xmlns="" xmlns:a16="http://schemas.microsoft.com/office/drawing/2014/main" id="{809A019B-10AD-4DAC-B684-5A5869E80287}"/>
                </a:ext>
              </a:extLst>
            </p:cNvPr>
            <p:cNvSpPr/>
            <p:nvPr/>
          </p:nvSpPr>
          <p:spPr>
            <a:xfrm>
              <a:off x="3941526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4" name="Полилиния: фигура 328">
              <a:extLst>
                <a:ext uri="{FF2B5EF4-FFF2-40B4-BE49-F238E27FC236}">
                  <a16:creationId xmlns="" xmlns:a16="http://schemas.microsoft.com/office/drawing/2014/main" id="{3D828CB9-99AD-4BA4-A2AA-D445F012E93C}"/>
                </a:ext>
              </a:extLst>
            </p:cNvPr>
            <p:cNvSpPr/>
            <p:nvPr/>
          </p:nvSpPr>
          <p:spPr>
            <a:xfrm>
              <a:off x="3941526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5" name="Полилиния: фигура 329">
              <a:extLst>
                <a:ext uri="{FF2B5EF4-FFF2-40B4-BE49-F238E27FC236}">
                  <a16:creationId xmlns="" xmlns:a16="http://schemas.microsoft.com/office/drawing/2014/main" id="{744B6318-C767-496F-8AD4-535CC2633210}"/>
                </a:ext>
              </a:extLst>
            </p:cNvPr>
            <p:cNvSpPr/>
            <p:nvPr/>
          </p:nvSpPr>
          <p:spPr>
            <a:xfrm>
              <a:off x="3615410" y="5116064"/>
              <a:ext cx="25931" cy="183738"/>
            </a:xfrm>
            <a:custGeom>
              <a:avLst/>
              <a:gdLst>
                <a:gd name="connsiteX0" fmla="*/ 25931 w 25931"/>
                <a:gd name="connsiteY0" fmla="*/ 183738 h 183738"/>
                <a:gd name="connsiteX1" fmla="*/ 0 w 25931"/>
                <a:gd name="connsiteY1" fmla="*/ 183738 h 183738"/>
                <a:gd name="connsiteX2" fmla="*/ 0 w 25931"/>
                <a:gd name="connsiteY2" fmla="*/ 0 h 183738"/>
                <a:gd name="connsiteX3" fmla="*/ 25931 w 25931"/>
                <a:gd name="connsiteY3" fmla="*/ 0 h 183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83738">
                  <a:moveTo>
                    <a:pt x="25931" y="183738"/>
                  </a:moveTo>
                  <a:lnTo>
                    <a:pt x="0" y="183738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6" name="Полилиния: фигура 330">
              <a:extLst>
                <a:ext uri="{FF2B5EF4-FFF2-40B4-BE49-F238E27FC236}">
                  <a16:creationId xmlns="" xmlns:a16="http://schemas.microsoft.com/office/drawing/2014/main" id="{1C7E438F-F67C-442A-9B31-2A546CA2AEBA}"/>
                </a:ext>
              </a:extLst>
            </p:cNvPr>
            <p:cNvSpPr/>
            <p:nvPr/>
          </p:nvSpPr>
          <p:spPr>
            <a:xfrm>
              <a:off x="3745595" y="5116064"/>
              <a:ext cx="25931" cy="183738"/>
            </a:xfrm>
            <a:custGeom>
              <a:avLst/>
              <a:gdLst>
                <a:gd name="connsiteX0" fmla="*/ 25931 w 25931"/>
                <a:gd name="connsiteY0" fmla="*/ 183738 h 183738"/>
                <a:gd name="connsiteX1" fmla="*/ 0 w 25931"/>
                <a:gd name="connsiteY1" fmla="*/ 183738 h 183738"/>
                <a:gd name="connsiteX2" fmla="*/ 0 w 25931"/>
                <a:gd name="connsiteY2" fmla="*/ 0 h 183738"/>
                <a:gd name="connsiteX3" fmla="*/ 25931 w 25931"/>
                <a:gd name="connsiteY3" fmla="*/ 0 h 183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83738">
                  <a:moveTo>
                    <a:pt x="25931" y="183738"/>
                  </a:moveTo>
                  <a:lnTo>
                    <a:pt x="0" y="183738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7" name="Полилиния: фигура 331">
              <a:extLst>
                <a:ext uri="{FF2B5EF4-FFF2-40B4-BE49-F238E27FC236}">
                  <a16:creationId xmlns="" xmlns:a16="http://schemas.microsoft.com/office/drawing/2014/main" id="{8639F936-55C9-4D6C-83F9-BAD74E150CF6}"/>
                </a:ext>
              </a:extLst>
            </p:cNvPr>
            <p:cNvSpPr/>
            <p:nvPr/>
          </p:nvSpPr>
          <p:spPr>
            <a:xfrm>
              <a:off x="3673397" y="5127058"/>
              <a:ext cx="41422" cy="25933"/>
            </a:xfrm>
            <a:custGeom>
              <a:avLst/>
              <a:gdLst>
                <a:gd name="connsiteX0" fmla="*/ 41422 w 41422"/>
                <a:gd name="connsiteY0" fmla="*/ 25935 h 25934"/>
                <a:gd name="connsiteX1" fmla="*/ 0 w 41422"/>
                <a:gd name="connsiteY1" fmla="*/ 25935 h 25934"/>
                <a:gd name="connsiteX2" fmla="*/ 0 w 41422"/>
                <a:gd name="connsiteY2" fmla="*/ 0 h 25934"/>
                <a:gd name="connsiteX3" fmla="*/ 41422 w 4142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34">
                  <a:moveTo>
                    <a:pt x="41422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8" name="Полилиния: фигура 332">
              <a:extLst>
                <a:ext uri="{FF2B5EF4-FFF2-40B4-BE49-F238E27FC236}">
                  <a16:creationId xmlns="" xmlns:a16="http://schemas.microsoft.com/office/drawing/2014/main" id="{927E4192-17EC-4D85-AF06-3861B74ED0CF}"/>
                </a:ext>
              </a:extLst>
            </p:cNvPr>
            <p:cNvSpPr/>
            <p:nvPr/>
          </p:nvSpPr>
          <p:spPr>
            <a:xfrm>
              <a:off x="3673397" y="5178244"/>
              <a:ext cx="41422" cy="25933"/>
            </a:xfrm>
            <a:custGeom>
              <a:avLst/>
              <a:gdLst>
                <a:gd name="connsiteX0" fmla="*/ 41422 w 41422"/>
                <a:gd name="connsiteY0" fmla="*/ 25935 h 25934"/>
                <a:gd name="connsiteX1" fmla="*/ 0 w 41422"/>
                <a:gd name="connsiteY1" fmla="*/ 25935 h 25934"/>
                <a:gd name="connsiteX2" fmla="*/ 0 w 41422"/>
                <a:gd name="connsiteY2" fmla="*/ 0 h 25934"/>
                <a:gd name="connsiteX3" fmla="*/ 41422 w 4142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34">
                  <a:moveTo>
                    <a:pt x="41422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9" name="Полилиния: фигура 333">
              <a:extLst>
                <a:ext uri="{FF2B5EF4-FFF2-40B4-BE49-F238E27FC236}">
                  <a16:creationId xmlns="" xmlns:a16="http://schemas.microsoft.com/office/drawing/2014/main" id="{8B3FD13D-8094-4718-871C-83D2023F91E0}"/>
                </a:ext>
              </a:extLst>
            </p:cNvPr>
            <p:cNvSpPr/>
            <p:nvPr/>
          </p:nvSpPr>
          <p:spPr>
            <a:xfrm>
              <a:off x="3673397" y="5229432"/>
              <a:ext cx="41422" cy="25943"/>
            </a:xfrm>
            <a:custGeom>
              <a:avLst/>
              <a:gdLst>
                <a:gd name="connsiteX0" fmla="*/ 41422 w 41422"/>
                <a:gd name="connsiteY0" fmla="*/ 25944 h 25943"/>
                <a:gd name="connsiteX1" fmla="*/ 0 w 41422"/>
                <a:gd name="connsiteY1" fmla="*/ 25944 h 25943"/>
                <a:gd name="connsiteX2" fmla="*/ 0 w 41422"/>
                <a:gd name="connsiteY2" fmla="*/ 0 h 25943"/>
                <a:gd name="connsiteX3" fmla="*/ 41422 w 41422"/>
                <a:gd name="connsiteY3" fmla="*/ 0 h 25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43">
                  <a:moveTo>
                    <a:pt x="41422" y="25944"/>
                  </a:moveTo>
                  <a:lnTo>
                    <a:pt x="0" y="25944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0" name="Полилиния: фигура 334">
              <a:extLst>
                <a:ext uri="{FF2B5EF4-FFF2-40B4-BE49-F238E27FC236}">
                  <a16:creationId xmlns="" xmlns:a16="http://schemas.microsoft.com/office/drawing/2014/main" id="{19245321-F48A-4322-AD14-7CC5DF8A34E6}"/>
                </a:ext>
              </a:extLst>
            </p:cNvPr>
            <p:cNvSpPr/>
            <p:nvPr/>
          </p:nvSpPr>
          <p:spPr>
            <a:xfrm>
              <a:off x="3673397" y="5280635"/>
              <a:ext cx="41422" cy="25933"/>
            </a:xfrm>
            <a:custGeom>
              <a:avLst/>
              <a:gdLst>
                <a:gd name="connsiteX0" fmla="*/ 41422 w 41422"/>
                <a:gd name="connsiteY0" fmla="*/ 25935 h 25934"/>
                <a:gd name="connsiteX1" fmla="*/ 0 w 41422"/>
                <a:gd name="connsiteY1" fmla="*/ 25935 h 25934"/>
                <a:gd name="connsiteX2" fmla="*/ 0 w 41422"/>
                <a:gd name="connsiteY2" fmla="*/ 0 h 25934"/>
                <a:gd name="connsiteX3" fmla="*/ 41422 w 4142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34">
                  <a:moveTo>
                    <a:pt x="41422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1" name="Полилиния: фигура 335">
              <a:extLst>
                <a:ext uri="{FF2B5EF4-FFF2-40B4-BE49-F238E27FC236}">
                  <a16:creationId xmlns="" xmlns:a16="http://schemas.microsoft.com/office/drawing/2014/main" id="{D76865B5-52AC-4D21-B8A4-7EC57E1860AF}"/>
                </a:ext>
              </a:extLst>
            </p:cNvPr>
            <p:cNvSpPr/>
            <p:nvPr/>
          </p:nvSpPr>
          <p:spPr>
            <a:xfrm>
              <a:off x="3887092" y="5207409"/>
              <a:ext cx="15276" cy="26126"/>
            </a:xfrm>
            <a:custGeom>
              <a:avLst/>
              <a:gdLst>
                <a:gd name="connsiteX0" fmla="*/ 15276 w 15275"/>
                <a:gd name="connsiteY0" fmla="*/ 26126 h 26126"/>
                <a:gd name="connsiteX1" fmla="*/ 0 w 15275"/>
                <a:gd name="connsiteY1" fmla="*/ 26126 h 26126"/>
                <a:gd name="connsiteX2" fmla="*/ 0 w 15275"/>
                <a:gd name="connsiteY2" fmla="*/ 0 h 26126"/>
                <a:gd name="connsiteX3" fmla="*/ 15276 w 15275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2" name="Полилиния: фигура 337">
              <a:extLst>
                <a:ext uri="{FF2B5EF4-FFF2-40B4-BE49-F238E27FC236}">
                  <a16:creationId xmlns="" xmlns:a16="http://schemas.microsoft.com/office/drawing/2014/main" id="{EA9B32D2-F596-4177-B59B-8214DBD140D2}"/>
                </a:ext>
              </a:extLst>
            </p:cNvPr>
            <p:cNvSpPr/>
            <p:nvPr/>
          </p:nvSpPr>
          <p:spPr>
            <a:xfrm>
              <a:off x="3931598" y="5207409"/>
              <a:ext cx="15276" cy="26126"/>
            </a:xfrm>
            <a:custGeom>
              <a:avLst/>
              <a:gdLst>
                <a:gd name="connsiteX0" fmla="*/ 15276 w 15275"/>
                <a:gd name="connsiteY0" fmla="*/ 26126 h 26126"/>
                <a:gd name="connsiteX1" fmla="*/ 0 w 15275"/>
                <a:gd name="connsiteY1" fmla="*/ 26126 h 26126"/>
                <a:gd name="connsiteX2" fmla="*/ 0 w 15275"/>
                <a:gd name="connsiteY2" fmla="*/ 0 h 26126"/>
                <a:gd name="connsiteX3" fmla="*/ 15276 w 15275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3" name="Полилиния: фигура 338">
              <a:extLst>
                <a:ext uri="{FF2B5EF4-FFF2-40B4-BE49-F238E27FC236}">
                  <a16:creationId xmlns="" xmlns:a16="http://schemas.microsoft.com/office/drawing/2014/main" id="{DE23BFAE-19AF-4EBC-8ED3-223482232EF3}"/>
                </a:ext>
              </a:extLst>
            </p:cNvPr>
            <p:cNvSpPr/>
            <p:nvPr/>
          </p:nvSpPr>
          <p:spPr>
            <a:xfrm>
              <a:off x="3976106" y="5207409"/>
              <a:ext cx="15276" cy="26126"/>
            </a:xfrm>
            <a:custGeom>
              <a:avLst/>
              <a:gdLst>
                <a:gd name="connsiteX0" fmla="*/ 15276 w 15275"/>
                <a:gd name="connsiteY0" fmla="*/ 26126 h 26126"/>
                <a:gd name="connsiteX1" fmla="*/ 0 w 15275"/>
                <a:gd name="connsiteY1" fmla="*/ 26126 h 26126"/>
                <a:gd name="connsiteX2" fmla="*/ 0 w 15275"/>
                <a:gd name="connsiteY2" fmla="*/ 0 h 26126"/>
                <a:gd name="connsiteX3" fmla="*/ 15276 w 15275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4" name="Полилиния: фигура 339">
              <a:extLst>
                <a:ext uri="{FF2B5EF4-FFF2-40B4-BE49-F238E27FC236}">
                  <a16:creationId xmlns="" xmlns:a16="http://schemas.microsoft.com/office/drawing/2014/main" id="{B66CCA41-EE1E-4190-9758-183CB0F4E2F1}"/>
                </a:ext>
              </a:extLst>
            </p:cNvPr>
            <p:cNvSpPr/>
            <p:nvPr/>
          </p:nvSpPr>
          <p:spPr>
            <a:xfrm>
              <a:off x="4020609" y="5207409"/>
              <a:ext cx="15276" cy="26126"/>
            </a:xfrm>
            <a:custGeom>
              <a:avLst/>
              <a:gdLst>
                <a:gd name="connsiteX0" fmla="*/ 15276 w 15276"/>
                <a:gd name="connsiteY0" fmla="*/ 26126 h 26126"/>
                <a:gd name="connsiteX1" fmla="*/ 0 w 15276"/>
                <a:gd name="connsiteY1" fmla="*/ 26126 h 26126"/>
                <a:gd name="connsiteX2" fmla="*/ 0 w 15276"/>
                <a:gd name="connsiteY2" fmla="*/ 0 h 26126"/>
                <a:gd name="connsiteX3" fmla="*/ 15276 w 15276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6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5" name="Полилиния: фигура 340">
              <a:extLst>
                <a:ext uri="{FF2B5EF4-FFF2-40B4-BE49-F238E27FC236}">
                  <a16:creationId xmlns="" xmlns:a16="http://schemas.microsoft.com/office/drawing/2014/main" id="{FEF64337-38BB-4881-8BF8-25FD21F13107}"/>
                </a:ext>
              </a:extLst>
            </p:cNvPr>
            <p:cNvSpPr/>
            <p:nvPr/>
          </p:nvSpPr>
          <p:spPr>
            <a:xfrm>
              <a:off x="3931598" y="5261419"/>
              <a:ext cx="15276" cy="82729"/>
            </a:xfrm>
            <a:custGeom>
              <a:avLst/>
              <a:gdLst>
                <a:gd name="connsiteX0" fmla="*/ 15276 w 15275"/>
                <a:gd name="connsiteY0" fmla="*/ 82729 h 82728"/>
                <a:gd name="connsiteX1" fmla="*/ 0 w 15275"/>
                <a:gd name="connsiteY1" fmla="*/ 82729 h 82728"/>
                <a:gd name="connsiteX2" fmla="*/ 0 w 15275"/>
                <a:gd name="connsiteY2" fmla="*/ 0 h 82728"/>
                <a:gd name="connsiteX3" fmla="*/ 15276 w 15275"/>
                <a:gd name="connsiteY3" fmla="*/ 0 h 8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82728">
                  <a:moveTo>
                    <a:pt x="15276" y="82729"/>
                  </a:moveTo>
                  <a:lnTo>
                    <a:pt x="0" y="82729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6" name="Полилиния: фигура 341">
              <a:extLst>
                <a:ext uri="{FF2B5EF4-FFF2-40B4-BE49-F238E27FC236}">
                  <a16:creationId xmlns="" xmlns:a16="http://schemas.microsoft.com/office/drawing/2014/main" id="{BED474AB-B51D-4A98-9537-9047EEF87185}"/>
                </a:ext>
              </a:extLst>
            </p:cNvPr>
            <p:cNvSpPr/>
            <p:nvPr/>
          </p:nvSpPr>
          <p:spPr>
            <a:xfrm>
              <a:off x="3976106" y="5261419"/>
              <a:ext cx="15276" cy="82729"/>
            </a:xfrm>
            <a:custGeom>
              <a:avLst/>
              <a:gdLst>
                <a:gd name="connsiteX0" fmla="*/ 15276 w 15275"/>
                <a:gd name="connsiteY0" fmla="*/ 82729 h 82728"/>
                <a:gd name="connsiteX1" fmla="*/ 0 w 15275"/>
                <a:gd name="connsiteY1" fmla="*/ 82729 h 82728"/>
                <a:gd name="connsiteX2" fmla="*/ 0 w 15275"/>
                <a:gd name="connsiteY2" fmla="*/ 0 h 82728"/>
                <a:gd name="connsiteX3" fmla="*/ 15276 w 15275"/>
                <a:gd name="connsiteY3" fmla="*/ 0 h 8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82728">
                  <a:moveTo>
                    <a:pt x="15276" y="82729"/>
                  </a:moveTo>
                  <a:lnTo>
                    <a:pt x="0" y="82729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7" name="Полилиния: фигура 342">
              <a:extLst>
                <a:ext uri="{FF2B5EF4-FFF2-40B4-BE49-F238E27FC236}">
                  <a16:creationId xmlns="" xmlns:a16="http://schemas.microsoft.com/office/drawing/2014/main" id="{DDA4C616-4095-4944-8C1A-86E62B566A0B}"/>
                </a:ext>
              </a:extLst>
            </p:cNvPr>
            <p:cNvSpPr/>
            <p:nvPr/>
          </p:nvSpPr>
          <p:spPr>
            <a:xfrm>
              <a:off x="4020609" y="5261419"/>
              <a:ext cx="15276" cy="82729"/>
            </a:xfrm>
            <a:custGeom>
              <a:avLst/>
              <a:gdLst>
                <a:gd name="connsiteX0" fmla="*/ 15276 w 15276"/>
                <a:gd name="connsiteY0" fmla="*/ 82729 h 82728"/>
                <a:gd name="connsiteX1" fmla="*/ 0 w 15276"/>
                <a:gd name="connsiteY1" fmla="*/ 82729 h 82728"/>
                <a:gd name="connsiteX2" fmla="*/ 0 w 15276"/>
                <a:gd name="connsiteY2" fmla="*/ 0 h 82728"/>
                <a:gd name="connsiteX3" fmla="*/ 15276 w 15276"/>
                <a:gd name="connsiteY3" fmla="*/ 0 h 8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6" h="82728">
                  <a:moveTo>
                    <a:pt x="15276" y="82729"/>
                  </a:moveTo>
                  <a:lnTo>
                    <a:pt x="0" y="82729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8" name="Полилиния: фигура 343">
              <a:extLst>
                <a:ext uri="{FF2B5EF4-FFF2-40B4-BE49-F238E27FC236}">
                  <a16:creationId xmlns="" xmlns:a16="http://schemas.microsoft.com/office/drawing/2014/main" id="{1EB07559-B4AE-4B38-B84E-A06FDC21D638}"/>
                </a:ext>
              </a:extLst>
            </p:cNvPr>
            <p:cNvSpPr/>
            <p:nvPr/>
          </p:nvSpPr>
          <p:spPr>
            <a:xfrm>
              <a:off x="4065115" y="5207409"/>
              <a:ext cx="15276" cy="26126"/>
            </a:xfrm>
            <a:custGeom>
              <a:avLst/>
              <a:gdLst>
                <a:gd name="connsiteX0" fmla="*/ 15276 w 15276"/>
                <a:gd name="connsiteY0" fmla="*/ 26126 h 26126"/>
                <a:gd name="connsiteX1" fmla="*/ 0 w 15276"/>
                <a:gd name="connsiteY1" fmla="*/ 26126 h 26126"/>
                <a:gd name="connsiteX2" fmla="*/ 0 w 15276"/>
                <a:gd name="connsiteY2" fmla="*/ 0 h 26126"/>
                <a:gd name="connsiteX3" fmla="*/ 15276 w 15276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6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9" name="Полилиния: фигура 344">
              <a:extLst>
                <a:ext uri="{FF2B5EF4-FFF2-40B4-BE49-F238E27FC236}">
                  <a16:creationId xmlns="" xmlns:a16="http://schemas.microsoft.com/office/drawing/2014/main" id="{E401B409-687F-4AF7-BFEF-7DB029245362}"/>
                </a:ext>
              </a:extLst>
            </p:cNvPr>
            <p:cNvSpPr/>
            <p:nvPr/>
          </p:nvSpPr>
          <p:spPr>
            <a:xfrm>
              <a:off x="4586426" y="4689081"/>
              <a:ext cx="212855" cy="544451"/>
            </a:xfrm>
            <a:custGeom>
              <a:avLst/>
              <a:gdLst>
                <a:gd name="connsiteX0" fmla="*/ 124615 w 212855"/>
                <a:gd name="connsiteY0" fmla="*/ 544455 h 544454"/>
                <a:gd name="connsiteX1" fmla="*/ 98684 w 212855"/>
                <a:gd name="connsiteY1" fmla="*/ 544455 h 544454"/>
                <a:gd name="connsiteX2" fmla="*/ 98684 w 212855"/>
                <a:gd name="connsiteY2" fmla="*/ 46812 h 544454"/>
                <a:gd name="connsiteX3" fmla="*/ 186927 w 212855"/>
                <a:gd name="connsiteY3" fmla="*/ 46812 h 544454"/>
                <a:gd name="connsiteX4" fmla="*/ 186927 w 212855"/>
                <a:gd name="connsiteY4" fmla="*/ 25935 h 544454"/>
                <a:gd name="connsiteX5" fmla="*/ 0 w 212855"/>
                <a:gd name="connsiteY5" fmla="*/ 25935 h 544454"/>
                <a:gd name="connsiteX6" fmla="*/ 0 w 212855"/>
                <a:gd name="connsiteY6" fmla="*/ 0 h 544454"/>
                <a:gd name="connsiteX7" fmla="*/ 212856 w 212855"/>
                <a:gd name="connsiteY7" fmla="*/ 0 h 544454"/>
                <a:gd name="connsiteX8" fmla="*/ 212856 w 212855"/>
                <a:gd name="connsiteY8" fmla="*/ 72741 h 544454"/>
                <a:gd name="connsiteX9" fmla="*/ 124615 w 212855"/>
                <a:gd name="connsiteY9" fmla="*/ 72741 h 54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2855" h="544454">
                  <a:moveTo>
                    <a:pt x="124615" y="544455"/>
                  </a:moveTo>
                  <a:lnTo>
                    <a:pt x="98684" y="544455"/>
                  </a:lnTo>
                  <a:lnTo>
                    <a:pt x="98684" y="46812"/>
                  </a:lnTo>
                  <a:lnTo>
                    <a:pt x="186927" y="46812"/>
                  </a:lnTo>
                  <a:lnTo>
                    <a:pt x="186927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12856" y="0"/>
                  </a:lnTo>
                  <a:lnTo>
                    <a:pt x="212856" y="72741"/>
                  </a:lnTo>
                  <a:lnTo>
                    <a:pt x="124615" y="7274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0" name="Полилиния: фигура 345">
              <a:extLst>
                <a:ext uri="{FF2B5EF4-FFF2-40B4-BE49-F238E27FC236}">
                  <a16:creationId xmlns="" xmlns:a16="http://schemas.microsoft.com/office/drawing/2014/main" id="{344CE0EB-B179-4387-8A1D-EE7575DAD602}"/>
                </a:ext>
              </a:extLst>
            </p:cNvPr>
            <p:cNvSpPr/>
            <p:nvPr/>
          </p:nvSpPr>
          <p:spPr>
            <a:xfrm>
              <a:off x="4555812" y="4804308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1" name="Полилиния: фигура 346">
              <a:extLst>
                <a:ext uri="{FF2B5EF4-FFF2-40B4-BE49-F238E27FC236}">
                  <a16:creationId xmlns="" xmlns:a16="http://schemas.microsoft.com/office/drawing/2014/main" id="{F3311708-FC8A-4874-A6B0-DE01A68C4EE1}"/>
                </a:ext>
              </a:extLst>
            </p:cNvPr>
            <p:cNvSpPr/>
            <p:nvPr/>
          </p:nvSpPr>
          <p:spPr>
            <a:xfrm>
              <a:off x="4555812" y="4887120"/>
              <a:ext cx="277326" cy="25950"/>
            </a:xfrm>
            <a:custGeom>
              <a:avLst/>
              <a:gdLst>
                <a:gd name="connsiteX0" fmla="*/ 277328 w 277327"/>
                <a:gd name="connsiteY0" fmla="*/ 25950 h 25949"/>
                <a:gd name="connsiteX1" fmla="*/ 0 w 277327"/>
                <a:gd name="connsiteY1" fmla="*/ 25950 h 25949"/>
                <a:gd name="connsiteX2" fmla="*/ 0 w 277327"/>
                <a:gd name="connsiteY2" fmla="*/ 0 h 25949"/>
                <a:gd name="connsiteX3" fmla="*/ 277328 w 277327"/>
                <a:gd name="connsiteY3" fmla="*/ 0 h 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49">
                  <a:moveTo>
                    <a:pt x="277328" y="25950"/>
                  </a:moveTo>
                  <a:lnTo>
                    <a:pt x="0" y="25950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2" name="Полилиния: фигура 347">
              <a:extLst>
                <a:ext uri="{FF2B5EF4-FFF2-40B4-BE49-F238E27FC236}">
                  <a16:creationId xmlns="" xmlns:a16="http://schemas.microsoft.com/office/drawing/2014/main" id="{A61A8EEE-6D85-4BC4-9C14-324F31373EC0}"/>
                </a:ext>
              </a:extLst>
            </p:cNvPr>
            <p:cNvSpPr/>
            <p:nvPr/>
          </p:nvSpPr>
          <p:spPr>
            <a:xfrm>
              <a:off x="4555812" y="4945193"/>
              <a:ext cx="277326" cy="25933"/>
            </a:xfrm>
            <a:custGeom>
              <a:avLst/>
              <a:gdLst>
                <a:gd name="connsiteX0" fmla="*/ 277328 w 277327"/>
                <a:gd name="connsiteY0" fmla="*/ 25935 h 25934"/>
                <a:gd name="connsiteX1" fmla="*/ 0 w 277327"/>
                <a:gd name="connsiteY1" fmla="*/ 25935 h 25934"/>
                <a:gd name="connsiteX2" fmla="*/ 0 w 277327"/>
                <a:gd name="connsiteY2" fmla="*/ 0 h 25934"/>
                <a:gd name="connsiteX3" fmla="*/ 277328 w 27732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4">
                  <a:moveTo>
                    <a:pt x="277328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3" name="Полилиния: фигура 348">
              <a:extLst>
                <a:ext uri="{FF2B5EF4-FFF2-40B4-BE49-F238E27FC236}">
                  <a16:creationId xmlns="" xmlns:a16="http://schemas.microsoft.com/office/drawing/2014/main" id="{DCA56A78-9AB1-4D4A-93F3-1F62207984EB}"/>
                </a:ext>
              </a:extLst>
            </p:cNvPr>
            <p:cNvSpPr/>
            <p:nvPr/>
          </p:nvSpPr>
          <p:spPr>
            <a:xfrm>
              <a:off x="4555812" y="5003261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4" name="Полилиния: фигура 349">
              <a:extLst>
                <a:ext uri="{FF2B5EF4-FFF2-40B4-BE49-F238E27FC236}">
                  <a16:creationId xmlns="" xmlns:a16="http://schemas.microsoft.com/office/drawing/2014/main" id="{F77CC067-5A3C-4396-828A-15CEADB9CF33}"/>
                </a:ext>
              </a:extLst>
            </p:cNvPr>
            <p:cNvSpPr/>
            <p:nvPr/>
          </p:nvSpPr>
          <p:spPr>
            <a:xfrm>
              <a:off x="4555812" y="5061329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5" name="Полилиния: фигура 350">
              <a:extLst>
                <a:ext uri="{FF2B5EF4-FFF2-40B4-BE49-F238E27FC236}">
                  <a16:creationId xmlns="" xmlns:a16="http://schemas.microsoft.com/office/drawing/2014/main" id="{F6D0FC57-BB41-485C-A869-AA454FA32839}"/>
                </a:ext>
              </a:extLst>
            </p:cNvPr>
            <p:cNvSpPr/>
            <p:nvPr/>
          </p:nvSpPr>
          <p:spPr>
            <a:xfrm>
              <a:off x="4555812" y="5119381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6" name="Полилиния: фигура 351">
              <a:extLst>
                <a:ext uri="{FF2B5EF4-FFF2-40B4-BE49-F238E27FC236}">
                  <a16:creationId xmlns="" xmlns:a16="http://schemas.microsoft.com/office/drawing/2014/main" id="{168D8985-38DF-4F55-8016-4151972E9759}"/>
                </a:ext>
              </a:extLst>
            </p:cNvPr>
            <p:cNvSpPr/>
            <p:nvPr/>
          </p:nvSpPr>
          <p:spPr>
            <a:xfrm>
              <a:off x="4555812" y="5177454"/>
              <a:ext cx="277326" cy="25933"/>
            </a:xfrm>
            <a:custGeom>
              <a:avLst/>
              <a:gdLst>
                <a:gd name="connsiteX0" fmla="*/ 277328 w 277327"/>
                <a:gd name="connsiteY0" fmla="*/ 25935 h 25934"/>
                <a:gd name="connsiteX1" fmla="*/ 0 w 277327"/>
                <a:gd name="connsiteY1" fmla="*/ 25935 h 25934"/>
                <a:gd name="connsiteX2" fmla="*/ 0 w 277327"/>
                <a:gd name="connsiteY2" fmla="*/ 0 h 25934"/>
                <a:gd name="connsiteX3" fmla="*/ 277328 w 27732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4">
                  <a:moveTo>
                    <a:pt x="277328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7" name="Полилиния: фигура 352">
              <a:extLst>
                <a:ext uri="{FF2B5EF4-FFF2-40B4-BE49-F238E27FC236}">
                  <a16:creationId xmlns="" xmlns:a16="http://schemas.microsoft.com/office/drawing/2014/main" id="{A10B4399-A6C4-4C45-9E30-8A0D7CDB8588}"/>
                </a:ext>
              </a:extLst>
            </p:cNvPr>
            <p:cNvSpPr/>
            <p:nvPr/>
          </p:nvSpPr>
          <p:spPr>
            <a:xfrm>
              <a:off x="4951988" y="4661131"/>
              <a:ext cx="212866" cy="544451"/>
            </a:xfrm>
            <a:custGeom>
              <a:avLst/>
              <a:gdLst>
                <a:gd name="connsiteX0" fmla="*/ 124624 w 212866"/>
                <a:gd name="connsiteY0" fmla="*/ 544455 h 544454"/>
                <a:gd name="connsiteX1" fmla="*/ 98692 w 212866"/>
                <a:gd name="connsiteY1" fmla="*/ 544455 h 544454"/>
                <a:gd name="connsiteX2" fmla="*/ 98692 w 212866"/>
                <a:gd name="connsiteY2" fmla="*/ 46812 h 544454"/>
                <a:gd name="connsiteX3" fmla="*/ 186936 w 212866"/>
                <a:gd name="connsiteY3" fmla="*/ 46812 h 544454"/>
                <a:gd name="connsiteX4" fmla="*/ 186936 w 212866"/>
                <a:gd name="connsiteY4" fmla="*/ 25935 h 544454"/>
                <a:gd name="connsiteX5" fmla="*/ 0 w 212866"/>
                <a:gd name="connsiteY5" fmla="*/ 25935 h 544454"/>
                <a:gd name="connsiteX6" fmla="*/ 0 w 212866"/>
                <a:gd name="connsiteY6" fmla="*/ 0 h 544454"/>
                <a:gd name="connsiteX7" fmla="*/ 212867 w 212866"/>
                <a:gd name="connsiteY7" fmla="*/ 0 h 544454"/>
                <a:gd name="connsiteX8" fmla="*/ 212867 w 212866"/>
                <a:gd name="connsiteY8" fmla="*/ 72749 h 544454"/>
                <a:gd name="connsiteX9" fmla="*/ 124624 w 212866"/>
                <a:gd name="connsiteY9" fmla="*/ 72749 h 54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2866" h="544454">
                  <a:moveTo>
                    <a:pt x="124624" y="544455"/>
                  </a:moveTo>
                  <a:lnTo>
                    <a:pt x="98692" y="544455"/>
                  </a:lnTo>
                  <a:lnTo>
                    <a:pt x="98692" y="46812"/>
                  </a:lnTo>
                  <a:lnTo>
                    <a:pt x="186936" y="46812"/>
                  </a:lnTo>
                  <a:lnTo>
                    <a:pt x="186936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12867" y="0"/>
                  </a:lnTo>
                  <a:lnTo>
                    <a:pt x="212867" y="72749"/>
                  </a:lnTo>
                  <a:lnTo>
                    <a:pt x="124624" y="7274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8" name="Полилиния: фигура 353">
              <a:extLst>
                <a:ext uri="{FF2B5EF4-FFF2-40B4-BE49-F238E27FC236}">
                  <a16:creationId xmlns="" xmlns:a16="http://schemas.microsoft.com/office/drawing/2014/main" id="{94C1A77E-364C-4630-B6A1-5DA8A440A261}"/>
                </a:ext>
              </a:extLst>
            </p:cNvPr>
            <p:cNvSpPr/>
            <p:nvPr/>
          </p:nvSpPr>
          <p:spPr>
            <a:xfrm>
              <a:off x="4921383" y="4776367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9" name="Полилиния: фигура 354">
              <a:extLst>
                <a:ext uri="{FF2B5EF4-FFF2-40B4-BE49-F238E27FC236}">
                  <a16:creationId xmlns="" xmlns:a16="http://schemas.microsoft.com/office/drawing/2014/main" id="{1CD1CB6B-2FAC-4256-ABB3-57E2A2951535}"/>
                </a:ext>
              </a:extLst>
            </p:cNvPr>
            <p:cNvSpPr/>
            <p:nvPr/>
          </p:nvSpPr>
          <p:spPr>
            <a:xfrm>
              <a:off x="4921383" y="4859181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0" name="Полилиния: фигура 355">
              <a:extLst>
                <a:ext uri="{FF2B5EF4-FFF2-40B4-BE49-F238E27FC236}">
                  <a16:creationId xmlns="" xmlns:a16="http://schemas.microsoft.com/office/drawing/2014/main" id="{92EA9CB7-EE43-4312-A4CC-092068127344}"/>
                </a:ext>
              </a:extLst>
            </p:cNvPr>
            <p:cNvSpPr/>
            <p:nvPr/>
          </p:nvSpPr>
          <p:spPr>
            <a:xfrm>
              <a:off x="4921383" y="4917250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1" name="Полилиния: фигура 356">
              <a:extLst>
                <a:ext uri="{FF2B5EF4-FFF2-40B4-BE49-F238E27FC236}">
                  <a16:creationId xmlns="" xmlns:a16="http://schemas.microsoft.com/office/drawing/2014/main" id="{398698DF-C135-47F1-BF87-65B9353E732A}"/>
                </a:ext>
              </a:extLst>
            </p:cNvPr>
            <p:cNvSpPr/>
            <p:nvPr/>
          </p:nvSpPr>
          <p:spPr>
            <a:xfrm>
              <a:off x="4921383" y="4975309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2" name="Полилиния: фигура 357">
              <a:extLst>
                <a:ext uri="{FF2B5EF4-FFF2-40B4-BE49-F238E27FC236}">
                  <a16:creationId xmlns="" xmlns:a16="http://schemas.microsoft.com/office/drawing/2014/main" id="{EA875520-330C-4F29-92E2-B4A8D0A11ED3}"/>
                </a:ext>
              </a:extLst>
            </p:cNvPr>
            <p:cNvSpPr/>
            <p:nvPr/>
          </p:nvSpPr>
          <p:spPr>
            <a:xfrm>
              <a:off x="4921383" y="5033375"/>
              <a:ext cx="277331" cy="25933"/>
            </a:xfrm>
            <a:custGeom>
              <a:avLst/>
              <a:gdLst>
                <a:gd name="connsiteX0" fmla="*/ 277331 w 277330"/>
                <a:gd name="connsiteY0" fmla="*/ 25934 h 25934"/>
                <a:gd name="connsiteX1" fmla="*/ 0 w 277330"/>
                <a:gd name="connsiteY1" fmla="*/ 25934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3" name="Полилиния: фигура 358">
              <a:extLst>
                <a:ext uri="{FF2B5EF4-FFF2-40B4-BE49-F238E27FC236}">
                  <a16:creationId xmlns="" xmlns:a16="http://schemas.microsoft.com/office/drawing/2014/main" id="{31F4C390-5C51-4613-80D9-5FF9DF0FE724}"/>
                </a:ext>
              </a:extLst>
            </p:cNvPr>
            <p:cNvSpPr/>
            <p:nvPr/>
          </p:nvSpPr>
          <p:spPr>
            <a:xfrm>
              <a:off x="4921383" y="5091443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Полилиния: фигура 359">
              <a:extLst>
                <a:ext uri="{FF2B5EF4-FFF2-40B4-BE49-F238E27FC236}">
                  <a16:creationId xmlns="" xmlns:a16="http://schemas.microsoft.com/office/drawing/2014/main" id="{EE429F13-E019-4485-B528-AF6D2FB31222}"/>
                </a:ext>
              </a:extLst>
            </p:cNvPr>
            <p:cNvSpPr/>
            <p:nvPr/>
          </p:nvSpPr>
          <p:spPr>
            <a:xfrm>
              <a:off x="4921383" y="5149498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Полилиния: фигура 360">
              <a:extLst>
                <a:ext uri="{FF2B5EF4-FFF2-40B4-BE49-F238E27FC236}">
                  <a16:creationId xmlns="" xmlns:a16="http://schemas.microsoft.com/office/drawing/2014/main" id="{323B60CB-0589-4F17-AA09-0402238355B4}"/>
                </a:ext>
              </a:extLst>
            </p:cNvPr>
            <p:cNvSpPr/>
            <p:nvPr/>
          </p:nvSpPr>
          <p:spPr>
            <a:xfrm>
              <a:off x="5081294" y="5389820"/>
              <a:ext cx="25929" cy="291680"/>
            </a:xfrm>
            <a:custGeom>
              <a:avLst/>
              <a:gdLst>
                <a:gd name="connsiteX0" fmla="*/ 25928 w 25928"/>
                <a:gd name="connsiteY0" fmla="*/ 291681 h 291681"/>
                <a:gd name="connsiteX1" fmla="*/ 0 w 25928"/>
                <a:gd name="connsiteY1" fmla="*/ 291681 h 291681"/>
                <a:gd name="connsiteX2" fmla="*/ 0 w 25928"/>
                <a:gd name="connsiteY2" fmla="*/ 0 h 291681"/>
                <a:gd name="connsiteX3" fmla="*/ 25928 w 25928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291681">
                  <a:moveTo>
                    <a:pt x="25928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6" name="Полилиния: фигура 361">
              <a:extLst>
                <a:ext uri="{FF2B5EF4-FFF2-40B4-BE49-F238E27FC236}">
                  <a16:creationId xmlns="" xmlns:a16="http://schemas.microsoft.com/office/drawing/2014/main" id="{DCB49255-60A6-4246-9A6E-50353AF105B4}"/>
                </a:ext>
              </a:extLst>
            </p:cNvPr>
            <p:cNvSpPr/>
            <p:nvPr/>
          </p:nvSpPr>
          <p:spPr>
            <a:xfrm>
              <a:off x="5185741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Полилиния: фигура 362">
              <a:extLst>
                <a:ext uri="{FF2B5EF4-FFF2-40B4-BE49-F238E27FC236}">
                  <a16:creationId xmlns="" xmlns:a16="http://schemas.microsoft.com/office/drawing/2014/main" id="{ADE8DD36-7BC1-44A1-9280-FF35AF81ABDE}"/>
                </a:ext>
              </a:extLst>
            </p:cNvPr>
            <p:cNvSpPr/>
            <p:nvPr/>
          </p:nvSpPr>
          <p:spPr>
            <a:xfrm>
              <a:off x="5290193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Полилиния: фигура 363">
              <a:extLst>
                <a:ext uri="{FF2B5EF4-FFF2-40B4-BE49-F238E27FC236}">
                  <a16:creationId xmlns="" xmlns:a16="http://schemas.microsoft.com/office/drawing/2014/main" id="{BCD52868-30DE-484F-A5A8-8FF8B0B86B0C}"/>
                </a:ext>
              </a:extLst>
            </p:cNvPr>
            <p:cNvSpPr/>
            <p:nvPr/>
          </p:nvSpPr>
          <p:spPr>
            <a:xfrm>
              <a:off x="5394633" y="5389820"/>
              <a:ext cx="25931" cy="291680"/>
            </a:xfrm>
            <a:custGeom>
              <a:avLst/>
              <a:gdLst>
                <a:gd name="connsiteX0" fmla="*/ 25931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1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1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Полилиния: фигура 364">
              <a:extLst>
                <a:ext uri="{FF2B5EF4-FFF2-40B4-BE49-F238E27FC236}">
                  <a16:creationId xmlns="" xmlns:a16="http://schemas.microsoft.com/office/drawing/2014/main" id="{1D9B4AEB-BE46-4767-A2B0-2871A821B6FA}"/>
                </a:ext>
              </a:extLst>
            </p:cNvPr>
            <p:cNvSpPr/>
            <p:nvPr/>
          </p:nvSpPr>
          <p:spPr>
            <a:xfrm>
              <a:off x="5448666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Полилиния: фигура 365">
              <a:extLst>
                <a:ext uri="{FF2B5EF4-FFF2-40B4-BE49-F238E27FC236}">
                  <a16:creationId xmlns="" xmlns:a16="http://schemas.microsoft.com/office/drawing/2014/main" id="{96C6A09D-E4B2-48BC-B64B-8A3E373C14C5}"/>
                </a:ext>
              </a:extLst>
            </p:cNvPr>
            <p:cNvSpPr/>
            <p:nvPr/>
          </p:nvSpPr>
          <p:spPr>
            <a:xfrm>
              <a:off x="5688172" y="5389820"/>
              <a:ext cx="25929" cy="291680"/>
            </a:xfrm>
            <a:custGeom>
              <a:avLst/>
              <a:gdLst>
                <a:gd name="connsiteX0" fmla="*/ 25928 w 25928"/>
                <a:gd name="connsiteY0" fmla="*/ 291681 h 291681"/>
                <a:gd name="connsiteX1" fmla="*/ 0 w 25928"/>
                <a:gd name="connsiteY1" fmla="*/ 291681 h 291681"/>
                <a:gd name="connsiteX2" fmla="*/ 0 w 25928"/>
                <a:gd name="connsiteY2" fmla="*/ 0 h 291681"/>
                <a:gd name="connsiteX3" fmla="*/ 25928 w 25928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291681">
                  <a:moveTo>
                    <a:pt x="25928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Полилиния: фигура 366">
              <a:extLst>
                <a:ext uri="{FF2B5EF4-FFF2-40B4-BE49-F238E27FC236}">
                  <a16:creationId xmlns="" xmlns:a16="http://schemas.microsoft.com/office/drawing/2014/main" id="{88D3F21D-1966-48E4-9F6D-4A2FB47E5367}"/>
                </a:ext>
              </a:extLst>
            </p:cNvPr>
            <p:cNvSpPr/>
            <p:nvPr/>
          </p:nvSpPr>
          <p:spPr>
            <a:xfrm>
              <a:off x="5742203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Полилиния: фигура 367">
              <a:extLst>
                <a:ext uri="{FF2B5EF4-FFF2-40B4-BE49-F238E27FC236}">
                  <a16:creationId xmlns="" xmlns:a16="http://schemas.microsoft.com/office/drawing/2014/main" id="{70FA3B38-9452-4F63-A154-EC001EA479A6}"/>
                </a:ext>
              </a:extLst>
            </p:cNvPr>
            <p:cNvSpPr/>
            <p:nvPr/>
          </p:nvSpPr>
          <p:spPr>
            <a:xfrm>
              <a:off x="6010529" y="5389820"/>
              <a:ext cx="25929" cy="291680"/>
            </a:xfrm>
            <a:custGeom>
              <a:avLst/>
              <a:gdLst>
                <a:gd name="connsiteX0" fmla="*/ 25928 w 25928"/>
                <a:gd name="connsiteY0" fmla="*/ 291681 h 291681"/>
                <a:gd name="connsiteX1" fmla="*/ 0 w 25928"/>
                <a:gd name="connsiteY1" fmla="*/ 291681 h 291681"/>
                <a:gd name="connsiteX2" fmla="*/ 0 w 25928"/>
                <a:gd name="connsiteY2" fmla="*/ 0 h 291681"/>
                <a:gd name="connsiteX3" fmla="*/ 25928 w 25928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291681">
                  <a:moveTo>
                    <a:pt x="25928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Полилиния: фигура 368">
              <a:extLst>
                <a:ext uri="{FF2B5EF4-FFF2-40B4-BE49-F238E27FC236}">
                  <a16:creationId xmlns="" xmlns:a16="http://schemas.microsoft.com/office/drawing/2014/main" id="{DF314461-7CD7-4A74-9172-FC616CF3FA86}"/>
                </a:ext>
              </a:extLst>
            </p:cNvPr>
            <p:cNvSpPr/>
            <p:nvPr/>
          </p:nvSpPr>
          <p:spPr>
            <a:xfrm>
              <a:off x="6473336" y="5389820"/>
              <a:ext cx="25940" cy="291680"/>
            </a:xfrm>
            <a:custGeom>
              <a:avLst/>
              <a:gdLst>
                <a:gd name="connsiteX0" fmla="*/ 25940 w 25940"/>
                <a:gd name="connsiteY0" fmla="*/ 291681 h 291681"/>
                <a:gd name="connsiteX1" fmla="*/ 0 w 25940"/>
                <a:gd name="connsiteY1" fmla="*/ 291681 h 291681"/>
                <a:gd name="connsiteX2" fmla="*/ 0 w 25940"/>
                <a:gd name="connsiteY2" fmla="*/ 0 h 291681"/>
                <a:gd name="connsiteX3" fmla="*/ 25940 w 25940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91681">
                  <a:moveTo>
                    <a:pt x="25940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Полилиния: фигура 369">
              <a:extLst>
                <a:ext uri="{FF2B5EF4-FFF2-40B4-BE49-F238E27FC236}">
                  <a16:creationId xmlns="" xmlns:a16="http://schemas.microsoft.com/office/drawing/2014/main" id="{F2877A95-7BDD-4B56-A806-FCB693414818}"/>
                </a:ext>
              </a:extLst>
            </p:cNvPr>
            <p:cNvSpPr/>
            <p:nvPr/>
          </p:nvSpPr>
          <p:spPr>
            <a:xfrm>
              <a:off x="6325671" y="5389820"/>
              <a:ext cx="25940" cy="291680"/>
            </a:xfrm>
            <a:custGeom>
              <a:avLst/>
              <a:gdLst>
                <a:gd name="connsiteX0" fmla="*/ 25940 w 25940"/>
                <a:gd name="connsiteY0" fmla="*/ 291681 h 291681"/>
                <a:gd name="connsiteX1" fmla="*/ 0 w 25940"/>
                <a:gd name="connsiteY1" fmla="*/ 291681 h 291681"/>
                <a:gd name="connsiteX2" fmla="*/ 0 w 25940"/>
                <a:gd name="connsiteY2" fmla="*/ 0 h 291681"/>
                <a:gd name="connsiteX3" fmla="*/ 25940 w 25940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91681">
                  <a:moveTo>
                    <a:pt x="25940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Полилиния: фигура 370">
              <a:extLst>
                <a:ext uri="{FF2B5EF4-FFF2-40B4-BE49-F238E27FC236}">
                  <a16:creationId xmlns="" xmlns:a16="http://schemas.microsoft.com/office/drawing/2014/main" id="{33A2681F-C43D-4DFC-8EFF-056043157FAE}"/>
                </a:ext>
              </a:extLst>
            </p:cNvPr>
            <p:cNvSpPr/>
            <p:nvPr/>
          </p:nvSpPr>
          <p:spPr>
            <a:xfrm>
              <a:off x="6172598" y="5389820"/>
              <a:ext cx="25940" cy="291680"/>
            </a:xfrm>
            <a:custGeom>
              <a:avLst/>
              <a:gdLst>
                <a:gd name="connsiteX0" fmla="*/ 25940 w 25940"/>
                <a:gd name="connsiteY0" fmla="*/ 291681 h 291681"/>
                <a:gd name="connsiteX1" fmla="*/ 0 w 25940"/>
                <a:gd name="connsiteY1" fmla="*/ 291681 h 291681"/>
                <a:gd name="connsiteX2" fmla="*/ 0 w 25940"/>
                <a:gd name="connsiteY2" fmla="*/ 0 h 291681"/>
                <a:gd name="connsiteX3" fmla="*/ 25940 w 25940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91681">
                  <a:moveTo>
                    <a:pt x="25940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Полилиния: фигура 371">
              <a:extLst>
                <a:ext uri="{FF2B5EF4-FFF2-40B4-BE49-F238E27FC236}">
                  <a16:creationId xmlns="" xmlns:a16="http://schemas.microsoft.com/office/drawing/2014/main" id="{05A37BC3-F6C4-4F8F-AD73-4ECBA956A666}"/>
                </a:ext>
              </a:extLst>
            </p:cNvPr>
            <p:cNvSpPr/>
            <p:nvPr/>
          </p:nvSpPr>
          <p:spPr>
            <a:xfrm>
              <a:off x="5499441" y="5415017"/>
              <a:ext cx="157275" cy="16206"/>
            </a:xfrm>
            <a:custGeom>
              <a:avLst/>
              <a:gdLst>
                <a:gd name="connsiteX0" fmla="*/ 157276 w 157275"/>
                <a:gd name="connsiteY0" fmla="*/ 16208 h 16207"/>
                <a:gd name="connsiteX1" fmla="*/ 0 w 157275"/>
                <a:gd name="connsiteY1" fmla="*/ 16208 h 16207"/>
                <a:gd name="connsiteX2" fmla="*/ 0 w 157275"/>
                <a:gd name="connsiteY2" fmla="*/ 0 h 16207"/>
                <a:gd name="connsiteX3" fmla="*/ 157276 w 15727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7">
                  <a:moveTo>
                    <a:pt x="157276" y="16208"/>
                  </a:moveTo>
                  <a:lnTo>
                    <a:pt x="0" y="16208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Полилиния: фигура 372">
              <a:extLst>
                <a:ext uri="{FF2B5EF4-FFF2-40B4-BE49-F238E27FC236}">
                  <a16:creationId xmlns="" xmlns:a16="http://schemas.microsoft.com/office/drawing/2014/main" id="{5F21DC88-A727-4A61-874A-6E691E2EFDC0}"/>
                </a:ext>
              </a:extLst>
            </p:cNvPr>
            <p:cNvSpPr/>
            <p:nvPr/>
          </p:nvSpPr>
          <p:spPr>
            <a:xfrm>
              <a:off x="5499441" y="5456437"/>
              <a:ext cx="157275" cy="16204"/>
            </a:xfrm>
            <a:custGeom>
              <a:avLst/>
              <a:gdLst>
                <a:gd name="connsiteX0" fmla="*/ 157276 w 157275"/>
                <a:gd name="connsiteY0" fmla="*/ 16205 h 16204"/>
                <a:gd name="connsiteX1" fmla="*/ 0 w 157275"/>
                <a:gd name="connsiteY1" fmla="*/ 16205 h 16204"/>
                <a:gd name="connsiteX2" fmla="*/ 0 w 157275"/>
                <a:gd name="connsiteY2" fmla="*/ 0 h 16204"/>
                <a:gd name="connsiteX3" fmla="*/ 157276 w 15727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4">
                  <a:moveTo>
                    <a:pt x="157276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Полилиния: фигура 373">
              <a:extLst>
                <a:ext uri="{FF2B5EF4-FFF2-40B4-BE49-F238E27FC236}">
                  <a16:creationId xmlns="" xmlns:a16="http://schemas.microsoft.com/office/drawing/2014/main" id="{D66D5E44-83C1-4B4F-BE74-0E1A9F76595B}"/>
                </a:ext>
              </a:extLst>
            </p:cNvPr>
            <p:cNvSpPr/>
            <p:nvPr/>
          </p:nvSpPr>
          <p:spPr>
            <a:xfrm>
              <a:off x="5499441" y="5497848"/>
              <a:ext cx="157275" cy="16206"/>
            </a:xfrm>
            <a:custGeom>
              <a:avLst/>
              <a:gdLst>
                <a:gd name="connsiteX0" fmla="*/ 157276 w 157275"/>
                <a:gd name="connsiteY0" fmla="*/ 16207 h 16207"/>
                <a:gd name="connsiteX1" fmla="*/ 0 w 157275"/>
                <a:gd name="connsiteY1" fmla="*/ 16207 h 16207"/>
                <a:gd name="connsiteX2" fmla="*/ 0 w 157275"/>
                <a:gd name="connsiteY2" fmla="*/ 0 h 16207"/>
                <a:gd name="connsiteX3" fmla="*/ 157276 w 15727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7">
                  <a:moveTo>
                    <a:pt x="157276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Полилиния: фигура 374">
              <a:extLst>
                <a:ext uri="{FF2B5EF4-FFF2-40B4-BE49-F238E27FC236}">
                  <a16:creationId xmlns="" xmlns:a16="http://schemas.microsoft.com/office/drawing/2014/main" id="{E656BC2B-CB55-47BC-93F3-299BE6AD30E4}"/>
                </a:ext>
              </a:extLst>
            </p:cNvPr>
            <p:cNvSpPr/>
            <p:nvPr/>
          </p:nvSpPr>
          <p:spPr>
            <a:xfrm>
              <a:off x="5499441" y="5539263"/>
              <a:ext cx="157275" cy="16199"/>
            </a:xfrm>
            <a:custGeom>
              <a:avLst/>
              <a:gdLst>
                <a:gd name="connsiteX0" fmla="*/ 157276 w 157275"/>
                <a:gd name="connsiteY0" fmla="*/ 16199 h 16199"/>
                <a:gd name="connsiteX1" fmla="*/ 0 w 157275"/>
                <a:gd name="connsiteY1" fmla="*/ 16199 h 16199"/>
                <a:gd name="connsiteX2" fmla="*/ 0 w 157275"/>
                <a:gd name="connsiteY2" fmla="*/ 0 h 16199"/>
                <a:gd name="connsiteX3" fmla="*/ 157276 w 157275"/>
                <a:gd name="connsiteY3" fmla="*/ 0 h 16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199">
                  <a:moveTo>
                    <a:pt x="157276" y="16199"/>
                  </a:moveTo>
                  <a:lnTo>
                    <a:pt x="0" y="16199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Полилиния: фигура 375">
              <a:extLst>
                <a:ext uri="{FF2B5EF4-FFF2-40B4-BE49-F238E27FC236}">
                  <a16:creationId xmlns="" xmlns:a16="http://schemas.microsoft.com/office/drawing/2014/main" id="{60C5092A-17AD-4723-AF87-CB4AE6DF0193}"/>
                </a:ext>
              </a:extLst>
            </p:cNvPr>
            <p:cNvSpPr/>
            <p:nvPr/>
          </p:nvSpPr>
          <p:spPr>
            <a:xfrm>
              <a:off x="5499441" y="5580674"/>
              <a:ext cx="157275" cy="16206"/>
            </a:xfrm>
            <a:custGeom>
              <a:avLst/>
              <a:gdLst>
                <a:gd name="connsiteX0" fmla="*/ 157276 w 157275"/>
                <a:gd name="connsiteY0" fmla="*/ 16207 h 16207"/>
                <a:gd name="connsiteX1" fmla="*/ 0 w 157275"/>
                <a:gd name="connsiteY1" fmla="*/ 16207 h 16207"/>
                <a:gd name="connsiteX2" fmla="*/ 0 w 157275"/>
                <a:gd name="connsiteY2" fmla="*/ 0 h 16207"/>
                <a:gd name="connsiteX3" fmla="*/ 157276 w 15727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7">
                  <a:moveTo>
                    <a:pt x="157276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Полилиния: фигура 376">
              <a:extLst>
                <a:ext uri="{FF2B5EF4-FFF2-40B4-BE49-F238E27FC236}">
                  <a16:creationId xmlns="" xmlns:a16="http://schemas.microsoft.com/office/drawing/2014/main" id="{15B785BA-7C6B-4A85-9CA0-FF5EEEEAD834}"/>
                </a:ext>
              </a:extLst>
            </p:cNvPr>
            <p:cNvSpPr/>
            <p:nvPr/>
          </p:nvSpPr>
          <p:spPr>
            <a:xfrm>
              <a:off x="5499441" y="5622080"/>
              <a:ext cx="157275" cy="16204"/>
            </a:xfrm>
            <a:custGeom>
              <a:avLst/>
              <a:gdLst>
                <a:gd name="connsiteX0" fmla="*/ 157276 w 157275"/>
                <a:gd name="connsiteY0" fmla="*/ 16205 h 16204"/>
                <a:gd name="connsiteX1" fmla="*/ 0 w 157275"/>
                <a:gd name="connsiteY1" fmla="*/ 16205 h 16204"/>
                <a:gd name="connsiteX2" fmla="*/ 0 w 157275"/>
                <a:gd name="connsiteY2" fmla="*/ 0 h 16204"/>
                <a:gd name="connsiteX3" fmla="*/ 157276 w 15727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4">
                  <a:moveTo>
                    <a:pt x="157276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Полилиния: фигура 377">
              <a:extLst>
                <a:ext uri="{FF2B5EF4-FFF2-40B4-BE49-F238E27FC236}">
                  <a16:creationId xmlns="" xmlns:a16="http://schemas.microsoft.com/office/drawing/2014/main" id="{315F8DE3-F0C2-49C0-AC4B-09060D8BE6B2}"/>
                </a:ext>
              </a:extLst>
            </p:cNvPr>
            <p:cNvSpPr/>
            <p:nvPr/>
          </p:nvSpPr>
          <p:spPr>
            <a:xfrm>
              <a:off x="5794188" y="5415017"/>
              <a:ext cx="99646" cy="16206"/>
            </a:xfrm>
            <a:custGeom>
              <a:avLst/>
              <a:gdLst>
                <a:gd name="connsiteX0" fmla="*/ 99645 w 99645"/>
                <a:gd name="connsiteY0" fmla="*/ 16208 h 16207"/>
                <a:gd name="connsiteX1" fmla="*/ 0 w 99645"/>
                <a:gd name="connsiteY1" fmla="*/ 16208 h 16207"/>
                <a:gd name="connsiteX2" fmla="*/ 0 w 99645"/>
                <a:gd name="connsiteY2" fmla="*/ 0 h 16207"/>
                <a:gd name="connsiteX3" fmla="*/ 99645 w 9964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7">
                  <a:moveTo>
                    <a:pt x="99645" y="16208"/>
                  </a:moveTo>
                  <a:lnTo>
                    <a:pt x="0" y="16208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Полилиния: фигура 378">
              <a:extLst>
                <a:ext uri="{FF2B5EF4-FFF2-40B4-BE49-F238E27FC236}">
                  <a16:creationId xmlns="" xmlns:a16="http://schemas.microsoft.com/office/drawing/2014/main" id="{9D9E665A-D15A-456D-B4E7-C5166002B80E}"/>
                </a:ext>
              </a:extLst>
            </p:cNvPr>
            <p:cNvSpPr/>
            <p:nvPr/>
          </p:nvSpPr>
          <p:spPr>
            <a:xfrm>
              <a:off x="5794188" y="5456437"/>
              <a:ext cx="99646" cy="16204"/>
            </a:xfrm>
            <a:custGeom>
              <a:avLst/>
              <a:gdLst>
                <a:gd name="connsiteX0" fmla="*/ 99645 w 99645"/>
                <a:gd name="connsiteY0" fmla="*/ 16205 h 16204"/>
                <a:gd name="connsiteX1" fmla="*/ 0 w 99645"/>
                <a:gd name="connsiteY1" fmla="*/ 16205 h 16204"/>
                <a:gd name="connsiteX2" fmla="*/ 0 w 99645"/>
                <a:gd name="connsiteY2" fmla="*/ 0 h 16204"/>
                <a:gd name="connsiteX3" fmla="*/ 99645 w 9964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4">
                  <a:moveTo>
                    <a:pt x="99645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Полилиния: фигура 379">
              <a:extLst>
                <a:ext uri="{FF2B5EF4-FFF2-40B4-BE49-F238E27FC236}">
                  <a16:creationId xmlns="" xmlns:a16="http://schemas.microsoft.com/office/drawing/2014/main" id="{19142737-C120-4F7E-80B4-70F0081190FF}"/>
                </a:ext>
              </a:extLst>
            </p:cNvPr>
            <p:cNvSpPr/>
            <p:nvPr/>
          </p:nvSpPr>
          <p:spPr>
            <a:xfrm>
              <a:off x="5927448" y="5476843"/>
              <a:ext cx="16206" cy="49804"/>
            </a:xfrm>
            <a:custGeom>
              <a:avLst/>
              <a:gdLst>
                <a:gd name="connsiteX0" fmla="*/ 16208 w 16207"/>
                <a:gd name="connsiteY0" fmla="*/ 49805 h 49805"/>
                <a:gd name="connsiteX1" fmla="*/ 0 w 16207"/>
                <a:gd name="connsiteY1" fmla="*/ 49805 h 49805"/>
                <a:gd name="connsiteX2" fmla="*/ 0 w 16207"/>
                <a:gd name="connsiteY2" fmla="*/ 0 h 49805"/>
                <a:gd name="connsiteX3" fmla="*/ 16208 w 16207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Полилиния: фигура 380">
              <a:extLst>
                <a:ext uri="{FF2B5EF4-FFF2-40B4-BE49-F238E27FC236}">
                  <a16:creationId xmlns="" xmlns:a16="http://schemas.microsoft.com/office/drawing/2014/main" id="{DADF5F14-D45A-4840-92CF-7089CD9642CD}"/>
                </a:ext>
              </a:extLst>
            </p:cNvPr>
            <p:cNvSpPr/>
            <p:nvPr/>
          </p:nvSpPr>
          <p:spPr>
            <a:xfrm>
              <a:off x="5968871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Полилиния: фигура 381">
              <a:extLst>
                <a:ext uri="{FF2B5EF4-FFF2-40B4-BE49-F238E27FC236}">
                  <a16:creationId xmlns="" xmlns:a16="http://schemas.microsoft.com/office/drawing/2014/main" id="{180C91D1-5DF6-4617-8F02-A33AD477ED3B}"/>
                </a:ext>
              </a:extLst>
            </p:cNvPr>
            <p:cNvSpPr/>
            <p:nvPr/>
          </p:nvSpPr>
          <p:spPr>
            <a:xfrm>
              <a:off x="5927448" y="5571965"/>
              <a:ext cx="16206" cy="49816"/>
            </a:xfrm>
            <a:custGeom>
              <a:avLst/>
              <a:gdLst>
                <a:gd name="connsiteX0" fmla="*/ 16208 w 16207"/>
                <a:gd name="connsiteY0" fmla="*/ 49817 h 49816"/>
                <a:gd name="connsiteX1" fmla="*/ 0 w 16207"/>
                <a:gd name="connsiteY1" fmla="*/ 49817 h 49816"/>
                <a:gd name="connsiteX2" fmla="*/ 0 w 16207"/>
                <a:gd name="connsiteY2" fmla="*/ 0 h 49816"/>
                <a:gd name="connsiteX3" fmla="*/ 16208 w 16207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Полилиния: фигура 382">
              <a:extLst>
                <a:ext uri="{FF2B5EF4-FFF2-40B4-BE49-F238E27FC236}">
                  <a16:creationId xmlns="" xmlns:a16="http://schemas.microsoft.com/office/drawing/2014/main" id="{06DFE248-16EC-4F54-A677-881E133A9A14}"/>
                </a:ext>
              </a:extLst>
            </p:cNvPr>
            <p:cNvSpPr/>
            <p:nvPr/>
          </p:nvSpPr>
          <p:spPr>
            <a:xfrm>
              <a:off x="5968871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Полилиния: фигура 383">
              <a:extLst>
                <a:ext uri="{FF2B5EF4-FFF2-40B4-BE49-F238E27FC236}">
                  <a16:creationId xmlns="" xmlns:a16="http://schemas.microsoft.com/office/drawing/2014/main" id="{E8CF0AF6-6AFB-446F-9C86-54F53F9326B3}"/>
                </a:ext>
              </a:extLst>
            </p:cNvPr>
            <p:cNvSpPr/>
            <p:nvPr/>
          </p:nvSpPr>
          <p:spPr>
            <a:xfrm>
              <a:off x="6075718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Полилиния: фигура 384">
              <a:extLst>
                <a:ext uri="{FF2B5EF4-FFF2-40B4-BE49-F238E27FC236}">
                  <a16:creationId xmlns="" xmlns:a16="http://schemas.microsoft.com/office/drawing/2014/main" id="{1DFE7489-B398-4D85-82D0-F1F4D3FE871A}"/>
                </a:ext>
              </a:extLst>
            </p:cNvPr>
            <p:cNvSpPr/>
            <p:nvPr/>
          </p:nvSpPr>
          <p:spPr>
            <a:xfrm>
              <a:off x="6117129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Полилиния: фигура 385">
              <a:extLst>
                <a:ext uri="{FF2B5EF4-FFF2-40B4-BE49-F238E27FC236}">
                  <a16:creationId xmlns="" xmlns:a16="http://schemas.microsoft.com/office/drawing/2014/main" id="{E4E1CE4C-DC5C-4E21-ACE6-2609973DC0FD}"/>
                </a:ext>
              </a:extLst>
            </p:cNvPr>
            <p:cNvSpPr/>
            <p:nvPr/>
          </p:nvSpPr>
          <p:spPr>
            <a:xfrm>
              <a:off x="6075718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Полилиния: фигура 386">
              <a:extLst>
                <a:ext uri="{FF2B5EF4-FFF2-40B4-BE49-F238E27FC236}">
                  <a16:creationId xmlns="" xmlns:a16="http://schemas.microsoft.com/office/drawing/2014/main" id="{B996A579-CC4E-4801-81A5-2ADB2D4A76B3}"/>
                </a:ext>
              </a:extLst>
            </p:cNvPr>
            <p:cNvSpPr/>
            <p:nvPr/>
          </p:nvSpPr>
          <p:spPr>
            <a:xfrm>
              <a:off x="6117129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Полилиния: фигура 387">
              <a:extLst>
                <a:ext uri="{FF2B5EF4-FFF2-40B4-BE49-F238E27FC236}">
                  <a16:creationId xmlns="" xmlns:a16="http://schemas.microsoft.com/office/drawing/2014/main" id="{E5C9D7C9-14A3-4733-9F7D-DC7113DFFFD1}"/>
                </a:ext>
              </a:extLst>
            </p:cNvPr>
            <p:cNvSpPr/>
            <p:nvPr/>
          </p:nvSpPr>
          <p:spPr>
            <a:xfrm>
              <a:off x="6223988" y="5476843"/>
              <a:ext cx="16206" cy="49804"/>
            </a:xfrm>
            <a:custGeom>
              <a:avLst/>
              <a:gdLst>
                <a:gd name="connsiteX0" fmla="*/ 16208 w 16207"/>
                <a:gd name="connsiteY0" fmla="*/ 49805 h 49805"/>
                <a:gd name="connsiteX1" fmla="*/ 0 w 16207"/>
                <a:gd name="connsiteY1" fmla="*/ 49805 h 49805"/>
                <a:gd name="connsiteX2" fmla="*/ 0 w 16207"/>
                <a:gd name="connsiteY2" fmla="*/ 0 h 49805"/>
                <a:gd name="connsiteX3" fmla="*/ 16208 w 16207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Полилиния: фигура 388">
              <a:extLst>
                <a:ext uri="{FF2B5EF4-FFF2-40B4-BE49-F238E27FC236}">
                  <a16:creationId xmlns="" xmlns:a16="http://schemas.microsoft.com/office/drawing/2014/main" id="{5E49F304-9048-4F37-9F79-E59A5B507F44}"/>
                </a:ext>
              </a:extLst>
            </p:cNvPr>
            <p:cNvSpPr/>
            <p:nvPr/>
          </p:nvSpPr>
          <p:spPr>
            <a:xfrm>
              <a:off x="6265410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Полилиния: фигура 389">
              <a:extLst>
                <a:ext uri="{FF2B5EF4-FFF2-40B4-BE49-F238E27FC236}">
                  <a16:creationId xmlns="" xmlns:a16="http://schemas.microsoft.com/office/drawing/2014/main" id="{35D247D3-F199-46BB-A284-22AF6C616BAB}"/>
                </a:ext>
              </a:extLst>
            </p:cNvPr>
            <p:cNvSpPr/>
            <p:nvPr/>
          </p:nvSpPr>
          <p:spPr>
            <a:xfrm>
              <a:off x="6223988" y="5571965"/>
              <a:ext cx="16206" cy="49816"/>
            </a:xfrm>
            <a:custGeom>
              <a:avLst/>
              <a:gdLst>
                <a:gd name="connsiteX0" fmla="*/ 16208 w 16207"/>
                <a:gd name="connsiteY0" fmla="*/ 49817 h 49816"/>
                <a:gd name="connsiteX1" fmla="*/ 0 w 16207"/>
                <a:gd name="connsiteY1" fmla="*/ 49817 h 49816"/>
                <a:gd name="connsiteX2" fmla="*/ 0 w 16207"/>
                <a:gd name="connsiteY2" fmla="*/ 0 h 49816"/>
                <a:gd name="connsiteX3" fmla="*/ 16208 w 16207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Полилиния: фигура 390">
              <a:extLst>
                <a:ext uri="{FF2B5EF4-FFF2-40B4-BE49-F238E27FC236}">
                  <a16:creationId xmlns="" xmlns:a16="http://schemas.microsoft.com/office/drawing/2014/main" id="{43DFFBDE-B478-472E-A2F9-4EC999EC454D}"/>
                </a:ext>
              </a:extLst>
            </p:cNvPr>
            <p:cNvSpPr/>
            <p:nvPr/>
          </p:nvSpPr>
          <p:spPr>
            <a:xfrm>
              <a:off x="6265410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Полилиния: фигура 391">
              <a:extLst>
                <a:ext uri="{FF2B5EF4-FFF2-40B4-BE49-F238E27FC236}">
                  <a16:creationId xmlns="" xmlns:a16="http://schemas.microsoft.com/office/drawing/2014/main" id="{4925D8DE-36AB-4511-822E-C041A0380F23}"/>
                </a:ext>
              </a:extLst>
            </p:cNvPr>
            <p:cNvSpPr/>
            <p:nvPr/>
          </p:nvSpPr>
          <p:spPr>
            <a:xfrm>
              <a:off x="6372257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Полилиния: фигура 392">
              <a:extLst>
                <a:ext uri="{FF2B5EF4-FFF2-40B4-BE49-F238E27FC236}">
                  <a16:creationId xmlns="" xmlns:a16="http://schemas.microsoft.com/office/drawing/2014/main" id="{632E38B3-F263-400F-93D9-4DF0207CB6E9}"/>
                </a:ext>
              </a:extLst>
            </p:cNvPr>
            <p:cNvSpPr/>
            <p:nvPr/>
          </p:nvSpPr>
          <p:spPr>
            <a:xfrm>
              <a:off x="6413680" y="5476843"/>
              <a:ext cx="16206" cy="49804"/>
            </a:xfrm>
            <a:custGeom>
              <a:avLst/>
              <a:gdLst>
                <a:gd name="connsiteX0" fmla="*/ 16208 w 16207"/>
                <a:gd name="connsiteY0" fmla="*/ 49805 h 49805"/>
                <a:gd name="connsiteX1" fmla="*/ 0 w 16207"/>
                <a:gd name="connsiteY1" fmla="*/ 49805 h 49805"/>
                <a:gd name="connsiteX2" fmla="*/ 0 w 16207"/>
                <a:gd name="connsiteY2" fmla="*/ 0 h 49805"/>
                <a:gd name="connsiteX3" fmla="*/ 16208 w 16207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Полилиния: фигура 393">
              <a:extLst>
                <a:ext uri="{FF2B5EF4-FFF2-40B4-BE49-F238E27FC236}">
                  <a16:creationId xmlns="" xmlns:a16="http://schemas.microsoft.com/office/drawing/2014/main" id="{5AFC87F7-D829-42D3-8868-08B81471150A}"/>
                </a:ext>
              </a:extLst>
            </p:cNvPr>
            <p:cNvSpPr/>
            <p:nvPr/>
          </p:nvSpPr>
          <p:spPr>
            <a:xfrm>
              <a:off x="6372257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Полилиния: фигура 394">
              <a:extLst>
                <a:ext uri="{FF2B5EF4-FFF2-40B4-BE49-F238E27FC236}">
                  <a16:creationId xmlns="" xmlns:a16="http://schemas.microsoft.com/office/drawing/2014/main" id="{1E480FCB-D7A6-4393-A0C9-F427BD9947FA}"/>
                </a:ext>
              </a:extLst>
            </p:cNvPr>
            <p:cNvSpPr/>
            <p:nvPr/>
          </p:nvSpPr>
          <p:spPr>
            <a:xfrm>
              <a:off x="6413680" y="5571965"/>
              <a:ext cx="16206" cy="49816"/>
            </a:xfrm>
            <a:custGeom>
              <a:avLst/>
              <a:gdLst>
                <a:gd name="connsiteX0" fmla="*/ 16208 w 16207"/>
                <a:gd name="connsiteY0" fmla="*/ 49817 h 49816"/>
                <a:gd name="connsiteX1" fmla="*/ 0 w 16207"/>
                <a:gd name="connsiteY1" fmla="*/ 49817 h 49816"/>
                <a:gd name="connsiteX2" fmla="*/ 0 w 16207"/>
                <a:gd name="connsiteY2" fmla="*/ 0 h 49816"/>
                <a:gd name="connsiteX3" fmla="*/ 16208 w 16207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Полилиния: фигура 395">
              <a:extLst>
                <a:ext uri="{FF2B5EF4-FFF2-40B4-BE49-F238E27FC236}">
                  <a16:creationId xmlns="" xmlns:a16="http://schemas.microsoft.com/office/drawing/2014/main" id="{D00FC61B-9EA1-4652-A2F7-C6BE4F03CCC9}"/>
                </a:ext>
              </a:extLst>
            </p:cNvPr>
            <p:cNvSpPr/>
            <p:nvPr/>
          </p:nvSpPr>
          <p:spPr>
            <a:xfrm>
              <a:off x="5794188" y="5497848"/>
              <a:ext cx="99646" cy="16206"/>
            </a:xfrm>
            <a:custGeom>
              <a:avLst/>
              <a:gdLst>
                <a:gd name="connsiteX0" fmla="*/ 99645 w 99645"/>
                <a:gd name="connsiteY0" fmla="*/ 16207 h 16207"/>
                <a:gd name="connsiteX1" fmla="*/ 0 w 99645"/>
                <a:gd name="connsiteY1" fmla="*/ 16207 h 16207"/>
                <a:gd name="connsiteX2" fmla="*/ 0 w 99645"/>
                <a:gd name="connsiteY2" fmla="*/ 0 h 16207"/>
                <a:gd name="connsiteX3" fmla="*/ 99645 w 9964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7">
                  <a:moveTo>
                    <a:pt x="99645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Полилиния: фигура 396">
              <a:extLst>
                <a:ext uri="{FF2B5EF4-FFF2-40B4-BE49-F238E27FC236}">
                  <a16:creationId xmlns="" xmlns:a16="http://schemas.microsoft.com/office/drawing/2014/main" id="{D04E1726-EE63-4E5E-AF28-B394C85D280C}"/>
                </a:ext>
              </a:extLst>
            </p:cNvPr>
            <p:cNvSpPr/>
            <p:nvPr/>
          </p:nvSpPr>
          <p:spPr>
            <a:xfrm>
              <a:off x="5794188" y="5539263"/>
              <a:ext cx="99646" cy="16199"/>
            </a:xfrm>
            <a:custGeom>
              <a:avLst/>
              <a:gdLst>
                <a:gd name="connsiteX0" fmla="*/ 99645 w 99645"/>
                <a:gd name="connsiteY0" fmla="*/ 16199 h 16199"/>
                <a:gd name="connsiteX1" fmla="*/ 0 w 99645"/>
                <a:gd name="connsiteY1" fmla="*/ 16199 h 16199"/>
                <a:gd name="connsiteX2" fmla="*/ 0 w 99645"/>
                <a:gd name="connsiteY2" fmla="*/ 0 h 16199"/>
                <a:gd name="connsiteX3" fmla="*/ 99645 w 99645"/>
                <a:gd name="connsiteY3" fmla="*/ 0 h 16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199">
                  <a:moveTo>
                    <a:pt x="99645" y="16199"/>
                  </a:moveTo>
                  <a:lnTo>
                    <a:pt x="0" y="16199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Полилиния: фигура 397">
              <a:extLst>
                <a:ext uri="{FF2B5EF4-FFF2-40B4-BE49-F238E27FC236}">
                  <a16:creationId xmlns="" xmlns:a16="http://schemas.microsoft.com/office/drawing/2014/main" id="{C370F161-8146-4B4F-8254-E8D64509EDB5}"/>
                </a:ext>
              </a:extLst>
            </p:cNvPr>
            <p:cNvSpPr/>
            <p:nvPr/>
          </p:nvSpPr>
          <p:spPr>
            <a:xfrm>
              <a:off x="5794188" y="5580674"/>
              <a:ext cx="99646" cy="16206"/>
            </a:xfrm>
            <a:custGeom>
              <a:avLst/>
              <a:gdLst>
                <a:gd name="connsiteX0" fmla="*/ 99645 w 99645"/>
                <a:gd name="connsiteY0" fmla="*/ 16207 h 16207"/>
                <a:gd name="connsiteX1" fmla="*/ 0 w 99645"/>
                <a:gd name="connsiteY1" fmla="*/ 16207 h 16207"/>
                <a:gd name="connsiteX2" fmla="*/ 0 w 99645"/>
                <a:gd name="connsiteY2" fmla="*/ 0 h 16207"/>
                <a:gd name="connsiteX3" fmla="*/ 99645 w 9964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7">
                  <a:moveTo>
                    <a:pt x="99645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Полилиния: фигура 398">
              <a:extLst>
                <a:ext uri="{FF2B5EF4-FFF2-40B4-BE49-F238E27FC236}">
                  <a16:creationId xmlns="" xmlns:a16="http://schemas.microsoft.com/office/drawing/2014/main" id="{49F07EEC-3561-4638-A7A1-5DBACB191272}"/>
                </a:ext>
              </a:extLst>
            </p:cNvPr>
            <p:cNvSpPr/>
            <p:nvPr/>
          </p:nvSpPr>
          <p:spPr>
            <a:xfrm>
              <a:off x="6526520" y="5456437"/>
              <a:ext cx="71439" cy="16204"/>
            </a:xfrm>
            <a:custGeom>
              <a:avLst/>
              <a:gdLst>
                <a:gd name="connsiteX0" fmla="*/ 71440 w 71439"/>
                <a:gd name="connsiteY0" fmla="*/ 16205 h 16204"/>
                <a:gd name="connsiteX1" fmla="*/ 0 w 71439"/>
                <a:gd name="connsiteY1" fmla="*/ 16205 h 16204"/>
                <a:gd name="connsiteX2" fmla="*/ 0 w 71439"/>
                <a:gd name="connsiteY2" fmla="*/ 0 h 16204"/>
                <a:gd name="connsiteX3" fmla="*/ 71440 w 71439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4">
                  <a:moveTo>
                    <a:pt x="71440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Полилиния: фигура 399">
              <a:extLst>
                <a:ext uri="{FF2B5EF4-FFF2-40B4-BE49-F238E27FC236}">
                  <a16:creationId xmlns="" xmlns:a16="http://schemas.microsoft.com/office/drawing/2014/main" id="{D349D480-A8B8-44C8-A502-F0863F17BC31}"/>
                </a:ext>
              </a:extLst>
            </p:cNvPr>
            <p:cNvSpPr/>
            <p:nvPr/>
          </p:nvSpPr>
          <p:spPr>
            <a:xfrm>
              <a:off x="6526520" y="5497848"/>
              <a:ext cx="71439" cy="16206"/>
            </a:xfrm>
            <a:custGeom>
              <a:avLst/>
              <a:gdLst>
                <a:gd name="connsiteX0" fmla="*/ 71440 w 71439"/>
                <a:gd name="connsiteY0" fmla="*/ 16207 h 16207"/>
                <a:gd name="connsiteX1" fmla="*/ 0 w 71439"/>
                <a:gd name="connsiteY1" fmla="*/ 16207 h 16207"/>
                <a:gd name="connsiteX2" fmla="*/ 0 w 71439"/>
                <a:gd name="connsiteY2" fmla="*/ 0 h 16207"/>
                <a:gd name="connsiteX3" fmla="*/ 71440 w 71439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7">
                  <a:moveTo>
                    <a:pt x="71440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Полилиния: фигура 400">
              <a:extLst>
                <a:ext uri="{FF2B5EF4-FFF2-40B4-BE49-F238E27FC236}">
                  <a16:creationId xmlns="" xmlns:a16="http://schemas.microsoft.com/office/drawing/2014/main" id="{7975DB10-B674-4F0F-849C-643022E5135B}"/>
                </a:ext>
              </a:extLst>
            </p:cNvPr>
            <p:cNvSpPr/>
            <p:nvPr/>
          </p:nvSpPr>
          <p:spPr>
            <a:xfrm>
              <a:off x="6526520" y="5539263"/>
              <a:ext cx="71439" cy="16199"/>
            </a:xfrm>
            <a:custGeom>
              <a:avLst/>
              <a:gdLst>
                <a:gd name="connsiteX0" fmla="*/ 71440 w 71439"/>
                <a:gd name="connsiteY0" fmla="*/ 16199 h 16199"/>
                <a:gd name="connsiteX1" fmla="*/ 0 w 71439"/>
                <a:gd name="connsiteY1" fmla="*/ 16199 h 16199"/>
                <a:gd name="connsiteX2" fmla="*/ 0 w 71439"/>
                <a:gd name="connsiteY2" fmla="*/ 0 h 16199"/>
                <a:gd name="connsiteX3" fmla="*/ 71440 w 71439"/>
                <a:gd name="connsiteY3" fmla="*/ 0 h 16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199">
                  <a:moveTo>
                    <a:pt x="71440" y="16199"/>
                  </a:moveTo>
                  <a:lnTo>
                    <a:pt x="0" y="16199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Полилиния: фигура 401">
              <a:extLst>
                <a:ext uri="{FF2B5EF4-FFF2-40B4-BE49-F238E27FC236}">
                  <a16:creationId xmlns="" xmlns:a16="http://schemas.microsoft.com/office/drawing/2014/main" id="{29903E0A-62B6-49DA-9772-FD865AA865C1}"/>
                </a:ext>
              </a:extLst>
            </p:cNvPr>
            <p:cNvSpPr/>
            <p:nvPr/>
          </p:nvSpPr>
          <p:spPr>
            <a:xfrm>
              <a:off x="6526520" y="5580674"/>
              <a:ext cx="71439" cy="16206"/>
            </a:xfrm>
            <a:custGeom>
              <a:avLst/>
              <a:gdLst>
                <a:gd name="connsiteX0" fmla="*/ 71440 w 71439"/>
                <a:gd name="connsiteY0" fmla="*/ 16207 h 16207"/>
                <a:gd name="connsiteX1" fmla="*/ 0 w 71439"/>
                <a:gd name="connsiteY1" fmla="*/ 16207 h 16207"/>
                <a:gd name="connsiteX2" fmla="*/ 0 w 71439"/>
                <a:gd name="connsiteY2" fmla="*/ 0 h 16207"/>
                <a:gd name="connsiteX3" fmla="*/ 71440 w 71439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7">
                  <a:moveTo>
                    <a:pt x="71440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Полилиния: фигура 402">
              <a:extLst>
                <a:ext uri="{FF2B5EF4-FFF2-40B4-BE49-F238E27FC236}">
                  <a16:creationId xmlns="" xmlns:a16="http://schemas.microsoft.com/office/drawing/2014/main" id="{047C2146-D4F2-469E-860D-7431D5C188C7}"/>
                </a:ext>
              </a:extLst>
            </p:cNvPr>
            <p:cNvSpPr/>
            <p:nvPr/>
          </p:nvSpPr>
          <p:spPr>
            <a:xfrm>
              <a:off x="6526520" y="5622080"/>
              <a:ext cx="71439" cy="16204"/>
            </a:xfrm>
            <a:custGeom>
              <a:avLst/>
              <a:gdLst>
                <a:gd name="connsiteX0" fmla="*/ 71440 w 71439"/>
                <a:gd name="connsiteY0" fmla="*/ 16205 h 16204"/>
                <a:gd name="connsiteX1" fmla="*/ 0 w 71439"/>
                <a:gd name="connsiteY1" fmla="*/ 16205 h 16204"/>
                <a:gd name="connsiteX2" fmla="*/ 0 w 71439"/>
                <a:gd name="connsiteY2" fmla="*/ 0 h 16204"/>
                <a:gd name="connsiteX3" fmla="*/ 71440 w 71439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4">
                  <a:moveTo>
                    <a:pt x="71440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Полилиния: фигура 403">
              <a:extLst>
                <a:ext uri="{FF2B5EF4-FFF2-40B4-BE49-F238E27FC236}">
                  <a16:creationId xmlns="" xmlns:a16="http://schemas.microsoft.com/office/drawing/2014/main" id="{9D57F65E-784B-477C-B468-F1F9C7C36C29}"/>
                </a:ext>
              </a:extLst>
            </p:cNvPr>
            <p:cNvSpPr/>
            <p:nvPr/>
          </p:nvSpPr>
          <p:spPr>
            <a:xfrm>
              <a:off x="5794188" y="5622080"/>
              <a:ext cx="99646" cy="16204"/>
            </a:xfrm>
            <a:custGeom>
              <a:avLst/>
              <a:gdLst>
                <a:gd name="connsiteX0" fmla="*/ 99645 w 99645"/>
                <a:gd name="connsiteY0" fmla="*/ 16205 h 16204"/>
                <a:gd name="connsiteX1" fmla="*/ 0 w 99645"/>
                <a:gd name="connsiteY1" fmla="*/ 16205 h 16204"/>
                <a:gd name="connsiteX2" fmla="*/ 0 w 99645"/>
                <a:gd name="connsiteY2" fmla="*/ 0 h 16204"/>
                <a:gd name="connsiteX3" fmla="*/ 99645 w 9964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4">
                  <a:moveTo>
                    <a:pt x="99645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Полилиния: фигура 404">
              <a:extLst>
                <a:ext uri="{FF2B5EF4-FFF2-40B4-BE49-F238E27FC236}">
                  <a16:creationId xmlns="" xmlns:a16="http://schemas.microsoft.com/office/drawing/2014/main" id="{D1EBCD72-5AF7-4DB4-8B2B-AC56065D9F6E}"/>
                </a:ext>
              </a:extLst>
            </p:cNvPr>
            <p:cNvSpPr/>
            <p:nvPr/>
          </p:nvSpPr>
          <p:spPr>
            <a:xfrm>
              <a:off x="5092459" y="5330048"/>
              <a:ext cx="1505501" cy="25933"/>
            </a:xfrm>
            <a:custGeom>
              <a:avLst/>
              <a:gdLst>
                <a:gd name="connsiteX0" fmla="*/ 1505502 w 1505501"/>
                <a:gd name="connsiteY0" fmla="*/ 25934 h 25934"/>
                <a:gd name="connsiteX1" fmla="*/ 0 w 1505501"/>
                <a:gd name="connsiteY1" fmla="*/ 25934 h 25934"/>
                <a:gd name="connsiteX2" fmla="*/ 0 w 1505501"/>
                <a:gd name="connsiteY2" fmla="*/ 0 h 25934"/>
                <a:gd name="connsiteX3" fmla="*/ 1505502 w 1505501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05501" h="25934">
                  <a:moveTo>
                    <a:pt x="1505502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150550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Полилиния: фигура 405">
              <a:extLst>
                <a:ext uri="{FF2B5EF4-FFF2-40B4-BE49-F238E27FC236}">
                  <a16:creationId xmlns="" xmlns:a16="http://schemas.microsoft.com/office/drawing/2014/main" id="{0875CAF4-AB6B-41B6-A7C5-B1AF27DDCACA}"/>
                </a:ext>
              </a:extLst>
            </p:cNvPr>
            <p:cNvSpPr/>
            <p:nvPr/>
          </p:nvSpPr>
          <p:spPr>
            <a:xfrm>
              <a:off x="5609302" y="4841288"/>
              <a:ext cx="19804" cy="68115"/>
            </a:xfrm>
            <a:custGeom>
              <a:avLst/>
              <a:gdLst>
                <a:gd name="connsiteX0" fmla="*/ 19803 w 19803"/>
                <a:gd name="connsiteY0" fmla="*/ 68115 h 68114"/>
                <a:gd name="connsiteX1" fmla="*/ 0 w 19803"/>
                <a:gd name="connsiteY1" fmla="*/ 68115 h 68114"/>
                <a:gd name="connsiteX2" fmla="*/ 0 w 19803"/>
                <a:gd name="connsiteY2" fmla="*/ 0 h 68114"/>
                <a:gd name="connsiteX3" fmla="*/ 19803 w 19803"/>
                <a:gd name="connsiteY3" fmla="*/ 0 h 6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3" h="68114">
                  <a:moveTo>
                    <a:pt x="19803" y="68115"/>
                  </a:moveTo>
                  <a:lnTo>
                    <a:pt x="0" y="68115"/>
                  </a:lnTo>
                  <a:lnTo>
                    <a:pt x="0" y="0"/>
                  </a:lnTo>
                  <a:lnTo>
                    <a:pt x="1980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Полилиния: фигура 406">
              <a:extLst>
                <a:ext uri="{FF2B5EF4-FFF2-40B4-BE49-F238E27FC236}">
                  <a16:creationId xmlns="" xmlns:a16="http://schemas.microsoft.com/office/drawing/2014/main" id="{70FCB112-DF51-467E-BD9C-20D5A9806605}"/>
                </a:ext>
              </a:extLst>
            </p:cNvPr>
            <p:cNvSpPr/>
            <p:nvPr/>
          </p:nvSpPr>
          <p:spPr>
            <a:xfrm>
              <a:off x="5609302" y="4954216"/>
              <a:ext cx="19804" cy="68115"/>
            </a:xfrm>
            <a:custGeom>
              <a:avLst/>
              <a:gdLst>
                <a:gd name="connsiteX0" fmla="*/ 19803 w 19803"/>
                <a:gd name="connsiteY0" fmla="*/ 68115 h 68114"/>
                <a:gd name="connsiteX1" fmla="*/ 0 w 19803"/>
                <a:gd name="connsiteY1" fmla="*/ 68115 h 68114"/>
                <a:gd name="connsiteX2" fmla="*/ 0 w 19803"/>
                <a:gd name="connsiteY2" fmla="*/ 0 h 68114"/>
                <a:gd name="connsiteX3" fmla="*/ 19803 w 19803"/>
                <a:gd name="connsiteY3" fmla="*/ 0 h 6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3" h="68114">
                  <a:moveTo>
                    <a:pt x="19803" y="68115"/>
                  </a:moveTo>
                  <a:lnTo>
                    <a:pt x="0" y="68115"/>
                  </a:lnTo>
                  <a:lnTo>
                    <a:pt x="0" y="0"/>
                  </a:lnTo>
                  <a:lnTo>
                    <a:pt x="1980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Полилиния: фигура 407">
              <a:extLst>
                <a:ext uri="{FF2B5EF4-FFF2-40B4-BE49-F238E27FC236}">
                  <a16:creationId xmlns="" xmlns:a16="http://schemas.microsoft.com/office/drawing/2014/main" id="{9730843B-366C-4AB9-91A4-5A154E807DB1}"/>
                </a:ext>
              </a:extLst>
            </p:cNvPr>
            <p:cNvSpPr/>
            <p:nvPr/>
          </p:nvSpPr>
          <p:spPr>
            <a:xfrm>
              <a:off x="5686737" y="4841274"/>
              <a:ext cx="39619" cy="22757"/>
            </a:xfrm>
            <a:custGeom>
              <a:avLst/>
              <a:gdLst>
                <a:gd name="connsiteX0" fmla="*/ 39619 w 39619"/>
                <a:gd name="connsiteY0" fmla="*/ 22758 h 22758"/>
                <a:gd name="connsiteX1" fmla="*/ 0 w 39619"/>
                <a:gd name="connsiteY1" fmla="*/ 22758 h 22758"/>
                <a:gd name="connsiteX2" fmla="*/ 0 w 39619"/>
                <a:gd name="connsiteY2" fmla="*/ 0 h 22758"/>
                <a:gd name="connsiteX3" fmla="*/ 39619 w 39619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58">
                  <a:moveTo>
                    <a:pt x="39619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3" name="Полилиния: фигура 408">
              <a:extLst>
                <a:ext uri="{FF2B5EF4-FFF2-40B4-BE49-F238E27FC236}">
                  <a16:creationId xmlns="" xmlns:a16="http://schemas.microsoft.com/office/drawing/2014/main" id="{23579226-CDC9-49A8-BBE0-13751F86CAE8}"/>
                </a:ext>
              </a:extLst>
            </p:cNvPr>
            <p:cNvSpPr/>
            <p:nvPr/>
          </p:nvSpPr>
          <p:spPr>
            <a:xfrm>
              <a:off x="5686737" y="4888610"/>
              <a:ext cx="39619" cy="22760"/>
            </a:xfrm>
            <a:custGeom>
              <a:avLst/>
              <a:gdLst>
                <a:gd name="connsiteX0" fmla="*/ 39619 w 39619"/>
                <a:gd name="connsiteY0" fmla="*/ 22761 h 22760"/>
                <a:gd name="connsiteX1" fmla="*/ 0 w 39619"/>
                <a:gd name="connsiteY1" fmla="*/ 22761 h 22760"/>
                <a:gd name="connsiteX2" fmla="*/ 0 w 39619"/>
                <a:gd name="connsiteY2" fmla="*/ 0 h 22760"/>
                <a:gd name="connsiteX3" fmla="*/ 39619 w 39619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60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Полилиния: фигура 409">
              <a:extLst>
                <a:ext uri="{FF2B5EF4-FFF2-40B4-BE49-F238E27FC236}">
                  <a16:creationId xmlns="" xmlns:a16="http://schemas.microsoft.com/office/drawing/2014/main" id="{1016019B-B358-4EAA-B654-BD31AEE69D0C}"/>
                </a:ext>
              </a:extLst>
            </p:cNvPr>
            <p:cNvSpPr/>
            <p:nvPr/>
          </p:nvSpPr>
          <p:spPr>
            <a:xfrm>
              <a:off x="5686737" y="4935938"/>
              <a:ext cx="39619" cy="22767"/>
            </a:xfrm>
            <a:custGeom>
              <a:avLst/>
              <a:gdLst>
                <a:gd name="connsiteX0" fmla="*/ 39619 w 39619"/>
                <a:gd name="connsiteY0" fmla="*/ 22767 h 22766"/>
                <a:gd name="connsiteX1" fmla="*/ 0 w 39619"/>
                <a:gd name="connsiteY1" fmla="*/ 22767 h 22766"/>
                <a:gd name="connsiteX2" fmla="*/ 0 w 39619"/>
                <a:gd name="connsiteY2" fmla="*/ 0 h 22766"/>
                <a:gd name="connsiteX3" fmla="*/ 39619 w 39619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66">
                  <a:moveTo>
                    <a:pt x="39619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Полилиния: фигура 410">
              <a:extLst>
                <a:ext uri="{FF2B5EF4-FFF2-40B4-BE49-F238E27FC236}">
                  <a16:creationId xmlns="" xmlns:a16="http://schemas.microsoft.com/office/drawing/2014/main" id="{5E57C621-973C-4EA5-9A12-E9D6063FF6B0}"/>
                </a:ext>
              </a:extLst>
            </p:cNvPr>
            <p:cNvSpPr/>
            <p:nvPr/>
          </p:nvSpPr>
          <p:spPr>
            <a:xfrm>
              <a:off x="5686737" y="4983261"/>
              <a:ext cx="39619" cy="22762"/>
            </a:xfrm>
            <a:custGeom>
              <a:avLst/>
              <a:gdLst>
                <a:gd name="connsiteX0" fmla="*/ 39619 w 39619"/>
                <a:gd name="connsiteY0" fmla="*/ 22761 h 22761"/>
                <a:gd name="connsiteX1" fmla="*/ 0 w 39619"/>
                <a:gd name="connsiteY1" fmla="*/ 22761 h 22761"/>
                <a:gd name="connsiteX2" fmla="*/ 0 w 39619"/>
                <a:gd name="connsiteY2" fmla="*/ 0 h 22761"/>
                <a:gd name="connsiteX3" fmla="*/ 39619 w 39619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61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Полилиния: фигура 411">
              <a:extLst>
                <a:ext uri="{FF2B5EF4-FFF2-40B4-BE49-F238E27FC236}">
                  <a16:creationId xmlns="" xmlns:a16="http://schemas.microsoft.com/office/drawing/2014/main" id="{D522E26C-490C-40C5-AF6A-8FC4F68B42BB}"/>
                </a:ext>
              </a:extLst>
            </p:cNvPr>
            <p:cNvSpPr/>
            <p:nvPr/>
          </p:nvSpPr>
          <p:spPr>
            <a:xfrm>
              <a:off x="5755164" y="4841274"/>
              <a:ext cx="19813" cy="22757"/>
            </a:xfrm>
            <a:custGeom>
              <a:avLst/>
              <a:gdLst>
                <a:gd name="connsiteX0" fmla="*/ 19812 w 19812"/>
                <a:gd name="connsiteY0" fmla="*/ 22758 h 22758"/>
                <a:gd name="connsiteX1" fmla="*/ 0 w 19812"/>
                <a:gd name="connsiteY1" fmla="*/ 22758 h 22758"/>
                <a:gd name="connsiteX2" fmla="*/ 0 w 19812"/>
                <a:gd name="connsiteY2" fmla="*/ 0 h 22758"/>
                <a:gd name="connsiteX3" fmla="*/ 19812 w 19812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Полилиния: фигура 412">
              <a:extLst>
                <a:ext uri="{FF2B5EF4-FFF2-40B4-BE49-F238E27FC236}">
                  <a16:creationId xmlns="" xmlns:a16="http://schemas.microsoft.com/office/drawing/2014/main" id="{01411920-838D-44D5-9825-8EA65EF2CD05}"/>
                </a:ext>
              </a:extLst>
            </p:cNvPr>
            <p:cNvSpPr/>
            <p:nvPr/>
          </p:nvSpPr>
          <p:spPr>
            <a:xfrm>
              <a:off x="5755164" y="4888610"/>
              <a:ext cx="19813" cy="22760"/>
            </a:xfrm>
            <a:custGeom>
              <a:avLst/>
              <a:gdLst>
                <a:gd name="connsiteX0" fmla="*/ 19812 w 19812"/>
                <a:gd name="connsiteY0" fmla="*/ 22761 h 22760"/>
                <a:gd name="connsiteX1" fmla="*/ 0 w 19812"/>
                <a:gd name="connsiteY1" fmla="*/ 22761 h 22760"/>
                <a:gd name="connsiteX2" fmla="*/ 0 w 19812"/>
                <a:gd name="connsiteY2" fmla="*/ 0 h 22760"/>
                <a:gd name="connsiteX3" fmla="*/ 19812 w 19812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0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Полилиния: фигура 413">
              <a:extLst>
                <a:ext uri="{FF2B5EF4-FFF2-40B4-BE49-F238E27FC236}">
                  <a16:creationId xmlns="" xmlns:a16="http://schemas.microsoft.com/office/drawing/2014/main" id="{C09760EF-139D-4FDC-9213-2978D3871070}"/>
                </a:ext>
              </a:extLst>
            </p:cNvPr>
            <p:cNvSpPr/>
            <p:nvPr/>
          </p:nvSpPr>
          <p:spPr>
            <a:xfrm>
              <a:off x="5755164" y="4935938"/>
              <a:ext cx="19813" cy="22767"/>
            </a:xfrm>
            <a:custGeom>
              <a:avLst/>
              <a:gdLst>
                <a:gd name="connsiteX0" fmla="*/ 19812 w 19812"/>
                <a:gd name="connsiteY0" fmla="*/ 22767 h 22766"/>
                <a:gd name="connsiteX1" fmla="*/ 0 w 19812"/>
                <a:gd name="connsiteY1" fmla="*/ 22767 h 22766"/>
                <a:gd name="connsiteX2" fmla="*/ 0 w 19812"/>
                <a:gd name="connsiteY2" fmla="*/ 0 h 22766"/>
                <a:gd name="connsiteX3" fmla="*/ 19812 w 19812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6">
                  <a:moveTo>
                    <a:pt x="19812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Полилиния: фигура 414">
              <a:extLst>
                <a:ext uri="{FF2B5EF4-FFF2-40B4-BE49-F238E27FC236}">
                  <a16:creationId xmlns="" xmlns:a16="http://schemas.microsoft.com/office/drawing/2014/main" id="{0DB1DB03-AFDE-43A6-BA9E-04F8D3B64024}"/>
                </a:ext>
              </a:extLst>
            </p:cNvPr>
            <p:cNvSpPr/>
            <p:nvPr/>
          </p:nvSpPr>
          <p:spPr>
            <a:xfrm>
              <a:off x="5755164" y="4983261"/>
              <a:ext cx="19813" cy="22762"/>
            </a:xfrm>
            <a:custGeom>
              <a:avLst/>
              <a:gdLst>
                <a:gd name="connsiteX0" fmla="*/ 19812 w 19812"/>
                <a:gd name="connsiteY0" fmla="*/ 22761 h 22761"/>
                <a:gd name="connsiteX1" fmla="*/ 0 w 19812"/>
                <a:gd name="connsiteY1" fmla="*/ 22761 h 22761"/>
                <a:gd name="connsiteX2" fmla="*/ 0 w 19812"/>
                <a:gd name="connsiteY2" fmla="*/ 0 h 22761"/>
                <a:gd name="connsiteX3" fmla="*/ 19812 w 19812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1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Полилиния: фигура 415">
              <a:extLst>
                <a:ext uri="{FF2B5EF4-FFF2-40B4-BE49-F238E27FC236}">
                  <a16:creationId xmlns="" xmlns:a16="http://schemas.microsoft.com/office/drawing/2014/main" id="{377F0633-5195-47A6-A475-BB41BD5A3A7A}"/>
                </a:ext>
              </a:extLst>
            </p:cNvPr>
            <p:cNvSpPr/>
            <p:nvPr/>
          </p:nvSpPr>
          <p:spPr>
            <a:xfrm>
              <a:off x="5794783" y="4841274"/>
              <a:ext cx="19813" cy="22757"/>
            </a:xfrm>
            <a:custGeom>
              <a:avLst/>
              <a:gdLst>
                <a:gd name="connsiteX0" fmla="*/ 19812 w 19812"/>
                <a:gd name="connsiteY0" fmla="*/ 22758 h 22758"/>
                <a:gd name="connsiteX1" fmla="*/ 0 w 19812"/>
                <a:gd name="connsiteY1" fmla="*/ 22758 h 22758"/>
                <a:gd name="connsiteX2" fmla="*/ 0 w 19812"/>
                <a:gd name="connsiteY2" fmla="*/ 0 h 22758"/>
                <a:gd name="connsiteX3" fmla="*/ 19812 w 19812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Полилиния: фигура 416">
              <a:extLst>
                <a:ext uri="{FF2B5EF4-FFF2-40B4-BE49-F238E27FC236}">
                  <a16:creationId xmlns="" xmlns:a16="http://schemas.microsoft.com/office/drawing/2014/main" id="{D1EA2583-5154-4060-883E-31BA78927CAB}"/>
                </a:ext>
              </a:extLst>
            </p:cNvPr>
            <p:cNvSpPr/>
            <p:nvPr/>
          </p:nvSpPr>
          <p:spPr>
            <a:xfrm>
              <a:off x="5794783" y="4888610"/>
              <a:ext cx="19813" cy="22760"/>
            </a:xfrm>
            <a:custGeom>
              <a:avLst/>
              <a:gdLst>
                <a:gd name="connsiteX0" fmla="*/ 19812 w 19812"/>
                <a:gd name="connsiteY0" fmla="*/ 22761 h 22760"/>
                <a:gd name="connsiteX1" fmla="*/ 0 w 19812"/>
                <a:gd name="connsiteY1" fmla="*/ 22761 h 22760"/>
                <a:gd name="connsiteX2" fmla="*/ 0 w 19812"/>
                <a:gd name="connsiteY2" fmla="*/ 0 h 22760"/>
                <a:gd name="connsiteX3" fmla="*/ 19812 w 19812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0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2" name="Полилиния: фигура 417">
              <a:extLst>
                <a:ext uri="{FF2B5EF4-FFF2-40B4-BE49-F238E27FC236}">
                  <a16:creationId xmlns="" xmlns:a16="http://schemas.microsoft.com/office/drawing/2014/main" id="{895ADA6E-9BC8-4CDC-9479-B8A1F527C955}"/>
                </a:ext>
              </a:extLst>
            </p:cNvPr>
            <p:cNvSpPr/>
            <p:nvPr/>
          </p:nvSpPr>
          <p:spPr>
            <a:xfrm>
              <a:off x="5794783" y="4935938"/>
              <a:ext cx="19813" cy="22767"/>
            </a:xfrm>
            <a:custGeom>
              <a:avLst/>
              <a:gdLst>
                <a:gd name="connsiteX0" fmla="*/ 19812 w 19812"/>
                <a:gd name="connsiteY0" fmla="*/ 22767 h 22766"/>
                <a:gd name="connsiteX1" fmla="*/ 0 w 19812"/>
                <a:gd name="connsiteY1" fmla="*/ 22767 h 22766"/>
                <a:gd name="connsiteX2" fmla="*/ 0 w 19812"/>
                <a:gd name="connsiteY2" fmla="*/ 0 h 22766"/>
                <a:gd name="connsiteX3" fmla="*/ 19812 w 19812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6">
                  <a:moveTo>
                    <a:pt x="19812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Полилиния: фигура 418">
              <a:extLst>
                <a:ext uri="{FF2B5EF4-FFF2-40B4-BE49-F238E27FC236}">
                  <a16:creationId xmlns="" xmlns:a16="http://schemas.microsoft.com/office/drawing/2014/main" id="{0E551029-05FD-452D-ABD2-B078CBE5B3C2}"/>
                </a:ext>
              </a:extLst>
            </p:cNvPr>
            <p:cNvSpPr/>
            <p:nvPr/>
          </p:nvSpPr>
          <p:spPr>
            <a:xfrm>
              <a:off x="5794783" y="4983261"/>
              <a:ext cx="19813" cy="22762"/>
            </a:xfrm>
            <a:custGeom>
              <a:avLst/>
              <a:gdLst>
                <a:gd name="connsiteX0" fmla="*/ 19812 w 19812"/>
                <a:gd name="connsiteY0" fmla="*/ 22761 h 22761"/>
                <a:gd name="connsiteX1" fmla="*/ 0 w 19812"/>
                <a:gd name="connsiteY1" fmla="*/ 22761 h 22761"/>
                <a:gd name="connsiteX2" fmla="*/ 0 w 19812"/>
                <a:gd name="connsiteY2" fmla="*/ 0 h 22761"/>
                <a:gd name="connsiteX3" fmla="*/ 19812 w 19812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1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4" name="Полилиния: фигура 419">
              <a:extLst>
                <a:ext uri="{FF2B5EF4-FFF2-40B4-BE49-F238E27FC236}">
                  <a16:creationId xmlns="" xmlns:a16="http://schemas.microsoft.com/office/drawing/2014/main" id="{0827DFC3-3CEF-44E3-9C18-DA69D19769A7}"/>
                </a:ext>
              </a:extLst>
            </p:cNvPr>
            <p:cNvSpPr/>
            <p:nvPr/>
          </p:nvSpPr>
          <p:spPr>
            <a:xfrm>
              <a:off x="6027995" y="4952158"/>
              <a:ext cx="39619" cy="22762"/>
            </a:xfrm>
            <a:custGeom>
              <a:avLst/>
              <a:gdLst>
                <a:gd name="connsiteX0" fmla="*/ 39619 w 39618"/>
                <a:gd name="connsiteY0" fmla="*/ 22761 h 22761"/>
                <a:gd name="connsiteX1" fmla="*/ 0 w 39618"/>
                <a:gd name="connsiteY1" fmla="*/ 22761 h 22761"/>
                <a:gd name="connsiteX2" fmla="*/ 0 w 39618"/>
                <a:gd name="connsiteY2" fmla="*/ 0 h 22761"/>
                <a:gd name="connsiteX3" fmla="*/ 39619 w 39618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8" h="22761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Полилиния: фигура 420">
              <a:extLst>
                <a:ext uri="{FF2B5EF4-FFF2-40B4-BE49-F238E27FC236}">
                  <a16:creationId xmlns="" xmlns:a16="http://schemas.microsoft.com/office/drawing/2014/main" id="{950FFDD5-CB49-44B3-8712-47DFED3F7921}"/>
                </a:ext>
              </a:extLst>
            </p:cNvPr>
            <p:cNvSpPr/>
            <p:nvPr/>
          </p:nvSpPr>
          <p:spPr>
            <a:xfrm>
              <a:off x="6027995" y="4999485"/>
              <a:ext cx="39619" cy="22762"/>
            </a:xfrm>
            <a:custGeom>
              <a:avLst/>
              <a:gdLst>
                <a:gd name="connsiteX0" fmla="*/ 39619 w 39618"/>
                <a:gd name="connsiteY0" fmla="*/ 22761 h 22761"/>
                <a:gd name="connsiteX1" fmla="*/ 0 w 39618"/>
                <a:gd name="connsiteY1" fmla="*/ 22761 h 22761"/>
                <a:gd name="connsiteX2" fmla="*/ 0 w 39618"/>
                <a:gd name="connsiteY2" fmla="*/ 0 h 22761"/>
                <a:gd name="connsiteX3" fmla="*/ 39619 w 39618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8" h="22761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6" name="Полилиния: фигура 421">
              <a:extLst>
                <a:ext uri="{FF2B5EF4-FFF2-40B4-BE49-F238E27FC236}">
                  <a16:creationId xmlns="" xmlns:a16="http://schemas.microsoft.com/office/drawing/2014/main" id="{D9AC8E0C-8BF0-431E-97D3-9CB3EB2B22D2}"/>
                </a:ext>
              </a:extLst>
            </p:cNvPr>
            <p:cNvSpPr/>
            <p:nvPr/>
          </p:nvSpPr>
          <p:spPr>
            <a:xfrm>
              <a:off x="6027995" y="5046808"/>
              <a:ext cx="39619" cy="22760"/>
            </a:xfrm>
            <a:custGeom>
              <a:avLst/>
              <a:gdLst>
                <a:gd name="connsiteX0" fmla="*/ 39619 w 39618"/>
                <a:gd name="connsiteY0" fmla="*/ 22761 h 22760"/>
                <a:gd name="connsiteX1" fmla="*/ 0 w 39618"/>
                <a:gd name="connsiteY1" fmla="*/ 22761 h 22760"/>
                <a:gd name="connsiteX2" fmla="*/ 0 w 39618"/>
                <a:gd name="connsiteY2" fmla="*/ 0 h 22760"/>
                <a:gd name="connsiteX3" fmla="*/ 39619 w 39618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8" h="22760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Полилиния: фигура 422">
              <a:extLst>
                <a:ext uri="{FF2B5EF4-FFF2-40B4-BE49-F238E27FC236}">
                  <a16:creationId xmlns="" xmlns:a16="http://schemas.microsoft.com/office/drawing/2014/main" id="{F1B38139-60C8-4C9C-8188-95039214302B}"/>
                </a:ext>
              </a:extLst>
            </p:cNvPr>
            <p:cNvSpPr/>
            <p:nvPr/>
          </p:nvSpPr>
          <p:spPr>
            <a:xfrm>
              <a:off x="6096422" y="4952158"/>
              <a:ext cx="19806" cy="22762"/>
            </a:xfrm>
            <a:custGeom>
              <a:avLst/>
              <a:gdLst>
                <a:gd name="connsiteX0" fmla="*/ 19806 w 19806"/>
                <a:gd name="connsiteY0" fmla="*/ 22761 h 22761"/>
                <a:gd name="connsiteX1" fmla="*/ 0 w 19806"/>
                <a:gd name="connsiteY1" fmla="*/ 22761 h 22761"/>
                <a:gd name="connsiteX2" fmla="*/ 0 w 19806"/>
                <a:gd name="connsiteY2" fmla="*/ 0 h 22761"/>
                <a:gd name="connsiteX3" fmla="*/ 19806 w 19806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1">
                  <a:moveTo>
                    <a:pt x="19806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8" name="Полилиния: фигура 423">
              <a:extLst>
                <a:ext uri="{FF2B5EF4-FFF2-40B4-BE49-F238E27FC236}">
                  <a16:creationId xmlns="" xmlns:a16="http://schemas.microsoft.com/office/drawing/2014/main" id="{E59D501D-D5E7-432D-AB31-08024C7A76D4}"/>
                </a:ext>
              </a:extLst>
            </p:cNvPr>
            <p:cNvSpPr/>
            <p:nvPr/>
          </p:nvSpPr>
          <p:spPr>
            <a:xfrm>
              <a:off x="6096422" y="4999485"/>
              <a:ext cx="19806" cy="22762"/>
            </a:xfrm>
            <a:custGeom>
              <a:avLst/>
              <a:gdLst>
                <a:gd name="connsiteX0" fmla="*/ 19806 w 19806"/>
                <a:gd name="connsiteY0" fmla="*/ 22761 h 22761"/>
                <a:gd name="connsiteX1" fmla="*/ 0 w 19806"/>
                <a:gd name="connsiteY1" fmla="*/ 22761 h 22761"/>
                <a:gd name="connsiteX2" fmla="*/ 0 w 19806"/>
                <a:gd name="connsiteY2" fmla="*/ 0 h 22761"/>
                <a:gd name="connsiteX3" fmla="*/ 19806 w 19806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1">
                  <a:moveTo>
                    <a:pt x="19806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9" name="Полилиния: фигура 424">
              <a:extLst>
                <a:ext uri="{FF2B5EF4-FFF2-40B4-BE49-F238E27FC236}">
                  <a16:creationId xmlns="" xmlns:a16="http://schemas.microsoft.com/office/drawing/2014/main" id="{C52AF16B-BFC3-4A25-AC03-8493462FE311}"/>
                </a:ext>
              </a:extLst>
            </p:cNvPr>
            <p:cNvSpPr/>
            <p:nvPr/>
          </p:nvSpPr>
          <p:spPr>
            <a:xfrm>
              <a:off x="6096422" y="5046808"/>
              <a:ext cx="19806" cy="22760"/>
            </a:xfrm>
            <a:custGeom>
              <a:avLst/>
              <a:gdLst>
                <a:gd name="connsiteX0" fmla="*/ 19806 w 19806"/>
                <a:gd name="connsiteY0" fmla="*/ 22761 h 22760"/>
                <a:gd name="connsiteX1" fmla="*/ 0 w 19806"/>
                <a:gd name="connsiteY1" fmla="*/ 22761 h 22760"/>
                <a:gd name="connsiteX2" fmla="*/ 0 w 19806"/>
                <a:gd name="connsiteY2" fmla="*/ 0 h 22760"/>
                <a:gd name="connsiteX3" fmla="*/ 19806 w 19806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0">
                  <a:moveTo>
                    <a:pt x="19806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0" name="Полилиния: фигура 425">
              <a:extLst>
                <a:ext uri="{FF2B5EF4-FFF2-40B4-BE49-F238E27FC236}">
                  <a16:creationId xmlns="" xmlns:a16="http://schemas.microsoft.com/office/drawing/2014/main" id="{5780761A-546D-4297-A077-4046B910BBCE}"/>
                </a:ext>
              </a:extLst>
            </p:cNvPr>
            <p:cNvSpPr/>
            <p:nvPr/>
          </p:nvSpPr>
          <p:spPr>
            <a:xfrm>
              <a:off x="5943646" y="4952158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1" name="Полилиния: фигура 426">
              <a:extLst>
                <a:ext uri="{FF2B5EF4-FFF2-40B4-BE49-F238E27FC236}">
                  <a16:creationId xmlns="" xmlns:a16="http://schemas.microsoft.com/office/drawing/2014/main" id="{108BA45E-CF45-451F-B2D2-F48F22286BEE}"/>
                </a:ext>
              </a:extLst>
            </p:cNvPr>
            <p:cNvSpPr/>
            <p:nvPr/>
          </p:nvSpPr>
          <p:spPr>
            <a:xfrm>
              <a:off x="5943646" y="4999485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2" name="Полилиния: фигура 427">
              <a:extLst>
                <a:ext uri="{FF2B5EF4-FFF2-40B4-BE49-F238E27FC236}">
                  <a16:creationId xmlns="" xmlns:a16="http://schemas.microsoft.com/office/drawing/2014/main" id="{4023DA9F-9F38-44F5-B1E0-3F997ADB1E61}"/>
                </a:ext>
              </a:extLst>
            </p:cNvPr>
            <p:cNvSpPr/>
            <p:nvPr/>
          </p:nvSpPr>
          <p:spPr>
            <a:xfrm>
              <a:off x="6096422" y="5094133"/>
              <a:ext cx="19806" cy="22767"/>
            </a:xfrm>
            <a:custGeom>
              <a:avLst/>
              <a:gdLst>
                <a:gd name="connsiteX0" fmla="*/ 19806 w 19806"/>
                <a:gd name="connsiteY0" fmla="*/ 22767 h 22766"/>
                <a:gd name="connsiteX1" fmla="*/ 0 w 19806"/>
                <a:gd name="connsiteY1" fmla="*/ 22767 h 22766"/>
                <a:gd name="connsiteX2" fmla="*/ 0 w 19806"/>
                <a:gd name="connsiteY2" fmla="*/ 0 h 22766"/>
                <a:gd name="connsiteX3" fmla="*/ 19806 w 19806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6">
                  <a:moveTo>
                    <a:pt x="19806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3" name="Полилиния: фигура 428">
              <a:extLst>
                <a:ext uri="{FF2B5EF4-FFF2-40B4-BE49-F238E27FC236}">
                  <a16:creationId xmlns="" xmlns:a16="http://schemas.microsoft.com/office/drawing/2014/main" id="{0222A530-99A5-43DF-BA9C-07C13801551C}"/>
                </a:ext>
              </a:extLst>
            </p:cNvPr>
            <p:cNvSpPr/>
            <p:nvPr/>
          </p:nvSpPr>
          <p:spPr>
            <a:xfrm>
              <a:off x="6136041" y="4952158"/>
              <a:ext cx="19813" cy="22762"/>
            </a:xfrm>
            <a:custGeom>
              <a:avLst/>
              <a:gdLst>
                <a:gd name="connsiteX0" fmla="*/ 19815 w 19814"/>
                <a:gd name="connsiteY0" fmla="*/ 22761 h 22761"/>
                <a:gd name="connsiteX1" fmla="*/ 0 w 19814"/>
                <a:gd name="connsiteY1" fmla="*/ 22761 h 22761"/>
                <a:gd name="connsiteX2" fmla="*/ 0 w 19814"/>
                <a:gd name="connsiteY2" fmla="*/ 0 h 22761"/>
                <a:gd name="connsiteX3" fmla="*/ 19815 w 19814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4" name="Полилиния: фигура 429">
              <a:extLst>
                <a:ext uri="{FF2B5EF4-FFF2-40B4-BE49-F238E27FC236}">
                  <a16:creationId xmlns="" xmlns:a16="http://schemas.microsoft.com/office/drawing/2014/main" id="{2103F148-D0D8-4071-9CB2-1BF5C12D84BF}"/>
                </a:ext>
              </a:extLst>
            </p:cNvPr>
            <p:cNvSpPr/>
            <p:nvPr/>
          </p:nvSpPr>
          <p:spPr>
            <a:xfrm>
              <a:off x="6136041" y="4999485"/>
              <a:ext cx="19813" cy="22762"/>
            </a:xfrm>
            <a:custGeom>
              <a:avLst/>
              <a:gdLst>
                <a:gd name="connsiteX0" fmla="*/ 19815 w 19814"/>
                <a:gd name="connsiteY0" fmla="*/ 22761 h 22761"/>
                <a:gd name="connsiteX1" fmla="*/ 0 w 19814"/>
                <a:gd name="connsiteY1" fmla="*/ 22761 h 22761"/>
                <a:gd name="connsiteX2" fmla="*/ 0 w 19814"/>
                <a:gd name="connsiteY2" fmla="*/ 0 h 22761"/>
                <a:gd name="connsiteX3" fmla="*/ 19815 w 19814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5" name="Полилиния: фигура 430">
              <a:extLst>
                <a:ext uri="{FF2B5EF4-FFF2-40B4-BE49-F238E27FC236}">
                  <a16:creationId xmlns="" xmlns:a16="http://schemas.microsoft.com/office/drawing/2014/main" id="{8034A318-AFF4-400E-8D78-99BB51079A4C}"/>
                </a:ext>
              </a:extLst>
            </p:cNvPr>
            <p:cNvSpPr/>
            <p:nvPr/>
          </p:nvSpPr>
          <p:spPr>
            <a:xfrm>
              <a:off x="6136041" y="5046808"/>
              <a:ext cx="19813" cy="22760"/>
            </a:xfrm>
            <a:custGeom>
              <a:avLst/>
              <a:gdLst>
                <a:gd name="connsiteX0" fmla="*/ 19815 w 19814"/>
                <a:gd name="connsiteY0" fmla="*/ 22761 h 22760"/>
                <a:gd name="connsiteX1" fmla="*/ 0 w 19814"/>
                <a:gd name="connsiteY1" fmla="*/ 22761 h 22760"/>
                <a:gd name="connsiteX2" fmla="*/ 0 w 19814"/>
                <a:gd name="connsiteY2" fmla="*/ 0 h 22760"/>
                <a:gd name="connsiteX3" fmla="*/ 19815 w 19814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0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6" name="Полилиния: фигура 431">
              <a:extLst>
                <a:ext uri="{FF2B5EF4-FFF2-40B4-BE49-F238E27FC236}">
                  <a16:creationId xmlns="" xmlns:a16="http://schemas.microsoft.com/office/drawing/2014/main" id="{27E538AC-2866-4588-876D-B7B5118961BF}"/>
                </a:ext>
              </a:extLst>
            </p:cNvPr>
            <p:cNvSpPr/>
            <p:nvPr/>
          </p:nvSpPr>
          <p:spPr>
            <a:xfrm>
              <a:off x="6136041" y="5094133"/>
              <a:ext cx="19813" cy="22767"/>
            </a:xfrm>
            <a:custGeom>
              <a:avLst/>
              <a:gdLst>
                <a:gd name="connsiteX0" fmla="*/ 19815 w 19814"/>
                <a:gd name="connsiteY0" fmla="*/ 22767 h 22766"/>
                <a:gd name="connsiteX1" fmla="*/ 0 w 19814"/>
                <a:gd name="connsiteY1" fmla="*/ 22767 h 22766"/>
                <a:gd name="connsiteX2" fmla="*/ 0 w 19814"/>
                <a:gd name="connsiteY2" fmla="*/ 0 h 22766"/>
                <a:gd name="connsiteX3" fmla="*/ 19815 w 19814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6">
                  <a:moveTo>
                    <a:pt x="19815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7" name="Полилиния: фигура 432">
              <a:extLst>
                <a:ext uri="{FF2B5EF4-FFF2-40B4-BE49-F238E27FC236}">
                  <a16:creationId xmlns="" xmlns:a16="http://schemas.microsoft.com/office/drawing/2014/main" id="{28C518B7-9255-40BA-AB62-2A2412765867}"/>
                </a:ext>
              </a:extLst>
            </p:cNvPr>
            <p:cNvSpPr/>
            <p:nvPr/>
          </p:nvSpPr>
          <p:spPr>
            <a:xfrm>
              <a:off x="6136041" y="5155380"/>
              <a:ext cx="19813" cy="22757"/>
            </a:xfrm>
            <a:custGeom>
              <a:avLst/>
              <a:gdLst>
                <a:gd name="connsiteX0" fmla="*/ 19815 w 19814"/>
                <a:gd name="connsiteY0" fmla="*/ 22758 h 22757"/>
                <a:gd name="connsiteX1" fmla="*/ 0 w 19814"/>
                <a:gd name="connsiteY1" fmla="*/ 22758 h 22757"/>
                <a:gd name="connsiteX2" fmla="*/ 0 w 19814"/>
                <a:gd name="connsiteY2" fmla="*/ 0 h 22757"/>
                <a:gd name="connsiteX3" fmla="*/ 19815 w 19814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8" name="Полилиния: фигура 433">
              <a:extLst>
                <a:ext uri="{FF2B5EF4-FFF2-40B4-BE49-F238E27FC236}">
                  <a16:creationId xmlns="" xmlns:a16="http://schemas.microsoft.com/office/drawing/2014/main" id="{9C3B835E-901A-4937-936E-CD654E7A2532}"/>
                </a:ext>
              </a:extLst>
            </p:cNvPr>
            <p:cNvSpPr/>
            <p:nvPr/>
          </p:nvSpPr>
          <p:spPr>
            <a:xfrm>
              <a:off x="6136041" y="5202703"/>
              <a:ext cx="19813" cy="22757"/>
            </a:xfrm>
            <a:custGeom>
              <a:avLst/>
              <a:gdLst>
                <a:gd name="connsiteX0" fmla="*/ 19815 w 19814"/>
                <a:gd name="connsiteY0" fmla="*/ 22758 h 22757"/>
                <a:gd name="connsiteX1" fmla="*/ 0 w 19814"/>
                <a:gd name="connsiteY1" fmla="*/ 22758 h 22757"/>
                <a:gd name="connsiteX2" fmla="*/ 0 w 19814"/>
                <a:gd name="connsiteY2" fmla="*/ 0 h 22757"/>
                <a:gd name="connsiteX3" fmla="*/ 19815 w 19814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9" name="Полилиния: фигура 434">
              <a:extLst>
                <a:ext uri="{FF2B5EF4-FFF2-40B4-BE49-F238E27FC236}">
                  <a16:creationId xmlns="" xmlns:a16="http://schemas.microsoft.com/office/drawing/2014/main" id="{0604A7FF-7C51-4FD5-95D5-94C3508EAAE4}"/>
                </a:ext>
              </a:extLst>
            </p:cNvPr>
            <p:cNvSpPr/>
            <p:nvPr/>
          </p:nvSpPr>
          <p:spPr>
            <a:xfrm>
              <a:off x="6255500" y="4952158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0" name="Полилиния: фигура 435">
              <a:extLst>
                <a:ext uri="{FF2B5EF4-FFF2-40B4-BE49-F238E27FC236}">
                  <a16:creationId xmlns="" xmlns:a16="http://schemas.microsoft.com/office/drawing/2014/main" id="{123C5A86-3D59-477A-A909-ED563D36A26E}"/>
                </a:ext>
              </a:extLst>
            </p:cNvPr>
            <p:cNvSpPr/>
            <p:nvPr/>
          </p:nvSpPr>
          <p:spPr>
            <a:xfrm>
              <a:off x="6255500" y="4999485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1" name="Полилиния: фигура 436">
              <a:extLst>
                <a:ext uri="{FF2B5EF4-FFF2-40B4-BE49-F238E27FC236}">
                  <a16:creationId xmlns="" xmlns:a16="http://schemas.microsoft.com/office/drawing/2014/main" id="{4A5D2C25-6CD8-4256-97A1-403340FDDD97}"/>
                </a:ext>
              </a:extLst>
            </p:cNvPr>
            <p:cNvSpPr/>
            <p:nvPr/>
          </p:nvSpPr>
          <p:spPr>
            <a:xfrm>
              <a:off x="6255500" y="5046808"/>
              <a:ext cx="19815" cy="22760"/>
            </a:xfrm>
            <a:custGeom>
              <a:avLst/>
              <a:gdLst>
                <a:gd name="connsiteX0" fmla="*/ 19815 w 19815"/>
                <a:gd name="connsiteY0" fmla="*/ 22761 h 22760"/>
                <a:gd name="connsiteX1" fmla="*/ 0 w 19815"/>
                <a:gd name="connsiteY1" fmla="*/ 22761 h 22760"/>
                <a:gd name="connsiteX2" fmla="*/ 0 w 19815"/>
                <a:gd name="connsiteY2" fmla="*/ 0 h 22760"/>
                <a:gd name="connsiteX3" fmla="*/ 19815 w 19815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0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2" name="Полилиния: фигура 437">
              <a:extLst>
                <a:ext uri="{FF2B5EF4-FFF2-40B4-BE49-F238E27FC236}">
                  <a16:creationId xmlns="" xmlns:a16="http://schemas.microsoft.com/office/drawing/2014/main" id="{DD2BF0FA-2C33-4A3B-B041-058FFD5FE5F7}"/>
                </a:ext>
              </a:extLst>
            </p:cNvPr>
            <p:cNvSpPr/>
            <p:nvPr/>
          </p:nvSpPr>
          <p:spPr>
            <a:xfrm>
              <a:off x="6255500" y="5094133"/>
              <a:ext cx="19815" cy="22767"/>
            </a:xfrm>
            <a:custGeom>
              <a:avLst/>
              <a:gdLst>
                <a:gd name="connsiteX0" fmla="*/ 19815 w 19815"/>
                <a:gd name="connsiteY0" fmla="*/ 22767 h 22766"/>
                <a:gd name="connsiteX1" fmla="*/ 0 w 19815"/>
                <a:gd name="connsiteY1" fmla="*/ 22767 h 22766"/>
                <a:gd name="connsiteX2" fmla="*/ 0 w 19815"/>
                <a:gd name="connsiteY2" fmla="*/ 0 h 22766"/>
                <a:gd name="connsiteX3" fmla="*/ 19815 w 19815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6">
                  <a:moveTo>
                    <a:pt x="19815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3" name="Полилиния: фигура 438">
              <a:extLst>
                <a:ext uri="{FF2B5EF4-FFF2-40B4-BE49-F238E27FC236}">
                  <a16:creationId xmlns="" xmlns:a16="http://schemas.microsoft.com/office/drawing/2014/main" id="{FF123156-3390-4E88-9F56-5A98282DEA25}"/>
                </a:ext>
              </a:extLst>
            </p:cNvPr>
            <p:cNvSpPr/>
            <p:nvPr/>
          </p:nvSpPr>
          <p:spPr>
            <a:xfrm>
              <a:off x="6340734" y="4999485"/>
              <a:ext cx="72638" cy="22762"/>
            </a:xfrm>
            <a:custGeom>
              <a:avLst/>
              <a:gdLst>
                <a:gd name="connsiteX0" fmla="*/ 72639 w 72638"/>
                <a:gd name="connsiteY0" fmla="*/ 22761 h 22761"/>
                <a:gd name="connsiteX1" fmla="*/ 0 w 72638"/>
                <a:gd name="connsiteY1" fmla="*/ 22761 h 22761"/>
                <a:gd name="connsiteX2" fmla="*/ 0 w 72638"/>
                <a:gd name="connsiteY2" fmla="*/ 0 h 22761"/>
                <a:gd name="connsiteX3" fmla="*/ 72639 w 72638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38" h="22761">
                  <a:moveTo>
                    <a:pt x="7263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726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4" name="Полилиния: фигура 439">
              <a:extLst>
                <a:ext uri="{FF2B5EF4-FFF2-40B4-BE49-F238E27FC236}">
                  <a16:creationId xmlns="" xmlns:a16="http://schemas.microsoft.com/office/drawing/2014/main" id="{0EBB81A4-00C5-4BAD-90C5-112C0CD43554}"/>
                </a:ext>
              </a:extLst>
            </p:cNvPr>
            <p:cNvSpPr/>
            <p:nvPr/>
          </p:nvSpPr>
          <p:spPr>
            <a:xfrm>
              <a:off x="6340734" y="5046808"/>
              <a:ext cx="72638" cy="22760"/>
            </a:xfrm>
            <a:custGeom>
              <a:avLst/>
              <a:gdLst>
                <a:gd name="connsiteX0" fmla="*/ 72639 w 72638"/>
                <a:gd name="connsiteY0" fmla="*/ 22761 h 22760"/>
                <a:gd name="connsiteX1" fmla="*/ 0 w 72638"/>
                <a:gd name="connsiteY1" fmla="*/ 22761 h 22760"/>
                <a:gd name="connsiteX2" fmla="*/ 0 w 72638"/>
                <a:gd name="connsiteY2" fmla="*/ 0 h 22760"/>
                <a:gd name="connsiteX3" fmla="*/ 72639 w 72638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38" h="22760">
                  <a:moveTo>
                    <a:pt x="7263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726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5" name="Полилиния: фигура 440">
              <a:extLst>
                <a:ext uri="{FF2B5EF4-FFF2-40B4-BE49-F238E27FC236}">
                  <a16:creationId xmlns="" xmlns:a16="http://schemas.microsoft.com/office/drawing/2014/main" id="{1A175922-288A-4C21-8B11-988270EA86E7}"/>
                </a:ext>
              </a:extLst>
            </p:cNvPr>
            <p:cNvSpPr/>
            <p:nvPr/>
          </p:nvSpPr>
          <p:spPr>
            <a:xfrm>
              <a:off x="6340734" y="5094133"/>
              <a:ext cx="72638" cy="22767"/>
            </a:xfrm>
            <a:custGeom>
              <a:avLst/>
              <a:gdLst>
                <a:gd name="connsiteX0" fmla="*/ 72639 w 72638"/>
                <a:gd name="connsiteY0" fmla="*/ 22767 h 22766"/>
                <a:gd name="connsiteX1" fmla="*/ 0 w 72638"/>
                <a:gd name="connsiteY1" fmla="*/ 22767 h 22766"/>
                <a:gd name="connsiteX2" fmla="*/ 0 w 72638"/>
                <a:gd name="connsiteY2" fmla="*/ 0 h 22766"/>
                <a:gd name="connsiteX3" fmla="*/ 72639 w 72638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38" h="22766">
                  <a:moveTo>
                    <a:pt x="72639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726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6" name="Полилиния: фигура 441">
              <a:extLst>
                <a:ext uri="{FF2B5EF4-FFF2-40B4-BE49-F238E27FC236}">
                  <a16:creationId xmlns="" xmlns:a16="http://schemas.microsoft.com/office/drawing/2014/main" id="{824067CC-CF1E-4AFB-9189-84B0BD61C76A}"/>
                </a:ext>
              </a:extLst>
            </p:cNvPr>
            <p:cNvSpPr/>
            <p:nvPr/>
          </p:nvSpPr>
          <p:spPr>
            <a:xfrm>
              <a:off x="6255500" y="5155380"/>
              <a:ext cx="19815" cy="22757"/>
            </a:xfrm>
            <a:custGeom>
              <a:avLst/>
              <a:gdLst>
                <a:gd name="connsiteX0" fmla="*/ 19815 w 19815"/>
                <a:gd name="connsiteY0" fmla="*/ 22758 h 22757"/>
                <a:gd name="connsiteX1" fmla="*/ 0 w 19815"/>
                <a:gd name="connsiteY1" fmla="*/ 22758 h 22757"/>
                <a:gd name="connsiteX2" fmla="*/ 0 w 19815"/>
                <a:gd name="connsiteY2" fmla="*/ 0 h 22757"/>
                <a:gd name="connsiteX3" fmla="*/ 19815 w 19815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7" name="Полилиния: фигура 442">
              <a:extLst>
                <a:ext uri="{FF2B5EF4-FFF2-40B4-BE49-F238E27FC236}">
                  <a16:creationId xmlns="" xmlns:a16="http://schemas.microsoft.com/office/drawing/2014/main" id="{5B3D1876-67EE-48D8-9EA2-351088D19EAD}"/>
                </a:ext>
              </a:extLst>
            </p:cNvPr>
            <p:cNvSpPr/>
            <p:nvPr/>
          </p:nvSpPr>
          <p:spPr>
            <a:xfrm>
              <a:off x="6318819" y="5178612"/>
              <a:ext cx="19815" cy="22757"/>
            </a:xfrm>
            <a:custGeom>
              <a:avLst/>
              <a:gdLst>
                <a:gd name="connsiteX0" fmla="*/ 19815 w 19815"/>
                <a:gd name="connsiteY0" fmla="*/ 22758 h 22758"/>
                <a:gd name="connsiteX1" fmla="*/ 0 w 19815"/>
                <a:gd name="connsiteY1" fmla="*/ 22758 h 22758"/>
                <a:gd name="connsiteX2" fmla="*/ 0 w 19815"/>
                <a:gd name="connsiteY2" fmla="*/ 0 h 22758"/>
                <a:gd name="connsiteX3" fmla="*/ 19815 w 19815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8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8" name="Полилиния: фигура 443">
              <a:extLst>
                <a:ext uri="{FF2B5EF4-FFF2-40B4-BE49-F238E27FC236}">
                  <a16:creationId xmlns="" xmlns:a16="http://schemas.microsoft.com/office/drawing/2014/main" id="{56602201-BDFD-49DA-8083-51108BEEAC42}"/>
                </a:ext>
              </a:extLst>
            </p:cNvPr>
            <p:cNvSpPr/>
            <p:nvPr/>
          </p:nvSpPr>
          <p:spPr>
            <a:xfrm>
              <a:off x="6318819" y="5228534"/>
              <a:ext cx="19815" cy="22757"/>
            </a:xfrm>
            <a:custGeom>
              <a:avLst/>
              <a:gdLst>
                <a:gd name="connsiteX0" fmla="*/ 19815 w 19815"/>
                <a:gd name="connsiteY0" fmla="*/ 22758 h 22758"/>
                <a:gd name="connsiteX1" fmla="*/ 0 w 19815"/>
                <a:gd name="connsiteY1" fmla="*/ 22758 h 22758"/>
                <a:gd name="connsiteX2" fmla="*/ 0 w 19815"/>
                <a:gd name="connsiteY2" fmla="*/ 0 h 22758"/>
                <a:gd name="connsiteX3" fmla="*/ 19815 w 19815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8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9" name="Полилиния: фигура 444">
              <a:extLst>
                <a:ext uri="{FF2B5EF4-FFF2-40B4-BE49-F238E27FC236}">
                  <a16:creationId xmlns="" xmlns:a16="http://schemas.microsoft.com/office/drawing/2014/main" id="{1F362036-6404-49B8-AF8D-C7E6A52B2247}"/>
                </a:ext>
              </a:extLst>
            </p:cNvPr>
            <p:cNvSpPr/>
            <p:nvPr/>
          </p:nvSpPr>
          <p:spPr>
            <a:xfrm>
              <a:off x="6419972" y="5178612"/>
              <a:ext cx="19811" cy="22757"/>
            </a:xfrm>
            <a:custGeom>
              <a:avLst/>
              <a:gdLst>
                <a:gd name="connsiteX0" fmla="*/ 19812 w 19811"/>
                <a:gd name="connsiteY0" fmla="*/ 22758 h 22758"/>
                <a:gd name="connsiteX1" fmla="*/ 0 w 19811"/>
                <a:gd name="connsiteY1" fmla="*/ 22758 h 22758"/>
                <a:gd name="connsiteX2" fmla="*/ 0 w 19811"/>
                <a:gd name="connsiteY2" fmla="*/ 0 h 22758"/>
                <a:gd name="connsiteX3" fmla="*/ 19812 w 19811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1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0" name="Полилиния: фигура 445">
              <a:extLst>
                <a:ext uri="{FF2B5EF4-FFF2-40B4-BE49-F238E27FC236}">
                  <a16:creationId xmlns="" xmlns:a16="http://schemas.microsoft.com/office/drawing/2014/main" id="{14FC4621-5AFB-49D6-A650-6F306CB7EC57}"/>
                </a:ext>
              </a:extLst>
            </p:cNvPr>
            <p:cNvSpPr/>
            <p:nvPr/>
          </p:nvSpPr>
          <p:spPr>
            <a:xfrm>
              <a:off x="6419972" y="5228534"/>
              <a:ext cx="19811" cy="22757"/>
            </a:xfrm>
            <a:custGeom>
              <a:avLst/>
              <a:gdLst>
                <a:gd name="connsiteX0" fmla="*/ 19812 w 19811"/>
                <a:gd name="connsiteY0" fmla="*/ 22758 h 22758"/>
                <a:gd name="connsiteX1" fmla="*/ 0 w 19811"/>
                <a:gd name="connsiteY1" fmla="*/ 22758 h 22758"/>
                <a:gd name="connsiteX2" fmla="*/ 0 w 19811"/>
                <a:gd name="connsiteY2" fmla="*/ 0 h 22758"/>
                <a:gd name="connsiteX3" fmla="*/ 19812 w 19811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1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1" name="Полилиния: фигура 446">
              <a:extLst>
                <a:ext uri="{FF2B5EF4-FFF2-40B4-BE49-F238E27FC236}">
                  <a16:creationId xmlns="" xmlns:a16="http://schemas.microsoft.com/office/drawing/2014/main" id="{FF748A7E-E74E-42A6-B616-7F6327A1D1E9}"/>
                </a:ext>
              </a:extLst>
            </p:cNvPr>
            <p:cNvSpPr/>
            <p:nvPr/>
          </p:nvSpPr>
          <p:spPr>
            <a:xfrm>
              <a:off x="6255500" y="5202703"/>
              <a:ext cx="19815" cy="22757"/>
            </a:xfrm>
            <a:custGeom>
              <a:avLst/>
              <a:gdLst>
                <a:gd name="connsiteX0" fmla="*/ 19815 w 19815"/>
                <a:gd name="connsiteY0" fmla="*/ 22758 h 22757"/>
                <a:gd name="connsiteX1" fmla="*/ 0 w 19815"/>
                <a:gd name="connsiteY1" fmla="*/ 22758 h 22757"/>
                <a:gd name="connsiteX2" fmla="*/ 0 w 19815"/>
                <a:gd name="connsiteY2" fmla="*/ 0 h 22757"/>
                <a:gd name="connsiteX3" fmla="*/ 19815 w 19815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2" name="Полилиния: фигура 447">
              <a:extLst>
                <a:ext uri="{FF2B5EF4-FFF2-40B4-BE49-F238E27FC236}">
                  <a16:creationId xmlns="" xmlns:a16="http://schemas.microsoft.com/office/drawing/2014/main" id="{26142709-7841-48B3-A1AD-A7FAE94968C6}"/>
                </a:ext>
              </a:extLst>
            </p:cNvPr>
            <p:cNvSpPr/>
            <p:nvPr/>
          </p:nvSpPr>
          <p:spPr>
            <a:xfrm>
              <a:off x="5445419" y="4852651"/>
              <a:ext cx="33614" cy="22241"/>
            </a:xfrm>
            <a:custGeom>
              <a:avLst/>
              <a:gdLst>
                <a:gd name="connsiteX0" fmla="*/ 33616 w 33615"/>
                <a:gd name="connsiteY0" fmla="*/ 22241 h 22241"/>
                <a:gd name="connsiteX1" fmla="*/ 0 w 33615"/>
                <a:gd name="connsiteY1" fmla="*/ 22241 h 22241"/>
                <a:gd name="connsiteX2" fmla="*/ 0 w 33615"/>
                <a:gd name="connsiteY2" fmla="*/ 0 h 22241"/>
                <a:gd name="connsiteX3" fmla="*/ 33616 w 33615"/>
                <a:gd name="connsiteY3" fmla="*/ 0 h 2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41">
                  <a:moveTo>
                    <a:pt x="33616" y="22241"/>
                  </a:moveTo>
                  <a:lnTo>
                    <a:pt x="0" y="22241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3" name="Полилиния: фигура 448">
              <a:extLst>
                <a:ext uri="{FF2B5EF4-FFF2-40B4-BE49-F238E27FC236}">
                  <a16:creationId xmlns="" xmlns:a16="http://schemas.microsoft.com/office/drawing/2014/main" id="{AC5AB1DF-919D-49CC-87DE-D36397E70E7F}"/>
                </a:ext>
              </a:extLst>
            </p:cNvPr>
            <p:cNvSpPr/>
            <p:nvPr/>
          </p:nvSpPr>
          <p:spPr>
            <a:xfrm>
              <a:off x="5445419" y="4891069"/>
              <a:ext cx="33614" cy="22227"/>
            </a:xfrm>
            <a:custGeom>
              <a:avLst/>
              <a:gdLst>
                <a:gd name="connsiteX0" fmla="*/ 33616 w 33615"/>
                <a:gd name="connsiteY0" fmla="*/ 22227 h 22227"/>
                <a:gd name="connsiteX1" fmla="*/ 0 w 33615"/>
                <a:gd name="connsiteY1" fmla="*/ 22227 h 22227"/>
                <a:gd name="connsiteX2" fmla="*/ 0 w 33615"/>
                <a:gd name="connsiteY2" fmla="*/ 0 h 22227"/>
                <a:gd name="connsiteX3" fmla="*/ 33616 w 33615"/>
                <a:gd name="connsiteY3" fmla="*/ 0 h 22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27">
                  <a:moveTo>
                    <a:pt x="33616" y="22227"/>
                  </a:moveTo>
                  <a:lnTo>
                    <a:pt x="0" y="22227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4" name="Полилиния: фигура 449">
              <a:extLst>
                <a:ext uri="{FF2B5EF4-FFF2-40B4-BE49-F238E27FC236}">
                  <a16:creationId xmlns="" xmlns:a16="http://schemas.microsoft.com/office/drawing/2014/main" id="{285B6B71-D8E0-4146-A9CD-7B80055A1B2F}"/>
                </a:ext>
              </a:extLst>
            </p:cNvPr>
            <p:cNvSpPr/>
            <p:nvPr/>
          </p:nvSpPr>
          <p:spPr>
            <a:xfrm>
              <a:off x="5445419" y="4952947"/>
              <a:ext cx="33614" cy="22234"/>
            </a:xfrm>
            <a:custGeom>
              <a:avLst/>
              <a:gdLst>
                <a:gd name="connsiteX0" fmla="*/ 33616 w 33615"/>
                <a:gd name="connsiteY0" fmla="*/ 22236 h 22235"/>
                <a:gd name="connsiteX1" fmla="*/ 0 w 33615"/>
                <a:gd name="connsiteY1" fmla="*/ 22236 h 22235"/>
                <a:gd name="connsiteX2" fmla="*/ 0 w 33615"/>
                <a:gd name="connsiteY2" fmla="*/ 0 h 22235"/>
                <a:gd name="connsiteX3" fmla="*/ 33616 w 33615"/>
                <a:gd name="connsiteY3" fmla="*/ 0 h 22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35">
                  <a:moveTo>
                    <a:pt x="33616" y="22236"/>
                  </a:moveTo>
                  <a:lnTo>
                    <a:pt x="0" y="22236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5" name="Полилиния: фигура 450">
              <a:extLst>
                <a:ext uri="{FF2B5EF4-FFF2-40B4-BE49-F238E27FC236}">
                  <a16:creationId xmlns="" xmlns:a16="http://schemas.microsoft.com/office/drawing/2014/main" id="{01470D2E-188B-4348-A4FC-D260A1ADBDA5}"/>
                </a:ext>
              </a:extLst>
            </p:cNvPr>
            <p:cNvSpPr/>
            <p:nvPr/>
          </p:nvSpPr>
          <p:spPr>
            <a:xfrm>
              <a:off x="5445419" y="4991356"/>
              <a:ext cx="33614" cy="22230"/>
            </a:xfrm>
            <a:custGeom>
              <a:avLst/>
              <a:gdLst>
                <a:gd name="connsiteX0" fmla="*/ 33616 w 33615"/>
                <a:gd name="connsiteY0" fmla="*/ 22230 h 22229"/>
                <a:gd name="connsiteX1" fmla="*/ 0 w 33615"/>
                <a:gd name="connsiteY1" fmla="*/ 22230 h 22229"/>
                <a:gd name="connsiteX2" fmla="*/ 0 w 33615"/>
                <a:gd name="connsiteY2" fmla="*/ 0 h 22229"/>
                <a:gd name="connsiteX3" fmla="*/ 33616 w 33615"/>
                <a:gd name="connsiteY3" fmla="*/ 0 h 2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29">
                  <a:moveTo>
                    <a:pt x="33616" y="22230"/>
                  </a:moveTo>
                  <a:lnTo>
                    <a:pt x="0" y="22230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6" name="Полилиния: фигура 451">
              <a:extLst>
                <a:ext uri="{FF2B5EF4-FFF2-40B4-BE49-F238E27FC236}">
                  <a16:creationId xmlns="" xmlns:a16="http://schemas.microsoft.com/office/drawing/2014/main" id="{73AEEBD7-0C92-4C54-955C-A5E160E61B73}"/>
                </a:ext>
              </a:extLst>
            </p:cNvPr>
            <p:cNvSpPr/>
            <p:nvPr/>
          </p:nvSpPr>
          <p:spPr>
            <a:xfrm>
              <a:off x="5445419" y="5043977"/>
              <a:ext cx="33614" cy="22230"/>
            </a:xfrm>
            <a:custGeom>
              <a:avLst/>
              <a:gdLst>
                <a:gd name="connsiteX0" fmla="*/ 33616 w 33615"/>
                <a:gd name="connsiteY0" fmla="*/ 22229 h 22229"/>
                <a:gd name="connsiteX1" fmla="*/ 0 w 33615"/>
                <a:gd name="connsiteY1" fmla="*/ 22229 h 22229"/>
                <a:gd name="connsiteX2" fmla="*/ 0 w 33615"/>
                <a:gd name="connsiteY2" fmla="*/ 0 h 22229"/>
                <a:gd name="connsiteX3" fmla="*/ 33616 w 33615"/>
                <a:gd name="connsiteY3" fmla="*/ 0 h 2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29">
                  <a:moveTo>
                    <a:pt x="33616" y="22229"/>
                  </a:moveTo>
                  <a:lnTo>
                    <a:pt x="0" y="22229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7" name="Полилиния: фигура 452">
              <a:extLst>
                <a:ext uri="{FF2B5EF4-FFF2-40B4-BE49-F238E27FC236}">
                  <a16:creationId xmlns="" xmlns:a16="http://schemas.microsoft.com/office/drawing/2014/main" id="{D08271A3-0846-4292-B517-8827F016CDB9}"/>
                </a:ext>
              </a:extLst>
            </p:cNvPr>
            <p:cNvSpPr/>
            <p:nvPr/>
          </p:nvSpPr>
          <p:spPr>
            <a:xfrm>
              <a:off x="5445419" y="5082381"/>
              <a:ext cx="33614" cy="22234"/>
            </a:xfrm>
            <a:custGeom>
              <a:avLst/>
              <a:gdLst>
                <a:gd name="connsiteX0" fmla="*/ 33616 w 33615"/>
                <a:gd name="connsiteY0" fmla="*/ 22236 h 22235"/>
                <a:gd name="connsiteX1" fmla="*/ 0 w 33615"/>
                <a:gd name="connsiteY1" fmla="*/ 22236 h 22235"/>
                <a:gd name="connsiteX2" fmla="*/ 0 w 33615"/>
                <a:gd name="connsiteY2" fmla="*/ 0 h 22235"/>
                <a:gd name="connsiteX3" fmla="*/ 33616 w 33615"/>
                <a:gd name="connsiteY3" fmla="*/ 0 h 22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35">
                  <a:moveTo>
                    <a:pt x="33616" y="22236"/>
                  </a:moveTo>
                  <a:lnTo>
                    <a:pt x="0" y="22236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8" name="Полилиния: фигура 453">
              <a:extLst>
                <a:ext uri="{FF2B5EF4-FFF2-40B4-BE49-F238E27FC236}">
                  <a16:creationId xmlns="" xmlns:a16="http://schemas.microsoft.com/office/drawing/2014/main" id="{5A92DD87-79F3-4815-B15D-8CB7B11A06F5}"/>
                </a:ext>
              </a:extLst>
            </p:cNvPr>
            <p:cNvSpPr/>
            <p:nvPr/>
          </p:nvSpPr>
          <p:spPr>
            <a:xfrm>
              <a:off x="5445419" y="5134995"/>
              <a:ext cx="33614" cy="22241"/>
            </a:xfrm>
            <a:custGeom>
              <a:avLst/>
              <a:gdLst>
                <a:gd name="connsiteX0" fmla="*/ 33616 w 33615"/>
                <a:gd name="connsiteY0" fmla="*/ 22242 h 22241"/>
                <a:gd name="connsiteX1" fmla="*/ 0 w 33615"/>
                <a:gd name="connsiteY1" fmla="*/ 22242 h 22241"/>
                <a:gd name="connsiteX2" fmla="*/ 0 w 33615"/>
                <a:gd name="connsiteY2" fmla="*/ 0 h 22241"/>
                <a:gd name="connsiteX3" fmla="*/ 33616 w 33615"/>
                <a:gd name="connsiteY3" fmla="*/ 0 h 2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41">
                  <a:moveTo>
                    <a:pt x="33616" y="22242"/>
                  </a:moveTo>
                  <a:lnTo>
                    <a:pt x="0" y="22242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9" name="Полилиния: фигура 454">
              <a:extLst>
                <a:ext uri="{FF2B5EF4-FFF2-40B4-BE49-F238E27FC236}">
                  <a16:creationId xmlns="" xmlns:a16="http://schemas.microsoft.com/office/drawing/2014/main" id="{656A8988-F95B-4E5F-A355-ADACDE28A57B}"/>
                </a:ext>
              </a:extLst>
            </p:cNvPr>
            <p:cNvSpPr/>
            <p:nvPr/>
          </p:nvSpPr>
          <p:spPr>
            <a:xfrm>
              <a:off x="6665190" y="5402057"/>
              <a:ext cx="182476" cy="25938"/>
            </a:xfrm>
            <a:custGeom>
              <a:avLst/>
              <a:gdLst>
                <a:gd name="connsiteX0" fmla="*/ 182478 w 182477"/>
                <a:gd name="connsiteY0" fmla="*/ 25938 h 25937"/>
                <a:gd name="connsiteX1" fmla="*/ 0 w 182477"/>
                <a:gd name="connsiteY1" fmla="*/ 25938 h 25937"/>
                <a:gd name="connsiteX2" fmla="*/ 0 w 182477"/>
                <a:gd name="connsiteY2" fmla="*/ 0 h 25937"/>
                <a:gd name="connsiteX3" fmla="*/ 182478 w 18247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477" h="25937">
                  <a:moveTo>
                    <a:pt x="18247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824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0" name="Полилиния: фигура 455">
              <a:extLst>
                <a:ext uri="{FF2B5EF4-FFF2-40B4-BE49-F238E27FC236}">
                  <a16:creationId xmlns="" xmlns:a16="http://schemas.microsoft.com/office/drawing/2014/main" id="{CA8D186A-0408-41EF-9D65-2DC466198093}"/>
                </a:ext>
              </a:extLst>
            </p:cNvPr>
            <p:cNvSpPr/>
            <p:nvPr/>
          </p:nvSpPr>
          <p:spPr>
            <a:xfrm>
              <a:off x="6665190" y="5451571"/>
              <a:ext cx="182476" cy="25933"/>
            </a:xfrm>
            <a:custGeom>
              <a:avLst/>
              <a:gdLst>
                <a:gd name="connsiteX0" fmla="*/ 182478 w 182477"/>
                <a:gd name="connsiteY0" fmla="*/ 25935 h 25934"/>
                <a:gd name="connsiteX1" fmla="*/ 0 w 182477"/>
                <a:gd name="connsiteY1" fmla="*/ 25935 h 25934"/>
                <a:gd name="connsiteX2" fmla="*/ 0 w 182477"/>
                <a:gd name="connsiteY2" fmla="*/ 0 h 25934"/>
                <a:gd name="connsiteX3" fmla="*/ 182478 w 18247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477" h="25934">
                  <a:moveTo>
                    <a:pt x="182478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824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1" name="Полилиния: фигура 456">
              <a:extLst>
                <a:ext uri="{FF2B5EF4-FFF2-40B4-BE49-F238E27FC236}">
                  <a16:creationId xmlns="" xmlns:a16="http://schemas.microsoft.com/office/drawing/2014/main" id="{811CF1A2-29E4-4C8B-9A2F-D14405B4A50A}"/>
                </a:ext>
              </a:extLst>
            </p:cNvPr>
            <p:cNvSpPr/>
            <p:nvPr/>
          </p:nvSpPr>
          <p:spPr>
            <a:xfrm>
              <a:off x="6904099" y="5402057"/>
              <a:ext cx="57999" cy="279443"/>
            </a:xfrm>
            <a:custGeom>
              <a:avLst/>
              <a:gdLst>
                <a:gd name="connsiteX0" fmla="*/ 57999 w 57998"/>
                <a:gd name="connsiteY0" fmla="*/ 279445 h 279445"/>
                <a:gd name="connsiteX1" fmla="*/ 32056 w 57998"/>
                <a:gd name="connsiteY1" fmla="*/ 279445 h 279445"/>
                <a:gd name="connsiteX2" fmla="*/ 32056 w 57998"/>
                <a:gd name="connsiteY2" fmla="*/ 25938 h 279445"/>
                <a:gd name="connsiteX3" fmla="*/ 0 w 57998"/>
                <a:gd name="connsiteY3" fmla="*/ 25938 h 279445"/>
                <a:gd name="connsiteX4" fmla="*/ 0 w 57998"/>
                <a:gd name="connsiteY4" fmla="*/ 0 h 279445"/>
                <a:gd name="connsiteX5" fmla="*/ 57999 w 57998"/>
                <a:gd name="connsiteY5" fmla="*/ 0 h 27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998" h="279445">
                  <a:moveTo>
                    <a:pt x="57999" y="279445"/>
                  </a:moveTo>
                  <a:lnTo>
                    <a:pt x="32056" y="279445"/>
                  </a:lnTo>
                  <a:lnTo>
                    <a:pt x="32056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5799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2" name="Полилиния: фигура 457">
              <a:extLst>
                <a:ext uri="{FF2B5EF4-FFF2-40B4-BE49-F238E27FC236}">
                  <a16:creationId xmlns="" xmlns:a16="http://schemas.microsoft.com/office/drawing/2014/main" id="{9C9C6103-3AA9-482C-97BA-68FC011CE300}"/>
                </a:ext>
              </a:extLst>
            </p:cNvPr>
            <p:cNvSpPr/>
            <p:nvPr/>
          </p:nvSpPr>
          <p:spPr>
            <a:xfrm>
              <a:off x="7012157" y="5451571"/>
              <a:ext cx="115248" cy="25933"/>
            </a:xfrm>
            <a:custGeom>
              <a:avLst/>
              <a:gdLst>
                <a:gd name="connsiteX0" fmla="*/ 115249 w 115249"/>
                <a:gd name="connsiteY0" fmla="*/ 25935 h 25934"/>
                <a:gd name="connsiteX1" fmla="*/ 0 w 115249"/>
                <a:gd name="connsiteY1" fmla="*/ 25935 h 25934"/>
                <a:gd name="connsiteX2" fmla="*/ 0 w 115249"/>
                <a:gd name="connsiteY2" fmla="*/ 0 h 25934"/>
                <a:gd name="connsiteX3" fmla="*/ 115249 w 115249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249" h="25934">
                  <a:moveTo>
                    <a:pt x="1152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152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3" name="Полилиния: фигура 458">
              <a:extLst>
                <a:ext uri="{FF2B5EF4-FFF2-40B4-BE49-F238E27FC236}">
                  <a16:creationId xmlns="" xmlns:a16="http://schemas.microsoft.com/office/drawing/2014/main" id="{517B5F88-F72F-48FE-95EA-89F000B40E1C}"/>
                </a:ext>
              </a:extLst>
            </p:cNvPr>
            <p:cNvSpPr/>
            <p:nvPr/>
          </p:nvSpPr>
          <p:spPr>
            <a:xfrm>
              <a:off x="7210247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4" name="Полилиния: фигура 459">
              <a:extLst>
                <a:ext uri="{FF2B5EF4-FFF2-40B4-BE49-F238E27FC236}">
                  <a16:creationId xmlns="" xmlns:a16="http://schemas.microsoft.com/office/drawing/2014/main" id="{7F9AA2A3-AA31-4A8B-BB88-27F1571D276B}"/>
                </a:ext>
              </a:extLst>
            </p:cNvPr>
            <p:cNvSpPr/>
            <p:nvPr/>
          </p:nvSpPr>
          <p:spPr>
            <a:xfrm>
              <a:off x="7287679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5" name="Полилиния: фигура 460">
              <a:extLst>
                <a:ext uri="{FF2B5EF4-FFF2-40B4-BE49-F238E27FC236}">
                  <a16:creationId xmlns="" xmlns:a16="http://schemas.microsoft.com/office/drawing/2014/main" id="{85701AED-C270-4F0E-A4B7-43BA447FE644}"/>
                </a:ext>
              </a:extLst>
            </p:cNvPr>
            <p:cNvSpPr/>
            <p:nvPr/>
          </p:nvSpPr>
          <p:spPr>
            <a:xfrm>
              <a:off x="7365114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6" name="Полилиния: фигура 461">
              <a:extLst>
                <a:ext uri="{FF2B5EF4-FFF2-40B4-BE49-F238E27FC236}">
                  <a16:creationId xmlns="" xmlns:a16="http://schemas.microsoft.com/office/drawing/2014/main" id="{9936769F-3ED0-4350-986A-0AF365FCE24C}"/>
                </a:ext>
              </a:extLst>
            </p:cNvPr>
            <p:cNvSpPr/>
            <p:nvPr/>
          </p:nvSpPr>
          <p:spPr>
            <a:xfrm>
              <a:off x="7442560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" name="Полилиния: фигура 462">
              <a:extLst>
                <a:ext uri="{FF2B5EF4-FFF2-40B4-BE49-F238E27FC236}">
                  <a16:creationId xmlns="" xmlns:a16="http://schemas.microsoft.com/office/drawing/2014/main" id="{51F9A168-2F86-444E-A426-45BA0F5504CB}"/>
                </a:ext>
              </a:extLst>
            </p:cNvPr>
            <p:cNvSpPr/>
            <p:nvPr/>
          </p:nvSpPr>
          <p:spPr>
            <a:xfrm>
              <a:off x="7519981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" name="Полилиния: фигура 463">
              <a:extLst>
                <a:ext uri="{FF2B5EF4-FFF2-40B4-BE49-F238E27FC236}">
                  <a16:creationId xmlns="" xmlns:a16="http://schemas.microsoft.com/office/drawing/2014/main" id="{47536F77-64BA-46EF-892A-69FDE7FAFE16}"/>
                </a:ext>
              </a:extLst>
            </p:cNvPr>
            <p:cNvSpPr/>
            <p:nvPr/>
          </p:nvSpPr>
          <p:spPr>
            <a:xfrm>
              <a:off x="7597427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" name="Полилиния: фигура 464">
              <a:extLst>
                <a:ext uri="{FF2B5EF4-FFF2-40B4-BE49-F238E27FC236}">
                  <a16:creationId xmlns="" xmlns:a16="http://schemas.microsoft.com/office/drawing/2014/main" id="{398A6D29-AEAA-41F0-A6F2-BDB298273EE4}"/>
                </a:ext>
              </a:extLst>
            </p:cNvPr>
            <p:cNvSpPr/>
            <p:nvPr/>
          </p:nvSpPr>
          <p:spPr>
            <a:xfrm>
              <a:off x="7674869" y="5292610"/>
              <a:ext cx="21598" cy="24982"/>
            </a:xfrm>
            <a:custGeom>
              <a:avLst/>
              <a:gdLst>
                <a:gd name="connsiteX0" fmla="*/ 21598 w 21598"/>
                <a:gd name="connsiteY0" fmla="*/ 24983 h 24982"/>
                <a:gd name="connsiteX1" fmla="*/ 0 w 21598"/>
                <a:gd name="connsiteY1" fmla="*/ 24983 h 24982"/>
                <a:gd name="connsiteX2" fmla="*/ 0 w 21598"/>
                <a:gd name="connsiteY2" fmla="*/ 0 h 24982"/>
                <a:gd name="connsiteX3" fmla="*/ 21598 w 21598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98" h="24982">
                  <a:moveTo>
                    <a:pt x="21598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59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0" name="Полилиния: фигура 465">
              <a:extLst>
                <a:ext uri="{FF2B5EF4-FFF2-40B4-BE49-F238E27FC236}">
                  <a16:creationId xmlns="" xmlns:a16="http://schemas.microsoft.com/office/drawing/2014/main" id="{773A85E7-9832-423F-81E0-4F9C7DE1886D}"/>
                </a:ext>
              </a:extLst>
            </p:cNvPr>
            <p:cNvSpPr/>
            <p:nvPr/>
          </p:nvSpPr>
          <p:spPr>
            <a:xfrm>
              <a:off x="7287679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1" name="Полилиния: фигура 466">
              <a:extLst>
                <a:ext uri="{FF2B5EF4-FFF2-40B4-BE49-F238E27FC236}">
                  <a16:creationId xmlns="" xmlns:a16="http://schemas.microsoft.com/office/drawing/2014/main" id="{231106F9-F2D0-4D1C-864A-56A467621D53}"/>
                </a:ext>
              </a:extLst>
            </p:cNvPr>
            <p:cNvSpPr/>
            <p:nvPr/>
          </p:nvSpPr>
          <p:spPr>
            <a:xfrm>
              <a:off x="7365114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2" name="Полилиния: фигура 467">
              <a:extLst>
                <a:ext uri="{FF2B5EF4-FFF2-40B4-BE49-F238E27FC236}">
                  <a16:creationId xmlns="" xmlns:a16="http://schemas.microsoft.com/office/drawing/2014/main" id="{9BC959AC-5E5C-429B-BA95-8FAA1A66EC61}"/>
                </a:ext>
              </a:extLst>
            </p:cNvPr>
            <p:cNvSpPr/>
            <p:nvPr/>
          </p:nvSpPr>
          <p:spPr>
            <a:xfrm>
              <a:off x="7442560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3" name="Полилиния: фигура 468">
              <a:extLst>
                <a:ext uri="{FF2B5EF4-FFF2-40B4-BE49-F238E27FC236}">
                  <a16:creationId xmlns="" xmlns:a16="http://schemas.microsoft.com/office/drawing/2014/main" id="{96941FE1-71C8-4145-B9E6-AA1F55CF129D}"/>
                </a:ext>
              </a:extLst>
            </p:cNvPr>
            <p:cNvSpPr/>
            <p:nvPr/>
          </p:nvSpPr>
          <p:spPr>
            <a:xfrm>
              <a:off x="7519981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4" name="Полилиния: фигура 469">
              <a:extLst>
                <a:ext uri="{FF2B5EF4-FFF2-40B4-BE49-F238E27FC236}">
                  <a16:creationId xmlns="" xmlns:a16="http://schemas.microsoft.com/office/drawing/2014/main" id="{3EA6684F-AC4F-42B8-B237-5BB4CF0BDDD8}"/>
                </a:ext>
              </a:extLst>
            </p:cNvPr>
            <p:cNvSpPr/>
            <p:nvPr/>
          </p:nvSpPr>
          <p:spPr>
            <a:xfrm>
              <a:off x="7597427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5" name="Полилиния: фигура 470">
              <a:extLst>
                <a:ext uri="{FF2B5EF4-FFF2-40B4-BE49-F238E27FC236}">
                  <a16:creationId xmlns="" xmlns:a16="http://schemas.microsoft.com/office/drawing/2014/main" id="{915515EE-AA13-418F-822A-913F1B8A3E9B}"/>
                </a:ext>
              </a:extLst>
            </p:cNvPr>
            <p:cNvSpPr/>
            <p:nvPr/>
          </p:nvSpPr>
          <p:spPr>
            <a:xfrm>
              <a:off x="7674869" y="5335027"/>
              <a:ext cx="21598" cy="24975"/>
            </a:xfrm>
            <a:custGeom>
              <a:avLst/>
              <a:gdLst>
                <a:gd name="connsiteX0" fmla="*/ 21598 w 21598"/>
                <a:gd name="connsiteY0" fmla="*/ 24977 h 24976"/>
                <a:gd name="connsiteX1" fmla="*/ 0 w 21598"/>
                <a:gd name="connsiteY1" fmla="*/ 24977 h 24976"/>
                <a:gd name="connsiteX2" fmla="*/ 0 w 21598"/>
                <a:gd name="connsiteY2" fmla="*/ 0 h 24976"/>
                <a:gd name="connsiteX3" fmla="*/ 21598 w 21598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98" h="24976">
                  <a:moveTo>
                    <a:pt x="21598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59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6" name="Полилиния: фигура 471">
              <a:extLst>
                <a:ext uri="{FF2B5EF4-FFF2-40B4-BE49-F238E27FC236}">
                  <a16:creationId xmlns="" xmlns:a16="http://schemas.microsoft.com/office/drawing/2014/main" id="{CAB0D2AE-849E-4FF5-83A6-CD9594D30AE8}"/>
                </a:ext>
              </a:extLst>
            </p:cNvPr>
            <p:cNvSpPr/>
            <p:nvPr/>
          </p:nvSpPr>
          <p:spPr>
            <a:xfrm>
              <a:off x="7752294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7" name="Полилиния: фигура 472">
              <a:extLst>
                <a:ext uri="{FF2B5EF4-FFF2-40B4-BE49-F238E27FC236}">
                  <a16:creationId xmlns="" xmlns:a16="http://schemas.microsoft.com/office/drawing/2014/main" id="{6D94AFE9-603C-4176-816B-3D082B7E7BB0}"/>
                </a:ext>
              </a:extLst>
            </p:cNvPr>
            <p:cNvSpPr/>
            <p:nvPr/>
          </p:nvSpPr>
          <p:spPr>
            <a:xfrm>
              <a:off x="7287679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8" name="Полилиния: фигура 473">
              <a:extLst>
                <a:ext uri="{FF2B5EF4-FFF2-40B4-BE49-F238E27FC236}">
                  <a16:creationId xmlns="" xmlns:a16="http://schemas.microsoft.com/office/drawing/2014/main" id="{F38430B4-1387-4CE8-B2A8-759C223E43C8}"/>
                </a:ext>
              </a:extLst>
            </p:cNvPr>
            <p:cNvSpPr/>
            <p:nvPr/>
          </p:nvSpPr>
          <p:spPr>
            <a:xfrm>
              <a:off x="7365114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9" name="Полилиния: фигура 474">
              <a:extLst>
                <a:ext uri="{FF2B5EF4-FFF2-40B4-BE49-F238E27FC236}">
                  <a16:creationId xmlns="" xmlns:a16="http://schemas.microsoft.com/office/drawing/2014/main" id="{D356D193-94A9-4B17-B7FE-0CFC11E8DB99}"/>
                </a:ext>
              </a:extLst>
            </p:cNvPr>
            <p:cNvSpPr/>
            <p:nvPr/>
          </p:nvSpPr>
          <p:spPr>
            <a:xfrm>
              <a:off x="7442560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0" name="Полилиния: фигура 475">
              <a:extLst>
                <a:ext uri="{FF2B5EF4-FFF2-40B4-BE49-F238E27FC236}">
                  <a16:creationId xmlns="" xmlns:a16="http://schemas.microsoft.com/office/drawing/2014/main" id="{FEA4ACC9-CDEE-4CEE-9CE3-D4C8E103A429}"/>
                </a:ext>
              </a:extLst>
            </p:cNvPr>
            <p:cNvSpPr/>
            <p:nvPr/>
          </p:nvSpPr>
          <p:spPr>
            <a:xfrm>
              <a:off x="7519981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1" name="Полилиния: фигура 476">
              <a:extLst>
                <a:ext uri="{FF2B5EF4-FFF2-40B4-BE49-F238E27FC236}">
                  <a16:creationId xmlns="" xmlns:a16="http://schemas.microsoft.com/office/drawing/2014/main" id="{ABC57D27-F4D2-4B24-B21C-6EBC6D9EB958}"/>
                </a:ext>
              </a:extLst>
            </p:cNvPr>
            <p:cNvSpPr/>
            <p:nvPr/>
          </p:nvSpPr>
          <p:spPr>
            <a:xfrm>
              <a:off x="7597427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2" name="Полилиния: фигура 477">
              <a:extLst>
                <a:ext uri="{FF2B5EF4-FFF2-40B4-BE49-F238E27FC236}">
                  <a16:creationId xmlns="" xmlns:a16="http://schemas.microsoft.com/office/drawing/2014/main" id="{5AC647F9-1564-4D4F-B187-941561E5637B}"/>
                </a:ext>
              </a:extLst>
            </p:cNvPr>
            <p:cNvSpPr/>
            <p:nvPr/>
          </p:nvSpPr>
          <p:spPr>
            <a:xfrm>
              <a:off x="7674869" y="5377438"/>
              <a:ext cx="21598" cy="24984"/>
            </a:xfrm>
            <a:custGeom>
              <a:avLst/>
              <a:gdLst>
                <a:gd name="connsiteX0" fmla="*/ 21598 w 21598"/>
                <a:gd name="connsiteY0" fmla="*/ 24985 h 24985"/>
                <a:gd name="connsiteX1" fmla="*/ 0 w 21598"/>
                <a:gd name="connsiteY1" fmla="*/ 24985 h 24985"/>
                <a:gd name="connsiteX2" fmla="*/ 0 w 21598"/>
                <a:gd name="connsiteY2" fmla="*/ 0 h 24985"/>
                <a:gd name="connsiteX3" fmla="*/ 21598 w 21598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98" h="24985">
                  <a:moveTo>
                    <a:pt x="21598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59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3" name="Полилиния: фигура 478">
              <a:extLst>
                <a:ext uri="{FF2B5EF4-FFF2-40B4-BE49-F238E27FC236}">
                  <a16:creationId xmlns="" xmlns:a16="http://schemas.microsoft.com/office/drawing/2014/main" id="{153F9678-137B-488D-A088-7B89F3E5AB03}"/>
                </a:ext>
              </a:extLst>
            </p:cNvPr>
            <p:cNvSpPr/>
            <p:nvPr/>
          </p:nvSpPr>
          <p:spPr>
            <a:xfrm>
              <a:off x="7752294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4" name="Полилиния: фигура 479">
              <a:extLst>
                <a:ext uri="{FF2B5EF4-FFF2-40B4-BE49-F238E27FC236}">
                  <a16:creationId xmlns="" xmlns:a16="http://schemas.microsoft.com/office/drawing/2014/main" id="{BE81E9E8-6AFB-4C91-AB2A-9D9E3F80C963}"/>
                </a:ext>
              </a:extLst>
            </p:cNvPr>
            <p:cNvSpPr/>
            <p:nvPr/>
          </p:nvSpPr>
          <p:spPr>
            <a:xfrm>
              <a:off x="7392325" y="5571965"/>
              <a:ext cx="24938" cy="38383"/>
            </a:xfrm>
            <a:custGeom>
              <a:avLst/>
              <a:gdLst>
                <a:gd name="connsiteX0" fmla="*/ 24938 w 24938"/>
                <a:gd name="connsiteY0" fmla="*/ 38385 h 38384"/>
                <a:gd name="connsiteX1" fmla="*/ 0 w 24938"/>
                <a:gd name="connsiteY1" fmla="*/ 38385 h 38384"/>
                <a:gd name="connsiteX2" fmla="*/ 0 w 24938"/>
                <a:gd name="connsiteY2" fmla="*/ 0 h 38384"/>
                <a:gd name="connsiteX3" fmla="*/ 24938 w 24938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4">
                  <a:moveTo>
                    <a:pt x="24938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5" name="Полилиния: фигура 480">
              <a:extLst>
                <a:ext uri="{FF2B5EF4-FFF2-40B4-BE49-F238E27FC236}">
                  <a16:creationId xmlns="" xmlns:a16="http://schemas.microsoft.com/office/drawing/2014/main" id="{37B1564A-2104-4F64-8076-12B98FCB1F5B}"/>
                </a:ext>
              </a:extLst>
            </p:cNvPr>
            <p:cNvSpPr/>
            <p:nvPr/>
          </p:nvSpPr>
          <p:spPr>
            <a:xfrm>
              <a:off x="7481656" y="5571965"/>
              <a:ext cx="24936" cy="38383"/>
            </a:xfrm>
            <a:custGeom>
              <a:avLst/>
              <a:gdLst>
                <a:gd name="connsiteX0" fmla="*/ 24936 w 24935"/>
                <a:gd name="connsiteY0" fmla="*/ 38385 h 38384"/>
                <a:gd name="connsiteX1" fmla="*/ 0 w 24935"/>
                <a:gd name="connsiteY1" fmla="*/ 38385 h 38384"/>
                <a:gd name="connsiteX2" fmla="*/ 0 w 24935"/>
                <a:gd name="connsiteY2" fmla="*/ 0 h 38384"/>
                <a:gd name="connsiteX3" fmla="*/ 24936 w 24935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5" h="38384">
                  <a:moveTo>
                    <a:pt x="24936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6" name="Полилиния: фигура 481">
              <a:extLst>
                <a:ext uri="{FF2B5EF4-FFF2-40B4-BE49-F238E27FC236}">
                  <a16:creationId xmlns="" xmlns:a16="http://schemas.microsoft.com/office/drawing/2014/main" id="{6DD4E098-AE44-4EF6-A220-39BF86ABA3FF}"/>
                </a:ext>
              </a:extLst>
            </p:cNvPr>
            <p:cNvSpPr/>
            <p:nvPr/>
          </p:nvSpPr>
          <p:spPr>
            <a:xfrm>
              <a:off x="7570994" y="5571965"/>
              <a:ext cx="24938" cy="38383"/>
            </a:xfrm>
            <a:custGeom>
              <a:avLst/>
              <a:gdLst>
                <a:gd name="connsiteX0" fmla="*/ 24938 w 24937"/>
                <a:gd name="connsiteY0" fmla="*/ 38385 h 38384"/>
                <a:gd name="connsiteX1" fmla="*/ 0 w 24937"/>
                <a:gd name="connsiteY1" fmla="*/ 38385 h 38384"/>
                <a:gd name="connsiteX2" fmla="*/ 0 w 24937"/>
                <a:gd name="connsiteY2" fmla="*/ 0 h 38384"/>
                <a:gd name="connsiteX3" fmla="*/ 24938 w 24937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7" h="38384">
                  <a:moveTo>
                    <a:pt x="24938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7" name="Полилиния: фигура 482">
              <a:extLst>
                <a:ext uri="{FF2B5EF4-FFF2-40B4-BE49-F238E27FC236}">
                  <a16:creationId xmlns="" xmlns:a16="http://schemas.microsoft.com/office/drawing/2014/main" id="{645440F3-DA67-4F50-B3F0-46CF9056F7AA}"/>
                </a:ext>
              </a:extLst>
            </p:cNvPr>
            <p:cNvSpPr/>
            <p:nvPr/>
          </p:nvSpPr>
          <p:spPr>
            <a:xfrm>
              <a:off x="7660332" y="5571965"/>
              <a:ext cx="24938" cy="38383"/>
            </a:xfrm>
            <a:custGeom>
              <a:avLst/>
              <a:gdLst>
                <a:gd name="connsiteX0" fmla="*/ 24938 w 24938"/>
                <a:gd name="connsiteY0" fmla="*/ 38385 h 38384"/>
                <a:gd name="connsiteX1" fmla="*/ 0 w 24938"/>
                <a:gd name="connsiteY1" fmla="*/ 38385 h 38384"/>
                <a:gd name="connsiteX2" fmla="*/ 0 w 24938"/>
                <a:gd name="connsiteY2" fmla="*/ 0 h 38384"/>
                <a:gd name="connsiteX3" fmla="*/ 24938 w 24938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4">
                  <a:moveTo>
                    <a:pt x="24938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8" name="Полилиния: фигура 483">
              <a:extLst>
                <a:ext uri="{FF2B5EF4-FFF2-40B4-BE49-F238E27FC236}">
                  <a16:creationId xmlns="" xmlns:a16="http://schemas.microsoft.com/office/drawing/2014/main" id="{7508630B-9E58-41E2-8357-48617727F860}"/>
                </a:ext>
              </a:extLst>
            </p:cNvPr>
            <p:cNvSpPr/>
            <p:nvPr/>
          </p:nvSpPr>
          <p:spPr>
            <a:xfrm>
              <a:off x="7749681" y="5571965"/>
              <a:ext cx="24927" cy="38383"/>
            </a:xfrm>
            <a:custGeom>
              <a:avLst/>
              <a:gdLst>
                <a:gd name="connsiteX0" fmla="*/ 24927 w 24926"/>
                <a:gd name="connsiteY0" fmla="*/ 38385 h 38384"/>
                <a:gd name="connsiteX1" fmla="*/ 0 w 24926"/>
                <a:gd name="connsiteY1" fmla="*/ 38385 h 38384"/>
                <a:gd name="connsiteX2" fmla="*/ 0 w 24926"/>
                <a:gd name="connsiteY2" fmla="*/ 0 h 38384"/>
                <a:gd name="connsiteX3" fmla="*/ 24927 w 24926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26" h="38384">
                  <a:moveTo>
                    <a:pt x="24927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9" name="Полилиния: фигура 484">
              <a:extLst>
                <a:ext uri="{FF2B5EF4-FFF2-40B4-BE49-F238E27FC236}">
                  <a16:creationId xmlns="" xmlns:a16="http://schemas.microsoft.com/office/drawing/2014/main" id="{A56BF35B-F6A3-41B0-921B-82BED11CC0E5}"/>
                </a:ext>
              </a:extLst>
            </p:cNvPr>
            <p:cNvSpPr/>
            <p:nvPr/>
          </p:nvSpPr>
          <p:spPr>
            <a:xfrm>
              <a:off x="7839012" y="5571965"/>
              <a:ext cx="24936" cy="38383"/>
            </a:xfrm>
            <a:custGeom>
              <a:avLst/>
              <a:gdLst>
                <a:gd name="connsiteX0" fmla="*/ 24936 w 24935"/>
                <a:gd name="connsiteY0" fmla="*/ 38385 h 38384"/>
                <a:gd name="connsiteX1" fmla="*/ 0 w 24935"/>
                <a:gd name="connsiteY1" fmla="*/ 38385 h 38384"/>
                <a:gd name="connsiteX2" fmla="*/ 0 w 24935"/>
                <a:gd name="connsiteY2" fmla="*/ 0 h 38384"/>
                <a:gd name="connsiteX3" fmla="*/ 24936 w 24935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5" h="38384">
                  <a:moveTo>
                    <a:pt x="24936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0" name="Полилиния: фигура 485">
              <a:extLst>
                <a:ext uri="{FF2B5EF4-FFF2-40B4-BE49-F238E27FC236}">
                  <a16:creationId xmlns="" xmlns:a16="http://schemas.microsoft.com/office/drawing/2014/main" id="{C8CB4546-D725-42E4-9DE6-709498ED1198}"/>
                </a:ext>
              </a:extLst>
            </p:cNvPr>
            <p:cNvSpPr/>
            <p:nvPr/>
          </p:nvSpPr>
          <p:spPr>
            <a:xfrm>
              <a:off x="7302976" y="5637124"/>
              <a:ext cx="24938" cy="38383"/>
            </a:xfrm>
            <a:custGeom>
              <a:avLst/>
              <a:gdLst>
                <a:gd name="connsiteX0" fmla="*/ 24938 w 24938"/>
                <a:gd name="connsiteY0" fmla="*/ 38382 h 38382"/>
                <a:gd name="connsiteX1" fmla="*/ 0 w 24938"/>
                <a:gd name="connsiteY1" fmla="*/ 38382 h 38382"/>
                <a:gd name="connsiteX2" fmla="*/ 0 w 24938"/>
                <a:gd name="connsiteY2" fmla="*/ 0 h 38382"/>
                <a:gd name="connsiteX3" fmla="*/ 24938 w 24938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1" name="Полилиния: фигура 486">
              <a:extLst>
                <a:ext uri="{FF2B5EF4-FFF2-40B4-BE49-F238E27FC236}">
                  <a16:creationId xmlns="" xmlns:a16="http://schemas.microsoft.com/office/drawing/2014/main" id="{0B7F13D9-C72E-4A9E-8ACC-623A05CB8609}"/>
                </a:ext>
              </a:extLst>
            </p:cNvPr>
            <p:cNvSpPr/>
            <p:nvPr/>
          </p:nvSpPr>
          <p:spPr>
            <a:xfrm>
              <a:off x="7392325" y="5637124"/>
              <a:ext cx="24938" cy="38383"/>
            </a:xfrm>
            <a:custGeom>
              <a:avLst/>
              <a:gdLst>
                <a:gd name="connsiteX0" fmla="*/ 24938 w 24938"/>
                <a:gd name="connsiteY0" fmla="*/ 38382 h 38382"/>
                <a:gd name="connsiteX1" fmla="*/ 0 w 24938"/>
                <a:gd name="connsiteY1" fmla="*/ 38382 h 38382"/>
                <a:gd name="connsiteX2" fmla="*/ 0 w 24938"/>
                <a:gd name="connsiteY2" fmla="*/ 0 h 38382"/>
                <a:gd name="connsiteX3" fmla="*/ 24938 w 24938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2" name="Полилиния: фигура 487">
              <a:extLst>
                <a:ext uri="{FF2B5EF4-FFF2-40B4-BE49-F238E27FC236}">
                  <a16:creationId xmlns="" xmlns:a16="http://schemas.microsoft.com/office/drawing/2014/main" id="{640DFD99-0F28-43BB-9A70-91F3EFA14624}"/>
                </a:ext>
              </a:extLst>
            </p:cNvPr>
            <p:cNvSpPr/>
            <p:nvPr/>
          </p:nvSpPr>
          <p:spPr>
            <a:xfrm>
              <a:off x="7481656" y="5637124"/>
              <a:ext cx="24936" cy="38383"/>
            </a:xfrm>
            <a:custGeom>
              <a:avLst/>
              <a:gdLst>
                <a:gd name="connsiteX0" fmla="*/ 24936 w 24935"/>
                <a:gd name="connsiteY0" fmla="*/ 38382 h 38382"/>
                <a:gd name="connsiteX1" fmla="*/ 0 w 24935"/>
                <a:gd name="connsiteY1" fmla="*/ 38382 h 38382"/>
                <a:gd name="connsiteX2" fmla="*/ 0 w 24935"/>
                <a:gd name="connsiteY2" fmla="*/ 0 h 38382"/>
                <a:gd name="connsiteX3" fmla="*/ 24936 w 24935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5" h="38382">
                  <a:moveTo>
                    <a:pt x="24936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3" name="Полилиния: фигура 488">
              <a:extLst>
                <a:ext uri="{FF2B5EF4-FFF2-40B4-BE49-F238E27FC236}">
                  <a16:creationId xmlns="" xmlns:a16="http://schemas.microsoft.com/office/drawing/2014/main" id="{A76F7FA6-47AE-4607-9E6D-2F8FE2D2F170}"/>
                </a:ext>
              </a:extLst>
            </p:cNvPr>
            <p:cNvSpPr/>
            <p:nvPr/>
          </p:nvSpPr>
          <p:spPr>
            <a:xfrm>
              <a:off x="7570994" y="5637124"/>
              <a:ext cx="24938" cy="38383"/>
            </a:xfrm>
            <a:custGeom>
              <a:avLst/>
              <a:gdLst>
                <a:gd name="connsiteX0" fmla="*/ 24938 w 24937"/>
                <a:gd name="connsiteY0" fmla="*/ 38382 h 38382"/>
                <a:gd name="connsiteX1" fmla="*/ 0 w 24937"/>
                <a:gd name="connsiteY1" fmla="*/ 38382 h 38382"/>
                <a:gd name="connsiteX2" fmla="*/ 0 w 24937"/>
                <a:gd name="connsiteY2" fmla="*/ 0 h 38382"/>
                <a:gd name="connsiteX3" fmla="*/ 24938 w 24937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7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4" name="Полилиния: фигура 489">
              <a:extLst>
                <a:ext uri="{FF2B5EF4-FFF2-40B4-BE49-F238E27FC236}">
                  <a16:creationId xmlns="" xmlns:a16="http://schemas.microsoft.com/office/drawing/2014/main" id="{C2BFBF4A-61F7-4E96-A841-967CAB4FFA82}"/>
                </a:ext>
              </a:extLst>
            </p:cNvPr>
            <p:cNvSpPr/>
            <p:nvPr/>
          </p:nvSpPr>
          <p:spPr>
            <a:xfrm>
              <a:off x="7660332" y="5637124"/>
              <a:ext cx="24938" cy="38383"/>
            </a:xfrm>
            <a:custGeom>
              <a:avLst/>
              <a:gdLst>
                <a:gd name="connsiteX0" fmla="*/ 24938 w 24938"/>
                <a:gd name="connsiteY0" fmla="*/ 38382 h 38382"/>
                <a:gd name="connsiteX1" fmla="*/ 0 w 24938"/>
                <a:gd name="connsiteY1" fmla="*/ 38382 h 38382"/>
                <a:gd name="connsiteX2" fmla="*/ 0 w 24938"/>
                <a:gd name="connsiteY2" fmla="*/ 0 h 38382"/>
                <a:gd name="connsiteX3" fmla="*/ 24938 w 24938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5" name="Полилиния: фигура 490">
              <a:extLst>
                <a:ext uri="{FF2B5EF4-FFF2-40B4-BE49-F238E27FC236}">
                  <a16:creationId xmlns="" xmlns:a16="http://schemas.microsoft.com/office/drawing/2014/main" id="{B076C9E2-1059-4840-BF9D-C88C556FE879}"/>
                </a:ext>
              </a:extLst>
            </p:cNvPr>
            <p:cNvSpPr/>
            <p:nvPr/>
          </p:nvSpPr>
          <p:spPr>
            <a:xfrm>
              <a:off x="7749681" y="5637124"/>
              <a:ext cx="24927" cy="38383"/>
            </a:xfrm>
            <a:custGeom>
              <a:avLst/>
              <a:gdLst>
                <a:gd name="connsiteX0" fmla="*/ 24927 w 24926"/>
                <a:gd name="connsiteY0" fmla="*/ 38382 h 38382"/>
                <a:gd name="connsiteX1" fmla="*/ 0 w 24926"/>
                <a:gd name="connsiteY1" fmla="*/ 38382 h 38382"/>
                <a:gd name="connsiteX2" fmla="*/ 0 w 24926"/>
                <a:gd name="connsiteY2" fmla="*/ 0 h 38382"/>
                <a:gd name="connsiteX3" fmla="*/ 24927 w 24926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26" h="38382">
                  <a:moveTo>
                    <a:pt x="24927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6" name="Полилиния: фигура 491">
              <a:extLst>
                <a:ext uri="{FF2B5EF4-FFF2-40B4-BE49-F238E27FC236}">
                  <a16:creationId xmlns="" xmlns:a16="http://schemas.microsoft.com/office/drawing/2014/main" id="{36B56D99-2C69-4F5D-A93D-D4133D0BAA9C}"/>
                </a:ext>
              </a:extLst>
            </p:cNvPr>
            <p:cNvSpPr/>
            <p:nvPr/>
          </p:nvSpPr>
          <p:spPr>
            <a:xfrm>
              <a:off x="7260667" y="4906930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7" name="Полилиния: фигура 492">
              <a:extLst>
                <a:ext uri="{FF2B5EF4-FFF2-40B4-BE49-F238E27FC236}">
                  <a16:creationId xmlns="" xmlns:a16="http://schemas.microsoft.com/office/drawing/2014/main" id="{A44ED499-4DBA-4885-9902-F8C51DB146B2}"/>
                </a:ext>
              </a:extLst>
            </p:cNvPr>
            <p:cNvSpPr/>
            <p:nvPr/>
          </p:nvSpPr>
          <p:spPr>
            <a:xfrm>
              <a:off x="7260667" y="4961945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8" name="Полилиния: фигура 493">
              <a:extLst>
                <a:ext uri="{FF2B5EF4-FFF2-40B4-BE49-F238E27FC236}">
                  <a16:creationId xmlns="" xmlns:a16="http://schemas.microsoft.com/office/drawing/2014/main" id="{B7AD65AB-9197-424B-8F0A-30A81F36276A}"/>
                </a:ext>
              </a:extLst>
            </p:cNvPr>
            <p:cNvSpPr/>
            <p:nvPr/>
          </p:nvSpPr>
          <p:spPr>
            <a:xfrm>
              <a:off x="7260667" y="5016977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9" name="Полилиния: фигура 494">
              <a:extLst>
                <a:ext uri="{FF2B5EF4-FFF2-40B4-BE49-F238E27FC236}">
                  <a16:creationId xmlns="" xmlns:a16="http://schemas.microsoft.com/office/drawing/2014/main" id="{769BDAD7-C1DD-454F-87B8-C58BD11B7E91}"/>
                </a:ext>
              </a:extLst>
            </p:cNvPr>
            <p:cNvSpPr/>
            <p:nvPr/>
          </p:nvSpPr>
          <p:spPr>
            <a:xfrm>
              <a:off x="7260667" y="5071989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0" name="Полилиния: фигура 495">
              <a:extLst>
                <a:ext uri="{FF2B5EF4-FFF2-40B4-BE49-F238E27FC236}">
                  <a16:creationId xmlns="" xmlns:a16="http://schemas.microsoft.com/office/drawing/2014/main" id="{69A7B3ED-DF9E-44C9-8559-5DC88E14C391}"/>
                </a:ext>
              </a:extLst>
            </p:cNvPr>
            <p:cNvSpPr/>
            <p:nvPr/>
          </p:nvSpPr>
          <p:spPr>
            <a:xfrm>
              <a:off x="7260667" y="5126997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1" name="Полилиния: фигура 496">
              <a:extLst>
                <a:ext uri="{FF2B5EF4-FFF2-40B4-BE49-F238E27FC236}">
                  <a16:creationId xmlns="" xmlns:a16="http://schemas.microsoft.com/office/drawing/2014/main" id="{E24B3463-07F7-4E05-81CE-3E67B779F1B9}"/>
                </a:ext>
              </a:extLst>
            </p:cNvPr>
            <p:cNvSpPr/>
            <p:nvPr/>
          </p:nvSpPr>
          <p:spPr>
            <a:xfrm>
              <a:off x="7093184" y="4961945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2" name="Полилиния: фигура 497">
              <a:extLst>
                <a:ext uri="{FF2B5EF4-FFF2-40B4-BE49-F238E27FC236}">
                  <a16:creationId xmlns="" xmlns:a16="http://schemas.microsoft.com/office/drawing/2014/main" id="{6993D8FF-27CF-4696-9B34-1E997AFE876F}"/>
                </a:ext>
              </a:extLst>
            </p:cNvPr>
            <p:cNvSpPr/>
            <p:nvPr/>
          </p:nvSpPr>
          <p:spPr>
            <a:xfrm>
              <a:off x="7093184" y="5016977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3" name="Полилиния: фигура 498">
              <a:extLst>
                <a:ext uri="{FF2B5EF4-FFF2-40B4-BE49-F238E27FC236}">
                  <a16:creationId xmlns="" xmlns:a16="http://schemas.microsoft.com/office/drawing/2014/main" id="{C0A940AC-0341-4EA9-86AB-54AB7F8142FB}"/>
                </a:ext>
              </a:extLst>
            </p:cNvPr>
            <p:cNvSpPr/>
            <p:nvPr/>
          </p:nvSpPr>
          <p:spPr>
            <a:xfrm>
              <a:off x="7093184" y="5071989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4" name="Полилиния: фигура 499">
              <a:extLst>
                <a:ext uri="{FF2B5EF4-FFF2-40B4-BE49-F238E27FC236}">
                  <a16:creationId xmlns="" xmlns:a16="http://schemas.microsoft.com/office/drawing/2014/main" id="{C9832107-8FA6-4A1D-9AE3-F87F20B882C2}"/>
                </a:ext>
              </a:extLst>
            </p:cNvPr>
            <p:cNvSpPr/>
            <p:nvPr/>
          </p:nvSpPr>
          <p:spPr>
            <a:xfrm>
              <a:off x="7093184" y="5126997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5" name="Полилиния: фигура 500">
              <a:extLst>
                <a:ext uri="{FF2B5EF4-FFF2-40B4-BE49-F238E27FC236}">
                  <a16:creationId xmlns="" xmlns:a16="http://schemas.microsoft.com/office/drawing/2014/main" id="{E7B6894F-532A-4F54-A6C7-B37CCF42616C}"/>
                </a:ext>
              </a:extLst>
            </p:cNvPr>
            <p:cNvSpPr/>
            <p:nvPr/>
          </p:nvSpPr>
          <p:spPr>
            <a:xfrm>
              <a:off x="6970723" y="4961945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6" name="Полилиния: фигура 501">
              <a:extLst>
                <a:ext uri="{FF2B5EF4-FFF2-40B4-BE49-F238E27FC236}">
                  <a16:creationId xmlns="" xmlns:a16="http://schemas.microsoft.com/office/drawing/2014/main" id="{FF80986B-F181-45FF-A297-B695CAE10332}"/>
                </a:ext>
              </a:extLst>
            </p:cNvPr>
            <p:cNvSpPr/>
            <p:nvPr/>
          </p:nvSpPr>
          <p:spPr>
            <a:xfrm>
              <a:off x="6970723" y="5016977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7" name="Полилиния: фигура 502">
              <a:extLst>
                <a:ext uri="{FF2B5EF4-FFF2-40B4-BE49-F238E27FC236}">
                  <a16:creationId xmlns="" xmlns:a16="http://schemas.microsoft.com/office/drawing/2014/main" id="{FE9F75AA-6E98-4E88-8674-7941DC727B02}"/>
                </a:ext>
              </a:extLst>
            </p:cNvPr>
            <p:cNvSpPr/>
            <p:nvPr/>
          </p:nvSpPr>
          <p:spPr>
            <a:xfrm>
              <a:off x="6970723" y="5071989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8" name="Полилиния: фигура 503">
              <a:extLst>
                <a:ext uri="{FF2B5EF4-FFF2-40B4-BE49-F238E27FC236}">
                  <a16:creationId xmlns="" xmlns:a16="http://schemas.microsoft.com/office/drawing/2014/main" id="{0125DD37-7DBA-41C6-ABFC-E652BAA0B988}"/>
                </a:ext>
              </a:extLst>
            </p:cNvPr>
            <p:cNvSpPr/>
            <p:nvPr/>
          </p:nvSpPr>
          <p:spPr>
            <a:xfrm>
              <a:off x="6970723" y="5126997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9" name="Полилиния: фигура 504">
              <a:extLst>
                <a:ext uri="{FF2B5EF4-FFF2-40B4-BE49-F238E27FC236}">
                  <a16:creationId xmlns="" xmlns:a16="http://schemas.microsoft.com/office/drawing/2014/main" id="{3A28FBC7-D218-4D56-8F3B-B25D2DFC2A3D}"/>
                </a:ext>
              </a:extLst>
            </p:cNvPr>
            <p:cNvSpPr/>
            <p:nvPr/>
          </p:nvSpPr>
          <p:spPr>
            <a:xfrm>
              <a:off x="6789538" y="5026157"/>
              <a:ext cx="78548" cy="25938"/>
            </a:xfrm>
            <a:custGeom>
              <a:avLst/>
              <a:gdLst>
                <a:gd name="connsiteX0" fmla="*/ 78549 w 78549"/>
                <a:gd name="connsiteY0" fmla="*/ 25938 h 25937"/>
                <a:gd name="connsiteX1" fmla="*/ 0 w 78549"/>
                <a:gd name="connsiteY1" fmla="*/ 25938 h 25937"/>
                <a:gd name="connsiteX2" fmla="*/ 0 w 78549"/>
                <a:gd name="connsiteY2" fmla="*/ 0 h 25937"/>
                <a:gd name="connsiteX3" fmla="*/ 78549 w 78549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49" h="25937">
                  <a:moveTo>
                    <a:pt x="78549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785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0" name="Полилиния: фигура 505">
              <a:extLst>
                <a:ext uri="{FF2B5EF4-FFF2-40B4-BE49-F238E27FC236}">
                  <a16:creationId xmlns="" xmlns:a16="http://schemas.microsoft.com/office/drawing/2014/main" id="{61F0207D-035C-40CC-A0F8-11DFAD3D2915}"/>
                </a:ext>
              </a:extLst>
            </p:cNvPr>
            <p:cNvSpPr/>
            <p:nvPr/>
          </p:nvSpPr>
          <p:spPr>
            <a:xfrm>
              <a:off x="6789538" y="5081172"/>
              <a:ext cx="78548" cy="25933"/>
            </a:xfrm>
            <a:custGeom>
              <a:avLst/>
              <a:gdLst>
                <a:gd name="connsiteX0" fmla="*/ 78549 w 78549"/>
                <a:gd name="connsiteY0" fmla="*/ 25935 h 25934"/>
                <a:gd name="connsiteX1" fmla="*/ 0 w 78549"/>
                <a:gd name="connsiteY1" fmla="*/ 25935 h 25934"/>
                <a:gd name="connsiteX2" fmla="*/ 0 w 78549"/>
                <a:gd name="connsiteY2" fmla="*/ 0 h 25934"/>
                <a:gd name="connsiteX3" fmla="*/ 78549 w 78549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49" h="25934">
                  <a:moveTo>
                    <a:pt x="785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785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1" name="Полилиния: фигура 506">
              <a:extLst>
                <a:ext uri="{FF2B5EF4-FFF2-40B4-BE49-F238E27FC236}">
                  <a16:creationId xmlns="" xmlns:a16="http://schemas.microsoft.com/office/drawing/2014/main" id="{8657CDEC-121F-4174-BD07-FDB20C986CF7}"/>
                </a:ext>
              </a:extLst>
            </p:cNvPr>
            <p:cNvSpPr/>
            <p:nvPr/>
          </p:nvSpPr>
          <p:spPr>
            <a:xfrm>
              <a:off x="6789538" y="5136192"/>
              <a:ext cx="78548" cy="25933"/>
            </a:xfrm>
            <a:custGeom>
              <a:avLst/>
              <a:gdLst>
                <a:gd name="connsiteX0" fmla="*/ 78549 w 78549"/>
                <a:gd name="connsiteY0" fmla="*/ 25935 h 25934"/>
                <a:gd name="connsiteX1" fmla="*/ 0 w 78549"/>
                <a:gd name="connsiteY1" fmla="*/ 25935 h 25934"/>
                <a:gd name="connsiteX2" fmla="*/ 0 w 78549"/>
                <a:gd name="connsiteY2" fmla="*/ 0 h 25934"/>
                <a:gd name="connsiteX3" fmla="*/ 78549 w 78549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49" h="25934">
                  <a:moveTo>
                    <a:pt x="785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785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2" name="Полилиния: фигура 507">
              <a:extLst>
                <a:ext uri="{FF2B5EF4-FFF2-40B4-BE49-F238E27FC236}">
                  <a16:creationId xmlns="" xmlns:a16="http://schemas.microsoft.com/office/drawing/2014/main" id="{FC76FADE-7D96-484A-AED0-90D28C211DC1}"/>
                </a:ext>
              </a:extLst>
            </p:cNvPr>
            <p:cNvSpPr/>
            <p:nvPr/>
          </p:nvSpPr>
          <p:spPr>
            <a:xfrm>
              <a:off x="6641183" y="5026157"/>
              <a:ext cx="113447" cy="25938"/>
            </a:xfrm>
            <a:custGeom>
              <a:avLst/>
              <a:gdLst>
                <a:gd name="connsiteX0" fmla="*/ 113449 w 113448"/>
                <a:gd name="connsiteY0" fmla="*/ 25938 h 25937"/>
                <a:gd name="connsiteX1" fmla="*/ 0 w 113448"/>
                <a:gd name="connsiteY1" fmla="*/ 25938 h 25937"/>
                <a:gd name="connsiteX2" fmla="*/ 0 w 113448"/>
                <a:gd name="connsiteY2" fmla="*/ 0 h 25937"/>
                <a:gd name="connsiteX3" fmla="*/ 113449 w 113448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448" h="25937">
                  <a:moveTo>
                    <a:pt x="113449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134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3" name="Полилиния: фигура 508">
              <a:extLst>
                <a:ext uri="{FF2B5EF4-FFF2-40B4-BE49-F238E27FC236}">
                  <a16:creationId xmlns="" xmlns:a16="http://schemas.microsoft.com/office/drawing/2014/main" id="{D21C5E06-0D22-48AF-956A-7FCE8F0FAF34}"/>
                </a:ext>
              </a:extLst>
            </p:cNvPr>
            <p:cNvSpPr/>
            <p:nvPr/>
          </p:nvSpPr>
          <p:spPr>
            <a:xfrm>
              <a:off x="6641183" y="5081172"/>
              <a:ext cx="113447" cy="25933"/>
            </a:xfrm>
            <a:custGeom>
              <a:avLst/>
              <a:gdLst>
                <a:gd name="connsiteX0" fmla="*/ 113449 w 113448"/>
                <a:gd name="connsiteY0" fmla="*/ 25935 h 25934"/>
                <a:gd name="connsiteX1" fmla="*/ 0 w 113448"/>
                <a:gd name="connsiteY1" fmla="*/ 25935 h 25934"/>
                <a:gd name="connsiteX2" fmla="*/ 0 w 113448"/>
                <a:gd name="connsiteY2" fmla="*/ 0 h 25934"/>
                <a:gd name="connsiteX3" fmla="*/ 113449 w 113448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448" h="25934">
                  <a:moveTo>
                    <a:pt x="1134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134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4" name="Полилиния: фигура 509">
              <a:extLst>
                <a:ext uri="{FF2B5EF4-FFF2-40B4-BE49-F238E27FC236}">
                  <a16:creationId xmlns="" xmlns:a16="http://schemas.microsoft.com/office/drawing/2014/main" id="{6F57C7E3-3892-4504-A4E0-8C9E47449793}"/>
                </a:ext>
              </a:extLst>
            </p:cNvPr>
            <p:cNvSpPr/>
            <p:nvPr/>
          </p:nvSpPr>
          <p:spPr>
            <a:xfrm>
              <a:off x="6641183" y="5136192"/>
              <a:ext cx="113447" cy="25933"/>
            </a:xfrm>
            <a:custGeom>
              <a:avLst/>
              <a:gdLst>
                <a:gd name="connsiteX0" fmla="*/ 113449 w 113448"/>
                <a:gd name="connsiteY0" fmla="*/ 25935 h 25934"/>
                <a:gd name="connsiteX1" fmla="*/ 0 w 113448"/>
                <a:gd name="connsiteY1" fmla="*/ 25935 h 25934"/>
                <a:gd name="connsiteX2" fmla="*/ 0 w 113448"/>
                <a:gd name="connsiteY2" fmla="*/ 0 h 25934"/>
                <a:gd name="connsiteX3" fmla="*/ 113449 w 113448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448" h="25934">
                  <a:moveTo>
                    <a:pt x="1134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134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5" name="Полилиния: фигура 510">
              <a:extLst>
                <a:ext uri="{FF2B5EF4-FFF2-40B4-BE49-F238E27FC236}">
                  <a16:creationId xmlns="" xmlns:a16="http://schemas.microsoft.com/office/drawing/2014/main" id="{AF3120BC-9D89-49A4-8BA1-C7D9F1FFD2A3}"/>
                </a:ext>
              </a:extLst>
            </p:cNvPr>
            <p:cNvSpPr/>
            <p:nvPr/>
          </p:nvSpPr>
          <p:spPr>
            <a:xfrm>
              <a:off x="7557348" y="4830107"/>
              <a:ext cx="50879" cy="17081"/>
            </a:xfrm>
            <a:custGeom>
              <a:avLst/>
              <a:gdLst>
                <a:gd name="connsiteX0" fmla="*/ 50878 w 50878"/>
                <a:gd name="connsiteY0" fmla="*/ 17082 h 17081"/>
                <a:gd name="connsiteX1" fmla="*/ 0 w 50878"/>
                <a:gd name="connsiteY1" fmla="*/ 17082 h 17081"/>
                <a:gd name="connsiteX2" fmla="*/ 0 w 50878"/>
                <a:gd name="connsiteY2" fmla="*/ 0 h 17081"/>
                <a:gd name="connsiteX3" fmla="*/ 50878 w 5087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81">
                  <a:moveTo>
                    <a:pt x="50878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6" name="Полилиния: фигура 511">
              <a:extLst>
                <a:ext uri="{FF2B5EF4-FFF2-40B4-BE49-F238E27FC236}">
                  <a16:creationId xmlns="" xmlns:a16="http://schemas.microsoft.com/office/drawing/2014/main" id="{ED290BD9-6073-41A4-83A5-227BFC356F9E}"/>
                </a:ext>
              </a:extLst>
            </p:cNvPr>
            <p:cNvSpPr/>
            <p:nvPr/>
          </p:nvSpPr>
          <p:spPr>
            <a:xfrm>
              <a:off x="7557348" y="4871723"/>
              <a:ext cx="50879" cy="17081"/>
            </a:xfrm>
            <a:custGeom>
              <a:avLst/>
              <a:gdLst>
                <a:gd name="connsiteX0" fmla="*/ 50878 w 50878"/>
                <a:gd name="connsiteY0" fmla="*/ 17082 h 17081"/>
                <a:gd name="connsiteX1" fmla="*/ 0 w 50878"/>
                <a:gd name="connsiteY1" fmla="*/ 17082 h 17081"/>
                <a:gd name="connsiteX2" fmla="*/ 0 w 50878"/>
                <a:gd name="connsiteY2" fmla="*/ 0 h 17081"/>
                <a:gd name="connsiteX3" fmla="*/ 50878 w 5087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81">
                  <a:moveTo>
                    <a:pt x="50878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7" name="Полилиния: фигура 512">
              <a:extLst>
                <a:ext uri="{FF2B5EF4-FFF2-40B4-BE49-F238E27FC236}">
                  <a16:creationId xmlns="" xmlns:a16="http://schemas.microsoft.com/office/drawing/2014/main" id="{F069B668-DC97-4523-A1C1-54B28C3BEC61}"/>
                </a:ext>
              </a:extLst>
            </p:cNvPr>
            <p:cNvSpPr/>
            <p:nvPr/>
          </p:nvSpPr>
          <p:spPr>
            <a:xfrm>
              <a:off x="7557348" y="4913338"/>
              <a:ext cx="50879" cy="17070"/>
            </a:xfrm>
            <a:custGeom>
              <a:avLst/>
              <a:gdLst>
                <a:gd name="connsiteX0" fmla="*/ 50878 w 50878"/>
                <a:gd name="connsiteY0" fmla="*/ 17070 h 17069"/>
                <a:gd name="connsiteX1" fmla="*/ 0 w 50878"/>
                <a:gd name="connsiteY1" fmla="*/ 17070 h 17069"/>
                <a:gd name="connsiteX2" fmla="*/ 0 w 50878"/>
                <a:gd name="connsiteY2" fmla="*/ 0 h 17069"/>
                <a:gd name="connsiteX3" fmla="*/ 50878 w 50878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69">
                  <a:moveTo>
                    <a:pt x="50878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8" name="Полилиния: фигура 513">
              <a:extLst>
                <a:ext uri="{FF2B5EF4-FFF2-40B4-BE49-F238E27FC236}">
                  <a16:creationId xmlns="" xmlns:a16="http://schemas.microsoft.com/office/drawing/2014/main" id="{9338B96C-48D2-4DAB-8514-BD146D0CFE39}"/>
                </a:ext>
              </a:extLst>
            </p:cNvPr>
            <p:cNvSpPr/>
            <p:nvPr/>
          </p:nvSpPr>
          <p:spPr>
            <a:xfrm>
              <a:off x="7557348" y="4954954"/>
              <a:ext cx="50879" cy="17070"/>
            </a:xfrm>
            <a:custGeom>
              <a:avLst/>
              <a:gdLst>
                <a:gd name="connsiteX0" fmla="*/ 50878 w 50878"/>
                <a:gd name="connsiteY0" fmla="*/ 17070 h 17069"/>
                <a:gd name="connsiteX1" fmla="*/ 0 w 50878"/>
                <a:gd name="connsiteY1" fmla="*/ 17070 h 17069"/>
                <a:gd name="connsiteX2" fmla="*/ 0 w 50878"/>
                <a:gd name="connsiteY2" fmla="*/ 0 h 17069"/>
                <a:gd name="connsiteX3" fmla="*/ 50878 w 50878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69">
                  <a:moveTo>
                    <a:pt x="50878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9" name="Полилиния: фигура 514">
              <a:extLst>
                <a:ext uri="{FF2B5EF4-FFF2-40B4-BE49-F238E27FC236}">
                  <a16:creationId xmlns="" xmlns:a16="http://schemas.microsoft.com/office/drawing/2014/main" id="{D9022198-B3C7-416D-9ED8-A965FF3AADA6}"/>
                </a:ext>
              </a:extLst>
            </p:cNvPr>
            <p:cNvSpPr/>
            <p:nvPr/>
          </p:nvSpPr>
          <p:spPr>
            <a:xfrm>
              <a:off x="7479177" y="4830107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0" name="Полилиния: фигура 515">
              <a:extLst>
                <a:ext uri="{FF2B5EF4-FFF2-40B4-BE49-F238E27FC236}">
                  <a16:creationId xmlns="" xmlns:a16="http://schemas.microsoft.com/office/drawing/2014/main" id="{BDC0B6F4-97A9-4A89-8956-CCDDF2B07757}"/>
                </a:ext>
              </a:extLst>
            </p:cNvPr>
            <p:cNvSpPr/>
            <p:nvPr/>
          </p:nvSpPr>
          <p:spPr>
            <a:xfrm>
              <a:off x="7479177" y="4871723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1" name="Полилиния: фигура 516">
              <a:extLst>
                <a:ext uri="{FF2B5EF4-FFF2-40B4-BE49-F238E27FC236}">
                  <a16:creationId xmlns="" xmlns:a16="http://schemas.microsoft.com/office/drawing/2014/main" id="{2DBD1405-DD7C-42CB-83B0-0720A799284E}"/>
                </a:ext>
              </a:extLst>
            </p:cNvPr>
            <p:cNvSpPr/>
            <p:nvPr/>
          </p:nvSpPr>
          <p:spPr>
            <a:xfrm>
              <a:off x="7479177" y="4913338"/>
              <a:ext cx="25429" cy="17070"/>
            </a:xfrm>
            <a:custGeom>
              <a:avLst/>
              <a:gdLst>
                <a:gd name="connsiteX0" fmla="*/ 25429 w 25429"/>
                <a:gd name="connsiteY0" fmla="*/ 17070 h 17069"/>
                <a:gd name="connsiteX1" fmla="*/ 0 w 25429"/>
                <a:gd name="connsiteY1" fmla="*/ 17070 h 17069"/>
                <a:gd name="connsiteX2" fmla="*/ 0 w 25429"/>
                <a:gd name="connsiteY2" fmla="*/ 0 h 17069"/>
                <a:gd name="connsiteX3" fmla="*/ 25429 w 25429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69">
                  <a:moveTo>
                    <a:pt x="25429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2" name="Полилиния: фигура 517">
              <a:extLst>
                <a:ext uri="{FF2B5EF4-FFF2-40B4-BE49-F238E27FC236}">
                  <a16:creationId xmlns="" xmlns:a16="http://schemas.microsoft.com/office/drawing/2014/main" id="{724A51E9-75B7-4475-9AEB-FB8379C81EB4}"/>
                </a:ext>
              </a:extLst>
            </p:cNvPr>
            <p:cNvSpPr/>
            <p:nvPr/>
          </p:nvSpPr>
          <p:spPr>
            <a:xfrm>
              <a:off x="7479177" y="4954954"/>
              <a:ext cx="25429" cy="17070"/>
            </a:xfrm>
            <a:custGeom>
              <a:avLst/>
              <a:gdLst>
                <a:gd name="connsiteX0" fmla="*/ 25429 w 25429"/>
                <a:gd name="connsiteY0" fmla="*/ 17070 h 17069"/>
                <a:gd name="connsiteX1" fmla="*/ 0 w 25429"/>
                <a:gd name="connsiteY1" fmla="*/ 17070 h 17069"/>
                <a:gd name="connsiteX2" fmla="*/ 0 w 25429"/>
                <a:gd name="connsiteY2" fmla="*/ 0 h 17069"/>
                <a:gd name="connsiteX3" fmla="*/ 25429 w 25429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69">
                  <a:moveTo>
                    <a:pt x="25429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3" name="Полилиния: фигура 518">
              <a:extLst>
                <a:ext uri="{FF2B5EF4-FFF2-40B4-BE49-F238E27FC236}">
                  <a16:creationId xmlns="" xmlns:a16="http://schemas.microsoft.com/office/drawing/2014/main" id="{0AEB7F25-0DEF-49AD-8CAE-BE127882531C}"/>
                </a:ext>
              </a:extLst>
            </p:cNvPr>
            <p:cNvSpPr/>
            <p:nvPr/>
          </p:nvSpPr>
          <p:spPr>
            <a:xfrm>
              <a:off x="7696467" y="5056994"/>
              <a:ext cx="25438" cy="17079"/>
            </a:xfrm>
            <a:custGeom>
              <a:avLst/>
              <a:gdLst>
                <a:gd name="connsiteX0" fmla="*/ 25438 w 25437"/>
                <a:gd name="connsiteY0" fmla="*/ 17079 h 17078"/>
                <a:gd name="connsiteX1" fmla="*/ 0 w 25437"/>
                <a:gd name="connsiteY1" fmla="*/ 17079 h 17078"/>
                <a:gd name="connsiteX2" fmla="*/ 0 w 25437"/>
                <a:gd name="connsiteY2" fmla="*/ 0 h 17078"/>
                <a:gd name="connsiteX3" fmla="*/ 25438 w 25437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37" h="17078">
                  <a:moveTo>
                    <a:pt x="25438" y="17079"/>
                  </a:moveTo>
                  <a:lnTo>
                    <a:pt x="0" y="17079"/>
                  </a:lnTo>
                  <a:lnTo>
                    <a:pt x="0" y="0"/>
                  </a:lnTo>
                  <a:lnTo>
                    <a:pt x="254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4" name="Полилиния: фигура 519">
              <a:extLst>
                <a:ext uri="{FF2B5EF4-FFF2-40B4-BE49-F238E27FC236}">
                  <a16:creationId xmlns="" xmlns:a16="http://schemas.microsoft.com/office/drawing/2014/main" id="{4FE46C95-7218-4301-8B91-55EDBE6DDB48}"/>
                </a:ext>
              </a:extLst>
            </p:cNvPr>
            <p:cNvSpPr/>
            <p:nvPr/>
          </p:nvSpPr>
          <p:spPr>
            <a:xfrm>
              <a:off x="7696467" y="5098610"/>
              <a:ext cx="25438" cy="17079"/>
            </a:xfrm>
            <a:custGeom>
              <a:avLst/>
              <a:gdLst>
                <a:gd name="connsiteX0" fmla="*/ 25438 w 25437"/>
                <a:gd name="connsiteY0" fmla="*/ 17078 h 17078"/>
                <a:gd name="connsiteX1" fmla="*/ 0 w 25437"/>
                <a:gd name="connsiteY1" fmla="*/ 17078 h 17078"/>
                <a:gd name="connsiteX2" fmla="*/ 0 w 25437"/>
                <a:gd name="connsiteY2" fmla="*/ 0 h 17078"/>
                <a:gd name="connsiteX3" fmla="*/ 25438 w 25437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37" h="17078">
                  <a:moveTo>
                    <a:pt x="25438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5" name="Полилиния: фигура 520">
              <a:extLst>
                <a:ext uri="{FF2B5EF4-FFF2-40B4-BE49-F238E27FC236}">
                  <a16:creationId xmlns="" xmlns:a16="http://schemas.microsoft.com/office/drawing/2014/main" id="{B71EBC58-8386-4BC2-9BAD-6C02EF22CC38}"/>
                </a:ext>
              </a:extLst>
            </p:cNvPr>
            <p:cNvSpPr/>
            <p:nvPr/>
          </p:nvSpPr>
          <p:spPr>
            <a:xfrm>
              <a:off x="7696467" y="5140227"/>
              <a:ext cx="25438" cy="17081"/>
            </a:xfrm>
            <a:custGeom>
              <a:avLst/>
              <a:gdLst>
                <a:gd name="connsiteX0" fmla="*/ 25438 w 25437"/>
                <a:gd name="connsiteY0" fmla="*/ 17082 h 17081"/>
                <a:gd name="connsiteX1" fmla="*/ 0 w 25437"/>
                <a:gd name="connsiteY1" fmla="*/ 17082 h 17081"/>
                <a:gd name="connsiteX2" fmla="*/ 0 w 25437"/>
                <a:gd name="connsiteY2" fmla="*/ 0 h 17081"/>
                <a:gd name="connsiteX3" fmla="*/ 25438 w 25437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37" h="17081">
                  <a:moveTo>
                    <a:pt x="25438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6" name="Полилиния: фигура 521">
              <a:extLst>
                <a:ext uri="{FF2B5EF4-FFF2-40B4-BE49-F238E27FC236}">
                  <a16:creationId xmlns="" xmlns:a16="http://schemas.microsoft.com/office/drawing/2014/main" id="{5FACB943-ECF0-48AD-9302-E4F85CB0994E}"/>
                </a:ext>
              </a:extLst>
            </p:cNvPr>
            <p:cNvSpPr/>
            <p:nvPr/>
          </p:nvSpPr>
          <p:spPr>
            <a:xfrm>
              <a:off x="7637833" y="5056994"/>
              <a:ext cx="25429" cy="17079"/>
            </a:xfrm>
            <a:custGeom>
              <a:avLst/>
              <a:gdLst>
                <a:gd name="connsiteX0" fmla="*/ 25429 w 25428"/>
                <a:gd name="connsiteY0" fmla="*/ 17079 h 17078"/>
                <a:gd name="connsiteX1" fmla="*/ 0 w 25428"/>
                <a:gd name="connsiteY1" fmla="*/ 17079 h 17078"/>
                <a:gd name="connsiteX2" fmla="*/ 0 w 25428"/>
                <a:gd name="connsiteY2" fmla="*/ 0 h 17078"/>
                <a:gd name="connsiteX3" fmla="*/ 25429 w 25428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78">
                  <a:moveTo>
                    <a:pt x="25429" y="17079"/>
                  </a:moveTo>
                  <a:lnTo>
                    <a:pt x="0" y="17079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7" name="Полилиния: фигура 522">
              <a:extLst>
                <a:ext uri="{FF2B5EF4-FFF2-40B4-BE49-F238E27FC236}">
                  <a16:creationId xmlns="" xmlns:a16="http://schemas.microsoft.com/office/drawing/2014/main" id="{863739D8-657A-490A-93E2-A60A837D5BF1}"/>
                </a:ext>
              </a:extLst>
            </p:cNvPr>
            <p:cNvSpPr/>
            <p:nvPr/>
          </p:nvSpPr>
          <p:spPr>
            <a:xfrm>
              <a:off x="7637833" y="5098610"/>
              <a:ext cx="25429" cy="17079"/>
            </a:xfrm>
            <a:custGeom>
              <a:avLst/>
              <a:gdLst>
                <a:gd name="connsiteX0" fmla="*/ 25429 w 25428"/>
                <a:gd name="connsiteY0" fmla="*/ 17078 h 17078"/>
                <a:gd name="connsiteX1" fmla="*/ 0 w 25428"/>
                <a:gd name="connsiteY1" fmla="*/ 17078 h 17078"/>
                <a:gd name="connsiteX2" fmla="*/ 0 w 25428"/>
                <a:gd name="connsiteY2" fmla="*/ 0 h 17078"/>
                <a:gd name="connsiteX3" fmla="*/ 25429 w 25428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78">
                  <a:moveTo>
                    <a:pt x="25429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8" name="Полилиния: фигура 523">
              <a:extLst>
                <a:ext uri="{FF2B5EF4-FFF2-40B4-BE49-F238E27FC236}">
                  <a16:creationId xmlns="" xmlns:a16="http://schemas.microsoft.com/office/drawing/2014/main" id="{D8746DE7-6A4A-437D-89C5-2C5CFE8AE784}"/>
                </a:ext>
              </a:extLst>
            </p:cNvPr>
            <p:cNvSpPr/>
            <p:nvPr/>
          </p:nvSpPr>
          <p:spPr>
            <a:xfrm>
              <a:off x="7637833" y="5140227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9" name="Полилиния: фигура 524">
              <a:extLst>
                <a:ext uri="{FF2B5EF4-FFF2-40B4-BE49-F238E27FC236}">
                  <a16:creationId xmlns="" xmlns:a16="http://schemas.microsoft.com/office/drawing/2014/main" id="{DBDFAF2C-91C3-4C32-A215-02D8982743BA}"/>
                </a:ext>
              </a:extLst>
            </p:cNvPr>
            <p:cNvSpPr/>
            <p:nvPr/>
          </p:nvSpPr>
          <p:spPr>
            <a:xfrm>
              <a:off x="7637833" y="5181843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0" name="Полилиния: фигура 525">
              <a:extLst>
                <a:ext uri="{FF2B5EF4-FFF2-40B4-BE49-F238E27FC236}">
                  <a16:creationId xmlns="" xmlns:a16="http://schemas.microsoft.com/office/drawing/2014/main" id="{CDBA5B5D-133A-4B1A-B33D-78A16BB1C425}"/>
                </a:ext>
              </a:extLst>
            </p:cNvPr>
            <p:cNvSpPr/>
            <p:nvPr/>
          </p:nvSpPr>
          <p:spPr>
            <a:xfrm>
              <a:off x="7579200" y="5056994"/>
              <a:ext cx="25429" cy="17079"/>
            </a:xfrm>
            <a:custGeom>
              <a:avLst/>
              <a:gdLst>
                <a:gd name="connsiteX0" fmla="*/ 25429 w 25429"/>
                <a:gd name="connsiteY0" fmla="*/ 17079 h 17078"/>
                <a:gd name="connsiteX1" fmla="*/ 0 w 25429"/>
                <a:gd name="connsiteY1" fmla="*/ 17079 h 17078"/>
                <a:gd name="connsiteX2" fmla="*/ 0 w 25429"/>
                <a:gd name="connsiteY2" fmla="*/ 0 h 17078"/>
                <a:gd name="connsiteX3" fmla="*/ 25429 w 25429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78">
                  <a:moveTo>
                    <a:pt x="25429" y="17079"/>
                  </a:moveTo>
                  <a:lnTo>
                    <a:pt x="0" y="17079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1" name="Полилиния: фигура 526">
              <a:extLst>
                <a:ext uri="{FF2B5EF4-FFF2-40B4-BE49-F238E27FC236}">
                  <a16:creationId xmlns="" xmlns:a16="http://schemas.microsoft.com/office/drawing/2014/main" id="{CA691A72-3802-4E5C-BA18-6886707FE02B}"/>
                </a:ext>
              </a:extLst>
            </p:cNvPr>
            <p:cNvSpPr/>
            <p:nvPr/>
          </p:nvSpPr>
          <p:spPr>
            <a:xfrm>
              <a:off x="7579200" y="5098610"/>
              <a:ext cx="25429" cy="17079"/>
            </a:xfrm>
            <a:custGeom>
              <a:avLst/>
              <a:gdLst>
                <a:gd name="connsiteX0" fmla="*/ 25429 w 25429"/>
                <a:gd name="connsiteY0" fmla="*/ 17078 h 17078"/>
                <a:gd name="connsiteX1" fmla="*/ 0 w 25429"/>
                <a:gd name="connsiteY1" fmla="*/ 17078 h 17078"/>
                <a:gd name="connsiteX2" fmla="*/ 0 w 25429"/>
                <a:gd name="connsiteY2" fmla="*/ 0 h 17078"/>
                <a:gd name="connsiteX3" fmla="*/ 25429 w 25429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78">
                  <a:moveTo>
                    <a:pt x="25429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2" name="Полилиния: фигура 527">
              <a:extLst>
                <a:ext uri="{FF2B5EF4-FFF2-40B4-BE49-F238E27FC236}">
                  <a16:creationId xmlns="" xmlns:a16="http://schemas.microsoft.com/office/drawing/2014/main" id="{4AD31BF0-D7AD-46A0-9934-BA097618496A}"/>
                </a:ext>
              </a:extLst>
            </p:cNvPr>
            <p:cNvSpPr/>
            <p:nvPr/>
          </p:nvSpPr>
          <p:spPr>
            <a:xfrm>
              <a:off x="7579200" y="5140227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3" name="Полилиния: фигура 528">
              <a:extLst>
                <a:ext uri="{FF2B5EF4-FFF2-40B4-BE49-F238E27FC236}">
                  <a16:creationId xmlns="" xmlns:a16="http://schemas.microsoft.com/office/drawing/2014/main" id="{FCC9A0EC-0C71-4192-97D2-0C89B0666737}"/>
                </a:ext>
              </a:extLst>
            </p:cNvPr>
            <p:cNvSpPr/>
            <p:nvPr/>
          </p:nvSpPr>
          <p:spPr>
            <a:xfrm>
              <a:off x="7579200" y="5181843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4" name="Полилиния: фигура 529">
              <a:extLst>
                <a:ext uri="{FF2B5EF4-FFF2-40B4-BE49-F238E27FC236}">
                  <a16:creationId xmlns="" xmlns:a16="http://schemas.microsoft.com/office/drawing/2014/main" id="{A791EFDA-B9F8-4EDE-950C-6C12CDBB257A}"/>
                </a:ext>
              </a:extLst>
            </p:cNvPr>
            <p:cNvSpPr/>
            <p:nvPr/>
          </p:nvSpPr>
          <p:spPr>
            <a:xfrm>
              <a:off x="7520557" y="5098610"/>
              <a:ext cx="25429" cy="17079"/>
            </a:xfrm>
            <a:custGeom>
              <a:avLst/>
              <a:gdLst>
                <a:gd name="connsiteX0" fmla="*/ 25429 w 25428"/>
                <a:gd name="connsiteY0" fmla="*/ 17078 h 17078"/>
                <a:gd name="connsiteX1" fmla="*/ 0 w 25428"/>
                <a:gd name="connsiteY1" fmla="*/ 17078 h 17078"/>
                <a:gd name="connsiteX2" fmla="*/ 0 w 25428"/>
                <a:gd name="connsiteY2" fmla="*/ 0 h 17078"/>
                <a:gd name="connsiteX3" fmla="*/ 25429 w 25428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78">
                  <a:moveTo>
                    <a:pt x="25429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5" name="Полилиния: фигура 530">
              <a:extLst>
                <a:ext uri="{FF2B5EF4-FFF2-40B4-BE49-F238E27FC236}">
                  <a16:creationId xmlns="" xmlns:a16="http://schemas.microsoft.com/office/drawing/2014/main" id="{12CF30E0-ED95-4AEA-905B-3ECEAD02EEA7}"/>
                </a:ext>
              </a:extLst>
            </p:cNvPr>
            <p:cNvSpPr/>
            <p:nvPr/>
          </p:nvSpPr>
          <p:spPr>
            <a:xfrm>
              <a:off x="7520557" y="5140227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6" name="Полилиния: фигура 531">
              <a:extLst>
                <a:ext uri="{FF2B5EF4-FFF2-40B4-BE49-F238E27FC236}">
                  <a16:creationId xmlns="" xmlns:a16="http://schemas.microsoft.com/office/drawing/2014/main" id="{763A6715-BF97-4E95-9D6E-704A1685BE1E}"/>
                </a:ext>
              </a:extLst>
            </p:cNvPr>
            <p:cNvSpPr/>
            <p:nvPr/>
          </p:nvSpPr>
          <p:spPr>
            <a:xfrm>
              <a:off x="7520557" y="5181843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7" name="Полилиния: фигура 532">
              <a:extLst>
                <a:ext uri="{FF2B5EF4-FFF2-40B4-BE49-F238E27FC236}">
                  <a16:creationId xmlns="" xmlns:a16="http://schemas.microsoft.com/office/drawing/2014/main" id="{D7DA1D26-72BC-461B-9C0A-151ED68B4A5F}"/>
                </a:ext>
              </a:extLst>
            </p:cNvPr>
            <p:cNvSpPr/>
            <p:nvPr/>
          </p:nvSpPr>
          <p:spPr>
            <a:xfrm>
              <a:off x="7863952" y="5218414"/>
              <a:ext cx="172335" cy="171522"/>
            </a:xfrm>
            <a:custGeom>
              <a:avLst/>
              <a:gdLst>
                <a:gd name="connsiteX0" fmla="*/ 172336 w 172336"/>
                <a:gd name="connsiteY0" fmla="*/ 171523 h 171522"/>
                <a:gd name="connsiteX1" fmla="*/ 146393 w 172336"/>
                <a:gd name="connsiteY1" fmla="*/ 171523 h 171522"/>
                <a:gd name="connsiteX2" fmla="*/ 146393 w 172336"/>
                <a:gd name="connsiteY2" fmla="*/ 40850 h 171522"/>
                <a:gd name="connsiteX3" fmla="*/ 131486 w 172336"/>
                <a:gd name="connsiteY3" fmla="*/ 25938 h 171522"/>
                <a:gd name="connsiteX4" fmla="*/ 0 w 172336"/>
                <a:gd name="connsiteY4" fmla="*/ 25938 h 171522"/>
                <a:gd name="connsiteX5" fmla="*/ 0 w 172336"/>
                <a:gd name="connsiteY5" fmla="*/ 0 h 171522"/>
                <a:gd name="connsiteX6" fmla="*/ 142235 w 172336"/>
                <a:gd name="connsiteY6" fmla="*/ 0 h 171522"/>
                <a:gd name="connsiteX7" fmla="*/ 172336 w 172336"/>
                <a:gd name="connsiteY7" fmla="*/ 30101 h 171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2336" h="171522">
                  <a:moveTo>
                    <a:pt x="172336" y="171523"/>
                  </a:moveTo>
                  <a:lnTo>
                    <a:pt x="146393" y="171523"/>
                  </a:lnTo>
                  <a:lnTo>
                    <a:pt x="146393" y="40850"/>
                  </a:lnTo>
                  <a:lnTo>
                    <a:pt x="131486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42235" y="0"/>
                  </a:lnTo>
                  <a:lnTo>
                    <a:pt x="172336" y="3010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8" name="Полилиния: фигура 533">
              <a:extLst>
                <a:ext uri="{FF2B5EF4-FFF2-40B4-BE49-F238E27FC236}">
                  <a16:creationId xmlns="" xmlns:a16="http://schemas.microsoft.com/office/drawing/2014/main" id="{D94B1B64-2DB0-4A5A-82A0-AE3174E7AEF7}"/>
                </a:ext>
              </a:extLst>
            </p:cNvPr>
            <p:cNvSpPr/>
            <p:nvPr/>
          </p:nvSpPr>
          <p:spPr>
            <a:xfrm>
              <a:off x="7818928" y="4999134"/>
              <a:ext cx="28964" cy="17086"/>
            </a:xfrm>
            <a:custGeom>
              <a:avLst/>
              <a:gdLst>
                <a:gd name="connsiteX0" fmla="*/ 28963 w 28963"/>
                <a:gd name="connsiteY0" fmla="*/ 17085 h 17085"/>
                <a:gd name="connsiteX1" fmla="*/ 0 w 28963"/>
                <a:gd name="connsiteY1" fmla="*/ 17085 h 17085"/>
                <a:gd name="connsiteX2" fmla="*/ 0 w 28963"/>
                <a:gd name="connsiteY2" fmla="*/ 0 h 17085"/>
                <a:gd name="connsiteX3" fmla="*/ 28963 w 28963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9" name="Полилиния: фигура 534">
              <a:extLst>
                <a:ext uri="{FF2B5EF4-FFF2-40B4-BE49-F238E27FC236}">
                  <a16:creationId xmlns="" xmlns:a16="http://schemas.microsoft.com/office/drawing/2014/main" id="{9059A04F-5851-47A5-86B1-7E335688F016}"/>
                </a:ext>
              </a:extLst>
            </p:cNvPr>
            <p:cNvSpPr/>
            <p:nvPr/>
          </p:nvSpPr>
          <p:spPr>
            <a:xfrm>
              <a:off x="7818928" y="5037097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0" name="Полилиния: фигура 535">
              <a:extLst>
                <a:ext uri="{FF2B5EF4-FFF2-40B4-BE49-F238E27FC236}">
                  <a16:creationId xmlns="" xmlns:a16="http://schemas.microsoft.com/office/drawing/2014/main" id="{56AA0974-082D-42DC-A735-21EF9DB0DBD8}"/>
                </a:ext>
              </a:extLst>
            </p:cNvPr>
            <p:cNvSpPr/>
            <p:nvPr/>
          </p:nvSpPr>
          <p:spPr>
            <a:xfrm>
              <a:off x="7818928" y="5075098"/>
              <a:ext cx="28964" cy="17084"/>
            </a:xfrm>
            <a:custGeom>
              <a:avLst/>
              <a:gdLst>
                <a:gd name="connsiteX0" fmla="*/ 28963 w 28963"/>
                <a:gd name="connsiteY0" fmla="*/ 17085 h 17084"/>
                <a:gd name="connsiteX1" fmla="*/ 0 w 28963"/>
                <a:gd name="connsiteY1" fmla="*/ 17085 h 17084"/>
                <a:gd name="connsiteX2" fmla="*/ 0 w 28963"/>
                <a:gd name="connsiteY2" fmla="*/ 0 h 17084"/>
                <a:gd name="connsiteX3" fmla="*/ 28963 w 28963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1" name="Полилиния: фигура 536">
              <a:extLst>
                <a:ext uri="{FF2B5EF4-FFF2-40B4-BE49-F238E27FC236}">
                  <a16:creationId xmlns="" xmlns:a16="http://schemas.microsoft.com/office/drawing/2014/main" id="{0B69261A-1BF3-4D14-99DB-D032B7D13DD0}"/>
                </a:ext>
              </a:extLst>
            </p:cNvPr>
            <p:cNvSpPr/>
            <p:nvPr/>
          </p:nvSpPr>
          <p:spPr>
            <a:xfrm>
              <a:off x="7818928" y="5113062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2" name="Полилиния: фигура 537">
              <a:extLst>
                <a:ext uri="{FF2B5EF4-FFF2-40B4-BE49-F238E27FC236}">
                  <a16:creationId xmlns="" xmlns:a16="http://schemas.microsoft.com/office/drawing/2014/main" id="{3F87751B-EED8-4105-9194-00F64849A9FD}"/>
                </a:ext>
              </a:extLst>
            </p:cNvPr>
            <p:cNvSpPr/>
            <p:nvPr/>
          </p:nvSpPr>
          <p:spPr>
            <a:xfrm>
              <a:off x="7818928" y="5151044"/>
              <a:ext cx="28964" cy="17100"/>
            </a:xfrm>
            <a:custGeom>
              <a:avLst/>
              <a:gdLst>
                <a:gd name="connsiteX0" fmla="*/ 28963 w 28963"/>
                <a:gd name="connsiteY0" fmla="*/ 17102 h 17101"/>
                <a:gd name="connsiteX1" fmla="*/ 0 w 28963"/>
                <a:gd name="connsiteY1" fmla="*/ 17102 h 17101"/>
                <a:gd name="connsiteX2" fmla="*/ 0 w 28963"/>
                <a:gd name="connsiteY2" fmla="*/ 0 h 17101"/>
                <a:gd name="connsiteX3" fmla="*/ 28963 w 28963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3" name="Полилиния: фигура 538">
              <a:extLst>
                <a:ext uri="{FF2B5EF4-FFF2-40B4-BE49-F238E27FC236}">
                  <a16:creationId xmlns="" xmlns:a16="http://schemas.microsoft.com/office/drawing/2014/main" id="{B75890A5-823D-413F-8B7D-57FA470E97C6}"/>
                </a:ext>
              </a:extLst>
            </p:cNvPr>
            <p:cNvSpPr/>
            <p:nvPr/>
          </p:nvSpPr>
          <p:spPr>
            <a:xfrm>
              <a:off x="7879712" y="4999134"/>
              <a:ext cx="28966" cy="17086"/>
            </a:xfrm>
            <a:custGeom>
              <a:avLst/>
              <a:gdLst>
                <a:gd name="connsiteX0" fmla="*/ 28966 w 28966"/>
                <a:gd name="connsiteY0" fmla="*/ 17085 h 17085"/>
                <a:gd name="connsiteX1" fmla="*/ 0 w 28966"/>
                <a:gd name="connsiteY1" fmla="*/ 17085 h 17085"/>
                <a:gd name="connsiteX2" fmla="*/ 0 w 28966"/>
                <a:gd name="connsiteY2" fmla="*/ 0 h 17085"/>
                <a:gd name="connsiteX3" fmla="*/ 28966 w 28966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085">
                  <a:moveTo>
                    <a:pt x="28966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4" name="Полилиния: фигура 539">
              <a:extLst>
                <a:ext uri="{FF2B5EF4-FFF2-40B4-BE49-F238E27FC236}">
                  <a16:creationId xmlns="" xmlns:a16="http://schemas.microsoft.com/office/drawing/2014/main" id="{C6CCB30B-C5D6-4F95-A172-9C16A76EDBC7}"/>
                </a:ext>
              </a:extLst>
            </p:cNvPr>
            <p:cNvSpPr/>
            <p:nvPr/>
          </p:nvSpPr>
          <p:spPr>
            <a:xfrm>
              <a:off x="7879712" y="5037097"/>
              <a:ext cx="28966" cy="17102"/>
            </a:xfrm>
            <a:custGeom>
              <a:avLst/>
              <a:gdLst>
                <a:gd name="connsiteX0" fmla="*/ 28966 w 28966"/>
                <a:gd name="connsiteY0" fmla="*/ 17102 h 17102"/>
                <a:gd name="connsiteX1" fmla="*/ 0 w 28966"/>
                <a:gd name="connsiteY1" fmla="*/ 17102 h 17102"/>
                <a:gd name="connsiteX2" fmla="*/ 0 w 28966"/>
                <a:gd name="connsiteY2" fmla="*/ 0 h 17102"/>
                <a:gd name="connsiteX3" fmla="*/ 28966 w 28966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102">
                  <a:moveTo>
                    <a:pt x="28966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5" name="Полилиния: фигура 540">
              <a:extLst>
                <a:ext uri="{FF2B5EF4-FFF2-40B4-BE49-F238E27FC236}">
                  <a16:creationId xmlns="" xmlns:a16="http://schemas.microsoft.com/office/drawing/2014/main" id="{6277FDD7-F20D-49A7-B838-0229E9C767BB}"/>
                </a:ext>
              </a:extLst>
            </p:cNvPr>
            <p:cNvSpPr/>
            <p:nvPr/>
          </p:nvSpPr>
          <p:spPr>
            <a:xfrm>
              <a:off x="7879712" y="5075098"/>
              <a:ext cx="28966" cy="17084"/>
            </a:xfrm>
            <a:custGeom>
              <a:avLst/>
              <a:gdLst>
                <a:gd name="connsiteX0" fmla="*/ 28966 w 28966"/>
                <a:gd name="connsiteY0" fmla="*/ 17085 h 17084"/>
                <a:gd name="connsiteX1" fmla="*/ 0 w 28966"/>
                <a:gd name="connsiteY1" fmla="*/ 17085 h 17084"/>
                <a:gd name="connsiteX2" fmla="*/ 0 w 28966"/>
                <a:gd name="connsiteY2" fmla="*/ 0 h 17084"/>
                <a:gd name="connsiteX3" fmla="*/ 28966 w 28966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084">
                  <a:moveTo>
                    <a:pt x="28966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6" name="Полилиния: фигура 541">
              <a:extLst>
                <a:ext uri="{FF2B5EF4-FFF2-40B4-BE49-F238E27FC236}">
                  <a16:creationId xmlns="" xmlns:a16="http://schemas.microsoft.com/office/drawing/2014/main" id="{B053632D-552F-4D48-A563-8C1AC6DCD18D}"/>
                </a:ext>
              </a:extLst>
            </p:cNvPr>
            <p:cNvSpPr/>
            <p:nvPr/>
          </p:nvSpPr>
          <p:spPr>
            <a:xfrm>
              <a:off x="7879712" y="5113062"/>
              <a:ext cx="28966" cy="17102"/>
            </a:xfrm>
            <a:custGeom>
              <a:avLst/>
              <a:gdLst>
                <a:gd name="connsiteX0" fmla="*/ 28966 w 28966"/>
                <a:gd name="connsiteY0" fmla="*/ 17102 h 17102"/>
                <a:gd name="connsiteX1" fmla="*/ 0 w 28966"/>
                <a:gd name="connsiteY1" fmla="*/ 17102 h 17102"/>
                <a:gd name="connsiteX2" fmla="*/ 0 w 28966"/>
                <a:gd name="connsiteY2" fmla="*/ 0 h 17102"/>
                <a:gd name="connsiteX3" fmla="*/ 28966 w 28966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102">
                  <a:moveTo>
                    <a:pt x="28966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7" name="Полилиния: фигура 542">
              <a:extLst>
                <a:ext uri="{FF2B5EF4-FFF2-40B4-BE49-F238E27FC236}">
                  <a16:creationId xmlns="" xmlns:a16="http://schemas.microsoft.com/office/drawing/2014/main" id="{37806B57-C474-4884-B399-D05EE8D39B96}"/>
                </a:ext>
              </a:extLst>
            </p:cNvPr>
            <p:cNvSpPr/>
            <p:nvPr/>
          </p:nvSpPr>
          <p:spPr>
            <a:xfrm>
              <a:off x="7879712" y="5151044"/>
              <a:ext cx="28966" cy="17100"/>
            </a:xfrm>
            <a:custGeom>
              <a:avLst/>
              <a:gdLst>
                <a:gd name="connsiteX0" fmla="*/ 28966 w 28966"/>
                <a:gd name="connsiteY0" fmla="*/ 17102 h 17101"/>
                <a:gd name="connsiteX1" fmla="*/ 0 w 28966"/>
                <a:gd name="connsiteY1" fmla="*/ 17102 h 17101"/>
                <a:gd name="connsiteX2" fmla="*/ 0 w 28966"/>
                <a:gd name="connsiteY2" fmla="*/ 0 h 17101"/>
                <a:gd name="connsiteX3" fmla="*/ 28966 w 28966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101">
                  <a:moveTo>
                    <a:pt x="28966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8" name="Полилиния: фигура 543">
              <a:extLst>
                <a:ext uri="{FF2B5EF4-FFF2-40B4-BE49-F238E27FC236}">
                  <a16:creationId xmlns="" xmlns:a16="http://schemas.microsoft.com/office/drawing/2014/main" id="{3D5F53C2-0EAC-4F31-9DC6-DA6749C5B81F}"/>
                </a:ext>
              </a:extLst>
            </p:cNvPr>
            <p:cNvSpPr/>
            <p:nvPr/>
          </p:nvSpPr>
          <p:spPr>
            <a:xfrm>
              <a:off x="7940521" y="4999134"/>
              <a:ext cx="28961" cy="17086"/>
            </a:xfrm>
            <a:custGeom>
              <a:avLst/>
              <a:gdLst>
                <a:gd name="connsiteX0" fmla="*/ 28963 w 28962"/>
                <a:gd name="connsiteY0" fmla="*/ 17085 h 17085"/>
                <a:gd name="connsiteX1" fmla="*/ 0 w 28962"/>
                <a:gd name="connsiteY1" fmla="*/ 17085 h 17085"/>
                <a:gd name="connsiteX2" fmla="*/ 0 w 28962"/>
                <a:gd name="connsiteY2" fmla="*/ 0 h 17085"/>
                <a:gd name="connsiteX3" fmla="*/ 28963 w 28962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9" name="Полилиния: фигура 544">
              <a:extLst>
                <a:ext uri="{FF2B5EF4-FFF2-40B4-BE49-F238E27FC236}">
                  <a16:creationId xmlns="" xmlns:a16="http://schemas.microsoft.com/office/drawing/2014/main" id="{73765040-DED1-4C04-9FDE-FC2FE821DD56}"/>
                </a:ext>
              </a:extLst>
            </p:cNvPr>
            <p:cNvSpPr/>
            <p:nvPr/>
          </p:nvSpPr>
          <p:spPr>
            <a:xfrm>
              <a:off x="7940521" y="5037097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0" name="Полилиния: фигура 545">
              <a:extLst>
                <a:ext uri="{FF2B5EF4-FFF2-40B4-BE49-F238E27FC236}">
                  <a16:creationId xmlns="" xmlns:a16="http://schemas.microsoft.com/office/drawing/2014/main" id="{0B77A7B7-2D14-422C-A0D4-349B12888DFB}"/>
                </a:ext>
              </a:extLst>
            </p:cNvPr>
            <p:cNvSpPr/>
            <p:nvPr/>
          </p:nvSpPr>
          <p:spPr>
            <a:xfrm>
              <a:off x="7940521" y="5075098"/>
              <a:ext cx="28961" cy="17084"/>
            </a:xfrm>
            <a:custGeom>
              <a:avLst/>
              <a:gdLst>
                <a:gd name="connsiteX0" fmla="*/ 28963 w 28962"/>
                <a:gd name="connsiteY0" fmla="*/ 17085 h 17084"/>
                <a:gd name="connsiteX1" fmla="*/ 0 w 28962"/>
                <a:gd name="connsiteY1" fmla="*/ 17085 h 17084"/>
                <a:gd name="connsiteX2" fmla="*/ 0 w 28962"/>
                <a:gd name="connsiteY2" fmla="*/ 0 h 17084"/>
                <a:gd name="connsiteX3" fmla="*/ 28963 w 28962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1" name="Полилиния: фигура 546">
              <a:extLst>
                <a:ext uri="{FF2B5EF4-FFF2-40B4-BE49-F238E27FC236}">
                  <a16:creationId xmlns="" xmlns:a16="http://schemas.microsoft.com/office/drawing/2014/main" id="{FB9DFE36-51EB-4B50-A207-65F5CFD6A922}"/>
                </a:ext>
              </a:extLst>
            </p:cNvPr>
            <p:cNvSpPr/>
            <p:nvPr/>
          </p:nvSpPr>
          <p:spPr>
            <a:xfrm>
              <a:off x="7940521" y="5113062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2" name="Полилиния: фигура 547">
              <a:extLst>
                <a:ext uri="{FF2B5EF4-FFF2-40B4-BE49-F238E27FC236}">
                  <a16:creationId xmlns="" xmlns:a16="http://schemas.microsoft.com/office/drawing/2014/main" id="{25C012CE-207C-48B0-B11B-AC8A9A32246D}"/>
                </a:ext>
              </a:extLst>
            </p:cNvPr>
            <p:cNvSpPr/>
            <p:nvPr/>
          </p:nvSpPr>
          <p:spPr>
            <a:xfrm>
              <a:off x="7940521" y="5151044"/>
              <a:ext cx="28961" cy="17100"/>
            </a:xfrm>
            <a:custGeom>
              <a:avLst/>
              <a:gdLst>
                <a:gd name="connsiteX0" fmla="*/ 28963 w 28962"/>
                <a:gd name="connsiteY0" fmla="*/ 17102 h 17101"/>
                <a:gd name="connsiteX1" fmla="*/ 0 w 28962"/>
                <a:gd name="connsiteY1" fmla="*/ 17102 h 17101"/>
                <a:gd name="connsiteX2" fmla="*/ 0 w 28962"/>
                <a:gd name="connsiteY2" fmla="*/ 0 h 17101"/>
                <a:gd name="connsiteX3" fmla="*/ 28963 w 28962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3" name="Полилиния: фигура 548">
              <a:extLst>
                <a:ext uri="{FF2B5EF4-FFF2-40B4-BE49-F238E27FC236}">
                  <a16:creationId xmlns="" xmlns:a16="http://schemas.microsoft.com/office/drawing/2014/main" id="{8220A40D-3ABB-4773-8ED6-F17B9FA00B4E}"/>
                </a:ext>
              </a:extLst>
            </p:cNvPr>
            <p:cNvSpPr/>
            <p:nvPr/>
          </p:nvSpPr>
          <p:spPr>
            <a:xfrm>
              <a:off x="8001316" y="4999134"/>
              <a:ext cx="28961" cy="17086"/>
            </a:xfrm>
            <a:custGeom>
              <a:avLst/>
              <a:gdLst>
                <a:gd name="connsiteX0" fmla="*/ 28963 w 28962"/>
                <a:gd name="connsiteY0" fmla="*/ 17085 h 17085"/>
                <a:gd name="connsiteX1" fmla="*/ 0 w 28962"/>
                <a:gd name="connsiteY1" fmla="*/ 17085 h 17085"/>
                <a:gd name="connsiteX2" fmla="*/ 0 w 28962"/>
                <a:gd name="connsiteY2" fmla="*/ 0 h 17085"/>
                <a:gd name="connsiteX3" fmla="*/ 28963 w 28962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4" name="Полилиния: фигура 549">
              <a:extLst>
                <a:ext uri="{FF2B5EF4-FFF2-40B4-BE49-F238E27FC236}">
                  <a16:creationId xmlns="" xmlns:a16="http://schemas.microsoft.com/office/drawing/2014/main" id="{D9266090-6120-4BD9-BC07-8D3078208D6D}"/>
                </a:ext>
              </a:extLst>
            </p:cNvPr>
            <p:cNvSpPr/>
            <p:nvPr/>
          </p:nvSpPr>
          <p:spPr>
            <a:xfrm>
              <a:off x="8001316" y="5037097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5" name="Полилиния: фигура 550">
              <a:extLst>
                <a:ext uri="{FF2B5EF4-FFF2-40B4-BE49-F238E27FC236}">
                  <a16:creationId xmlns="" xmlns:a16="http://schemas.microsoft.com/office/drawing/2014/main" id="{F50E24DD-48A3-46C3-B10E-93C1A5354F05}"/>
                </a:ext>
              </a:extLst>
            </p:cNvPr>
            <p:cNvSpPr/>
            <p:nvPr/>
          </p:nvSpPr>
          <p:spPr>
            <a:xfrm>
              <a:off x="8001316" y="5075098"/>
              <a:ext cx="28961" cy="17084"/>
            </a:xfrm>
            <a:custGeom>
              <a:avLst/>
              <a:gdLst>
                <a:gd name="connsiteX0" fmla="*/ 28963 w 28962"/>
                <a:gd name="connsiteY0" fmla="*/ 17085 h 17084"/>
                <a:gd name="connsiteX1" fmla="*/ 0 w 28962"/>
                <a:gd name="connsiteY1" fmla="*/ 17085 h 17084"/>
                <a:gd name="connsiteX2" fmla="*/ 0 w 28962"/>
                <a:gd name="connsiteY2" fmla="*/ 0 h 17084"/>
                <a:gd name="connsiteX3" fmla="*/ 28963 w 28962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6" name="Полилиния: фигура 551">
              <a:extLst>
                <a:ext uri="{FF2B5EF4-FFF2-40B4-BE49-F238E27FC236}">
                  <a16:creationId xmlns="" xmlns:a16="http://schemas.microsoft.com/office/drawing/2014/main" id="{EA2CE0B6-DD9E-4E72-9873-F02CB3E80F27}"/>
                </a:ext>
              </a:extLst>
            </p:cNvPr>
            <p:cNvSpPr/>
            <p:nvPr/>
          </p:nvSpPr>
          <p:spPr>
            <a:xfrm>
              <a:off x="8001316" y="5113062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7" name="Полилиния: фигура 552">
              <a:extLst>
                <a:ext uri="{FF2B5EF4-FFF2-40B4-BE49-F238E27FC236}">
                  <a16:creationId xmlns="" xmlns:a16="http://schemas.microsoft.com/office/drawing/2014/main" id="{5CB22E77-BF3D-45EC-A5D4-FEA48676A71F}"/>
                </a:ext>
              </a:extLst>
            </p:cNvPr>
            <p:cNvSpPr/>
            <p:nvPr/>
          </p:nvSpPr>
          <p:spPr>
            <a:xfrm>
              <a:off x="8001316" y="5151044"/>
              <a:ext cx="28961" cy="17100"/>
            </a:xfrm>
            <a:custGeom>
              <a:avLst/>
              <a:gdLst>
                <a:gd name="connsiteX0" fmla="*/ 28963 w 28962"/>
                <a:gd name="connsiteY0" fmla="*/ 17102 h 17101"/>
                <a:gd name="connsiteX1" fmla="*/ 0 w 28962"/>
                <a:gd name="connsiteY1" fmla="*/ 17102 h 17101"/>
                <a:gd name="connsiteX2" fmla="*/ 0 w 28962"/>
                <a:gd name="connsiteY2" fmla="*/ 0 h 17101"/>
                <a:gd name="connsiteX3" fmla="*/ 28963 w 28962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8" name="Полилиния: фигура 553">
              <a:extLst>
                <a:ext uri="{FF2B5EF4-FFF2-40B4-BE49-F238E27FC236}">
                  <a16:creationId xmlns="" xmlns:a16="http://schemas.microsoft.com/office/drawing/2014/main" id="{84DFD195-4D17-41B0-A9A3-A0775FF4C933}"/>
                </a:ext>
              </a:extLst>
            </p:cNvPr>
            <p:cNvSpPr/>
            <p:nvPr/>
          </p:nvSpPr>
          <p:spPr>
            <a:xfrm>
              <a:off x="8062112" y="4999134"/>
              <a:ext cx="28964" cy="17086"/>
            </a:xfrm>
            <a:custGeom>
              <a:avLst/>
              <a:gdLst>
                <a:gd name="connsiteX0" fmla="*/ 28963 w 28963"/>
                <a:gd name="connsiteY0" fmla="*/ 17085 h 17085"/>
                <a:gd name="connsiteX1" fmla="*/ 0 w 28963"/>
                <a:gd name="connsiteY1" fmla="*/ 17085 h 17085"/>
                <a:gd name="connsiteX2" fmla="*/ 0 w 28963"/>
                <a:gd name="connsiteY2" fmla="*/ 0 h 17085"/>
                <a:gd name="connsiteX3" fmla="*/ 28963 w 28963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9" name="Полилиния: фигура 554">
              <a:extLst>
                <a:ext uri="{FF2B5EF4-FFF2-40B4-BE49-F238E27FC236}">
                  <a16:creationId xmlns="" xmlns:a16="http://schemas.microsoft.com/office/drawing/2014/main" id="{63CA66E9-4FC0-4E15-BC65-55CD8B084CAF}"/>
                </a:ext>
              </a:extLst>
            </p:cNvPr>
            <p:cNvSpPr/>
            <p:nvPr/>
          </p:nvSpPr>
          <p:spPr>
            <a:xfrm>
              <a:off x="8062112" y="5037097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0" name="Полилиния: фигура 555">
              <a:extLst>
                <a:ext uri="{FF2B5EF4-FFF2-40B4-BE49-F238E27FC236}">
                  <a16:creationId xmlns="" xmlns:a16="http://schemas.microsoft.com/office/drawing/2014/main" id="{DB21B811-3D9E-45EE-987C-68662266BF13}"/>
                </a:ext>
              </a:extLst>
            </p:cNvPr>
            <p:cNvSpPr/>
            <p:nvPr/>
          </p:nvSpPr>
          <p:spPr>
            <a:xfrm>
              <a:off x="8062112" y="5075098"/>
              <a:ext cx="28964" cy="17084"/>
            </a:xfrm>
            <a:custGeom>
              <a:avLst/>
              <a:gdLst>
                <a:gd name="connsiteX0" fmla="*/ 28963 w 28963"/>
                <a:gd name="connsiteY0" fmla="*/ 17085 h 17084"/>
                <a:gd name="connsiteX1" fmla="*/ 0 w 28963"/>
                <a:gd name="connsiteY1" fmla="*/ 17085 h 17084"/>
                <a:gd name="connsiteX2" fmla="*/ 0 w 28963"/>
                <a:gd name="connsiteY2" fmla="*/ 0 h 17084"/>
                <a:gd name="connsiteX3" fmla="*/ 28963 w 28963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1" name="Полилиния: фигура 556">
              <a:extLst>
                <a:ext uri="{FF2B5EF4-FFF2-40B4-BE49-F238E27FC236}">
                  <a16:creationId xmlns="" xmlns:a16="http://schemas.microsoft.com/office/drawing/2014/main" id="{28DD8239-25C9-4E6F-BDA1-F0A0C1360BC0}"/>
                </a:ext>
              </a:extLst>
            </p:cNvPr>
            <p:cNvSpPr/>
            <p:nvPr/>
          </p:nvSpPr>
          <p:spPr>
            <a:xfrm>
              <a:off x="8062112" y="5113062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2" name="Полилиния: фигура 557">
              <a:extLst>
                <a:ext uri="{FF2B5EF4-FFF2-40B4-BE49-F238E27FC236}">
                  <a16:creationId xmlns="" xmlns:a16="http://schemas.microsoft.com/office/drawing/2014/main" id="{28E87C37-22C0-474C-BE38-3FA57274365E}"/>
                </a:ext>
              </a:extLst>
            </p:cNvPr>
            <p:cNvSpPr/>
            <p:nvPr/>
          </p:nvSpPr>
          <p:spPr>
            <a:xfrm>
              <a:off x="8062112" y="5151044"/>
              <a:ext cx="28964" cy="17100"/>
            </a:xfrm>
            <a:custGeom>
              <a:avLst/>
              <a:gdLst>
                <a:gd name="connsiteX0" fmla="*/ 28963 w 28963"/>
                <a:gd name="connsiteY0" fmla="*/ 17102 h 17101"/>
                <a:gd name="connsiteX1" fmla="*/ 0 w 28963"/>
                <a:gd name="connsiteY1" fmla="*/ 17102 h 17101"/>
                <a:gd name="connsiteX2" fmla="*/ 0 w 28963"/>
                <a:gd name="connsiteY2" fmla="*/ 0 h 17101"/>
                <a:gd name="connsiteX3" fmla="*/ 28963 w 28963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3" name="Полилиния: фигура 558">
              <a:extLst>
                <a:ext uri="{FF2B5EF4-FFF2-40B4-BE49-F238E27FC236}">
                  <a16:creationId xmlns="" xmlns:a16="http://schemas.microsoft.com/office/drawing/2014/main" id="{C0514CD3-09CA-49C9-A45A-E25A679693B6}"/>
                </a:ext>
              </a:extLst>
            </p:cNvPr>
            <p:cNvSpPr/>
            <p:nvPr/>
          </p:nvSpPr>
          <p:spPr>
            <a:xfrm>
              <a:off x="8355218" y="4365370"/>
              <a:ext cx="25940" cy="527527"/>
            </a:xfrm>
            <a:custGeom>
              <a:avLst/>
              <a:gdLst>
                <a:gd name="connsiteX0" fmla="*/ 25940 w 25940"/>
                <a:gd name="connsiteY0" fmla="*/ 527530 h 527529"/>
                <a:gd name="connsiteX1" fmla="*/ 0 w 25940"/>
                <a:gd name="connsiteY1" fmla="*/ 527530 h 527529"/>
                <a:gd name="connsiteX2" fmla="*/ 0 w 25940"/>
                <a:gd name="connsiteY2" fmla="*/ 0 h 527529"/>
                <a:gd name="connsiteX3" fmla="*/ 25940 w 25940"/>
                <a:gd name="connsiteY3" fmla="*/ 0 h 527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527529">
                  <a:moveTo>
                    <a:pt x="25940" y="527530"/>
                  </a:moveTo>
                  <a:lnTo>
                    <a:pt x="0" y="527530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4" name="Полилиния: фигура 559">
              <a:extLst>
                <a:ext uri="{FF2B5EF4-FFF2-40B4-BE49-F238E27FC236}">
                  <a16:creationId xmlns="" xmlns:a16="http://schemas.microsoft.com/office/drawing/2014/main" id="{B5091F8C-6668-46EE-98D0-41887DD602FA}"/>
                </a:ext>
              </a:extLst>
            </p:cNvPr>
            <p:cNvSpPr/>
            <p:nvPr/>
          </p:nvSpPr>
          <p:spPr>
            <a:xfrm>
              <a:off x="8541713" y="4669643"/>
              <a:ext cx="25940" cy="210613"/>
            </a:xfrm>
            <a:custGeom>
              <a:avLst/>
              <a:gdLst>
                <a:gd name="connsiteX0" fmla="*/ 25940 w 25940"/>
                <a:gd name="connsiteY0" fmla="*/ 210613 h 210613"/>
                <a:gd name="connsiteX1" fmla="*/ 0 w 25940"/>
                <a:gd name="connsiteY1" fmla="*/ 210613 h 210613"/>
                <a:gd name="connsiteX2" fmla="*/ 0 w 25940"/>
                <a:gd name="connsiteY2" fmla="*/ 0 h 210613"/>
                <a:gd name="connsiteX3" fmla="*/ 25940 w 25940"/>
                <a:gd name="connsiteY3" fmla="*/ 0 h 2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10613">
                  <a:moveTo>
                    <a:pt x="25940" y="210613"/>
                  </a:moveTo>
                  <a:lnTo>
                    <a:pt x="0" y="210613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5" name="Полилиния: фигура 560">
              <a:extLst>
                <a:ext uri="{FF2B5EF4-FFF2-40B4-BE49-F238E27FC236}">
                  <a16:creationId xmlns="" xmlns:a16="http://schemas.microsoft.com/office/drawing/2014/main" id="{4CC94EE9-86AA-4C18-97FC-4AD99216393E}"/>
                </a:ext>
              </a:extLst>
            </p:cNvPr>
            <p:cNvSpPr/>
            <p:nvPr/>
          </p:nvSpPr>
          <p:spPr>
            <a:xfrm>
              <a:off x="8438044" y="5247903"/>
              <a:ext cx="717098" cy="232084"/>
            </a:xfrm>
            <a:custGeom>
              <a:avLst/>
              <a:gdLst>
                <a:gd name="connsiteX0" fmla="*/ 25943 w 717098"/>
                <a:gd name="connsiteY0" fmla="*/ 232085 h 232084"/>
                <a:gd name="connsiteX1" fmla="*/ 0 w 717098"/>
                <a:gd name="connsiteY1" fmla="*/ 232085 h 232084"/>
                <a:gd name="connsiteX2" fmla="*/ 0 w 717098"/>
                <a:gd name="connsiteY2" fmla="*/ 57380 h 232084"/>
                <a:gd name="connsiteX3" fmla="*/ 57383 w 717098"/>
                <a:gd name="connsiteY3" fmla="*/ 0 h 232084"/>
                <a:gd name="connsiteX4" fmla="*/ 717098 w 717098"/>
                <a:gd name="connsiteY4" fmla="*/ 0 h 232084"/>
                <a:gd name="connsiteX5" fmla="*/ 717098 w 717098"/>
                <a:gd name="connsiteY5" fmla="*/ 25938 h 232084"/>
                <a:gd name="connsiteX6" fmla="*/ 68132 w 717098"/>
                <a:gd name="connsiteY6" fmla="*/ 25938 h 232084"/>
                <a:gd name="connsiteX7" fmla="*/ 25943 w 717098"/>
                <a:gd name="connsiteY7" fmla="*/ 68132 h 23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7098" h="232084">
                  <a:moveTo>
                    <a:pt x="25943" y="232085"/>
                  </a:moveTo>
                  <a:lnTo>
                    <a:pt x="0" y="232085"/>
                  </a:lnTo>
                  <a:lnTo>
                    <a:pt x="0" y="57380"/>
                  </a:lnTo>
                  <a:lnTo>
                    <a:pt x="57383" y="0"/>
                  </a:lnTo>
                  <a:lnTo>
                    <a:pt x="717098" y="0"/>
                  </a:lnTo>
                  <a:lnTo>
                    <a:pt x="717098" y="25938"/>
                  </a:lnTo>
                  <a:lnTo>
                    <a:pt x="68132" y="25938"/>
                  </a:lnTo>
                  <a:lnTo>
                    <a:pt x="25943" y="6813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6" name="Полилиния: фигура 561">
              <a:extLst>
                <a:ext uri="{FF2B5EF4-FFF2-40B4-BE49-F238E27FC236}">
                  <a16:creationId xmlns="" xmlns:a16="http://schemas.microsoft.com/office/drawing/2014/main" id="{062D3F31-E84A-43A8-AEFE-E78574DDFEA6}"/>
                </a:ext>
              </a:extLst>
            </p:cNvPr>
            <p:cNvSpPr/>
            <p:nvPr/>
          </p:nvSpPr>
          <p:spPr>
            <a:xfrm>
              <a:off x="8650915" y="5297700"/>
              <a:ext cx="504232" cy="25938"/>
            </a:xfrm>
            <a:custGeom>
              <a:avLst/>
              <a:gdLst>
                <a:gd name="connsiteX0" fmla="*/ 504234 w 504233"/>
                <a:gd name="connsiteY0" fmla="*/ 25938 h 25937"/>
                <a:gd name="connsiteX1" fmla="*/ 0 w 504233"/>
                <a:gd name="connsiteY1" fmla="*/ 25938 h 25937"/>
                <a:gd name="connsiteX2" fmla="*/ 0 w 504233"/>
                <a:gd name="connsiteY2" fmla="*/ 0 h 25937"/>
                <a:gd name="connsiteX3" fmla="*/ 504234 w 504233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233" h="25937">
                  <a:moveTo>
                    <a:pt x="504234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5042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7" name="Полилиния: фигура 562">
              <a:extLst>
                <a:ext uri="{FF2B5EF4-FFF2-40B4-BE49-F238E27FC236}">
                  <a16:creationId xmlns="" xmlns:a16="http://schemas.microsoft.com/office/drawing/2014/main" id="{A4F73678-F0EF-4F0A-A9B8-BB24AB8032AC}"/>
                </a:ext>
              </a:extLst>
            </p:cNvPr>
            <p:cNvSpPr/>
            <p:nvPr/>
          </p:nvSpPr>
          <p:spPr>
            <a:xfrm>
              <a:off x="8650915" y="5357456"/>
              <a:ext cx="504232" cy="25933"/>
            </a:xfrm>
            <a:custGeom>
              <a:avLst/>
              <a:gdLst>
                <a:gd name="connsiteX0" fmla="*/ 504234 w 504233"/>
                <a:gd name="connsiteY0" fmla="*/ 25935 h 25934"/>
                <a:gd name="connsiteX1" fmla="*/ 0 w 504233"/>
                <a:gd name="connsiteY1" fmla="*/ 25935 h 25934"/>
                <a:gd name="connsiteX2" fmla="*/ 0 w 504233"/>
                <a:gd name="connsiteY2" fmla="*/ 0 h 25934"/>
                <a:gd name="connsiteX3" fmla="*/ 504234 w 50423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233" h="25934">
                  <a:moveTo>
                    <a:pt x="504234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5042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8" name="Полилиния: фигура 563">
              <a:extLst>
                <a:ext uri="{FF2B5EF4-FFF2-40B4-BE49-F238E27FC236}">
                  <a16:creationId xmlns="" xmlns:a16="http://schemas.microsoft.com/office/drawing/2014/main" id="{D6A19F04-E882-44C8-9789-2789EF599C7E}"/>
                </a:ext>
              </a:extLst>
            </p:cNvPr>
            <p:cNvSpPr/>
            <p:nvPr/>
          </p:nvSpPr>
          <p:spPr>
            <a:xfrm>
              <a:off x="8650915" y="5417226"/>
              <a:ext cx="504232" cy="25933"/>
            </a:xfrm>
            <a:custGeom>
              <a:avLst/>
              <a:gdLst>
                <a:gd name="connsiteX0" fmla="*/ 504234 w 504233"/>
                <a:gd name="connsiteY0" fmla="*/ 25934 h 25934"/>
                <a:gd name="connsiteX1" fmla="*/ 0 w 504233"/>
                <a:gd name="connsiteY1" fmla="*/ 25934 h 25934"/>
                <a:gd name="connsiteX2" fmla="*/ 0 w 504233"/>
                <a:gd name="connsiteY2" fmla="*/ 0 h 25934"/>
                <a:gd name="connsiteX3" fmla="*/ 504234 w 50423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233" h="25934">
                  <a:moveTo>
                    <a:pt x="504234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5042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" name="Полилиния: фигура 564">
              <a:extLst>
                <a:ext uri="{FF2B5EF4-FFF2-40B4-BE49-F238E27FC236}">
                  <a16:creationId xmlns="" xmlns:a16="http://schemas.microsoft.com/office/drawing/2014/main" id="{3A43C639-3849-4B2D-BFF7-9D0CB357BC57}"/>
                </a:ext>
              </a:extLst>
            </p:cNvPr>
            <p:cNvSpPr/>
            <p:nvPr/>
          </p:nvSpPr>
          <p:spPr>
            <a:xfrm>
              <a:off x="9451918" y="5218418"/>
              <a:ext cx="207468" cy="463082"/>
            </a:xfrm>
            <a:custGeom>
              <a:avLst/>
              <a:gdLst>
                <a:gd name="connsiteX0" fmla="*/ 25943 w 207468"/>
                <a:gd name="connsiteY0" fmla="*/ 463085 h 463084"/>
                <a:gd name="connsiteX1" fmla="*/ 0 w 207468"/>
                <a:gd name="connsiteY1" fmla="*/ 463085 h 463084"/>
                <a:gd name="connsiteX2" fmla="*/ 0 w 207468"/>
                <a:gd name="connsiteY2" fmla="*/ 0 h 463084"/>
                <a:gd name="connsiteX3" fmla="*/ 207468 w 207468"/>
                <a:gd name="connsiteY3" fmla="*/ 0 h 463084"/>
                <a:gd name="connsiteX4" fmla="*/ 207468 w 207468"/>
                <a:gd name="connsiteY4" fmla="*/ 25938 h 463084"/>
                <a:gd name="connsiteX5" fmla="*/ 25943 w 207468"/>
                <a:gd name="connsiteY5" fmla="*/ 25938 h 463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468" h="463084">
                  <a:moveTo>
                    <a:pt x="25943" y="463085"/>
                  </a:moveTo>
                  <a:lnTo>
                    <a:pt x="0" y="463085"/>
                  </a:lnTo>
                  <a:lnTo>
                    <a:pt x="0" y="0"/>
                  </a:lnTo>
                  <a:lnTo>
                    <a:pt x="207468" y="0"/>
                  </a:lnTo>
                  <a:lnTo>
                    <a:pt x="207468" y="25938"/>
                  </a:lnTo>
                  <a:lnTo>
                    <a:pt x="25943" y="2593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" name="Полилиния: фигура 565">
              <a:extLst>
                <a:ext uri="{FF2B5EF4-FFF2-40B4-BE49-F238E27FC236}">
                  <a16:creationId xmlns="" xmlns:a16="http://schemas.microsoft.com/office/drawing/2014/main" id="{D64529B6-4301-4D7B-986E-7E7CAF91EC1D}"/>
                </a:ext>
              </a:extLst>
            </p:cNvPr>
            <p:cNvSpPr/>
            <p:nvPr/>
          </p:nvSpPr>
          <p:spPr>
            <a:xfrm>
              <a:off x="9524303" y="5295415"/>
              <a:ext cx="135075" cy="25933"/>
            </a:xfrm>
            <a:custGeom>
              <a:avLst/>
              <a:gdLst>
                <a:gd name="connsiteX0" fmla="*/ 135076 w 135075"/>
                <a:gd name="connsiteY0" fmla="*/ 25935 h 25934"/>
                <a:gd name="connsiteX1" fmla="*/ 0 w 135075"/>
                <a:gd name="connsiteY1" fmla="*/ 25935 h 25934"/>
                <a:gd name="connsiteX2" fmla="*/ 0 w 135075"/>
                <a:gd name="connsiteY2" fmla="*/ 0 h 25934"/>
                <a:gd name="connsiteX3" fmla="*/ 135076 w 13507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075" h="25934">
                  <a:moveTo>
                    <a:pt x="13507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350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1" name="Полилиния: фигура 566">
              <a:extLst>
                <a:ext uri="{FF2B5EF4-FFF2-40B4-BE49-F238E27FC236}">
                  <a16:creationId xmlns="" xmlns:a16="http://schemas.microsoft.com/office/drawing/2014/main" id="{8E26BD30-2BAC-4595-9B83-BD10F922AB26}"/>
                </a:ext>
              </a:extLst>
            </p:cNvPr>
            <p:cNvSpPr/>
            <p:nvPr/>
          </p:nvSpPr>
          <p:spPr>
            <a:xfrm>
              <a:off x="9551332" y="5348055"/>
              <a:ext cx="70231" cy="25929"/>
            </a:xfrm>
            <a:custGeom>
              <a:avLst/>
              <a:gdLst>
                <a:gd name="connsiteX0" fmla="*/ 70231 w 70231"/>
                <a:gd name="connsiteY0" fmla="*/ 25929 h 25928"/>
                <a:gd name="connsiteX1" fmla="*/ 0 w 70231"/>
                <a:gd name="connsiteY1" fmla="*/ 25929 h 25928"/>
                <a:gd name="connsiteX2" fmla="*/ 0 w 70231"/>
                <a:gd name="connsiteY2" fmla="*/ 0 h 25928"/>
                <a:gd name="connsiteX3" fmla="*/ 70231 w 70231"/>
                <a:gd name="connsiteY3" fmla="*/ 0 h 25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25928">
                  <a:moveTo>
                    <a:pt x="70231" y="25929"/>
                  </a:moveTo>
                  <a:lnTo>
                    <a:pt x="0" y="25929"/>
                  </a:lnTo>
                  <a:lnTo>
                    <a:pt x="0" y="0"/>
                  </a:lnTo>
                  <a:lnTo>
                    <a:pt x="702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2" name="Полилиния: фигура 567">
              <a:extLst>
                <a:ext uri="{FF2B5EF4-FFF2-40B4-BE49-F238E27FC236}">
                  <a16:creationId xmlns="" xmlns:a16="http://schemas.microsoft.com/office/drawing/2014/main" id="{3E0BA1A8-CE07-4E9C-8DBF-0E9AC7ADCB31}"/>
                </a:ext>
              </a:extLst>
            </p:cNvPr>
            <p:cNvSpPr/>
            <p:nvPr/>
          </p:nvSpPr>
          <p:spPr>
            <a:xfrm>
              <a:off x="9524303" y="5402057"/>
              <a:ext cx="135075" cy="25938"/>
            </a:xfrm>
            <a:custGeom>
              <a:avLst/>
              <a:gdLst>
                <a:gd name="connsiteX0" fmla="*/ 135076 w 135075"/>
                <a:gd name="connsiteY0" fmla="*/ 25938 h 25937"/>
                <a:gd name="connsiteX1" fmla="*/ 0 w 135075"/>
                <a:gd name="connsiteY1" fmla="*/ 25938 h 25937"/>
                <a:gd name="connsiteX2" fmla="*/ 0 w 135075"/>
                <a:gd name="connsiteY2" fmla="*/ 0 h 25937"/>
                <a:gd name="connsiteX3" fmla="*/ 135076 w 135075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075" h="25937">
                  <a:moveTo>
                    <a:pt x="135076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350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3" name="Полилиния: фигура 568">
              <a:extLst>
                <a:ext uri="{FF2B5EF4-FFF2-40B4-BE49-F238E27FC236}">
                  <a16:creationId xmlns="" xmlns:a16="http://schemas.microsoft.com/office/drawing/2014/main" id="{FD457B0A-CDF9-4DE3-93AB-80BC4D584109}"/>
                </a:ext>
              </a:extLst>
            </p:cNvPr>
            <p:cNvSpPr/>
            <p:nvPr/>
          </p:nvSpPr>
          <p:spPr>
            <a:xfrm>
              <a:off x="9520354" y="5459671"/>
              <a:ext cx="139029" cy="106958"/>
            </a:xfrm>
            <a:custGeom>
              <a:avLst/>
              <a:gdLst>
                <a:gd name="connsiteX0" fmla="*/ 139028 w 139028"/>
                <a:gd name="connsiteY0" fmla="*/ 106959 h 106958"/>
                <a:gd name="connsiteX1" fmla="*/ 0 w 139028"/>
                <a:gd name="connsiteY1" fmla="*/ 106959 h 106958"/>
                <a:gd name="connsiteX2" fmla="*/ 0 w 139028"/>
                <a:gd name="connsiteY2" fmla="*/ 0 h 106958"/>
                <a:gd name="connsiteX3" fmla="*/ 139028 w 139028"/>
                <a:gd name="connsiteY3" fmla="*/ 0 h 106958"/>
                <a:gd name="connsiteX4" fmla="*/ 139028 w 139028"/>
                <a:gd name="connsiteY4" fmla="*/ 25935 h 106958"/>
                <a:gd name="connsiteX5" fmla="*/ 25940 w 139028"/>
                <a:gd name="connsiteY5" fmla="*/ 25935 h 106958"/>
                <a:gd name="connsiteX6" fmla="*/ 25940 w 139028"/>
                <a:gd name="connsiteY6" fmla="*/ 81021 h 106958"/>
                <a:gd name="connsiteX7" fmla="*/ 139028 w 139028"/>
                <a:gd name="connsiteY7" fmla="*/ 81021 h 106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028" h="106958">
                  <a:moveTo>
                    <a:pt x="139028" y="106959"/>
                  </a:moveTo>
                  <a:lnTo>
                    <a:pt x="0" y="106959"/>
                  </a:lnTo>
                  <a:lnTo>
                    <a:pt x="0" y="0"/>
                  </a:lnTo>
                  <a:lnTo>
                    <a:pt x="139028" y="0"/>
                  </a:lnTo>
                  <a:lnTo>
                    <a:pt x="139028" y="25935"/>
                  </a:lnTo>
                  <a:lnTo>
                    <a:pt x="25940" y="25935"/>
                  </a:lnTo>
                  <a:lnTo>
                    <a:pt x="25940" y="81021"/>
                  </a:lnTo>
                  <a:lnTo>
                    <a:pt x="139028" y="8102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4" name="Полилиния: фигура 569">
              <a:extLst>
                <a:ext uri="{FF2B5EF4-FFF2-40B4-BE49-F238E27FC236}">
                  <a16:creationId xmlns="" xmlns:a16="http://schemas.microsoft.com/office/drawing/2014/main" id="{9517C368-25C6-465E-A119-FCC7A7BA7F74}"/>
                </a:ext>
              </a:extLst>
            </p:cNvPr>
            <p:cNvSpPr/>
            <p:nvPr/>
          </p:nvSpPr>
          <p:spPr>
            <a:xfrm>
              <a:off x="9385643" y="5252991"/>
              <a:ext cx="27017" cy="27008"/>
            </a:xfrm>
            <a:custGeom>
              <a:avLst/>
              <a:gdLst>
                <a:gd name="connsiteX0" fmla="*/ 27017 w 27017"/>
                <a:gd name="connsiteY0" fmla="*/ 27009 h 27008"/>
                <a:gd name="connsiteX1" fmla="*/ 0 w 27017"/>
                <a:gd name="connsiteY1" fmla="*/ 27009 h 27008"/>
                <a:gd name="connsiteX2" fmla="*/ 0 w 27017"/>
                <a:gd name="connsiteY2" fmla="*/ 0 h 27008"/>
                <a:gd name="connsiteX3" fmla="*/ 27017 w 27017"/>
                <a:gd name="connsiteY3" fmla="*/ 0 h 2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8">
                  <a:moveTo>
                    <a:pt x="27017" y="27009"/>
                  </a:moveTo>
                  <a:lnTo>
                    <a:pt x="0" y="2700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5" name="Полилиния: фигура 570">
              <a:extLst>
                <a:ext uri="{FF2B5EF4-FFF2-40B4-BE49-F238E27FC236}">
                  <a16:creationId xmlns="" xmlns:a16="http://schemas.microsoft.com/office/drawing/2014/main" id="{3736B74B-D3AC-466F-91A3-BFB708AAB77D}"/>
                </a:ext>
              </a:extLst>
            </p:cNvPr>
            <p:cNvSpPr/>
            <p:nvPr/>
          </p:nvSpPr>
          <p:spPr>
            <a:xfrm>
              <a:off x="9385643" y="5320791"/>
              <a:ext cx="27017" cy="27010"/>
            </a:xfrm>
            <a:custGeom>
              <a:avLst/>
              <a:gdLst>
                <a:gd name="connsiteX0" fmla="*/ 27017 w 27017"/>
                <a:gd name="connsiteY0" fmla="*/ 27012 h 27011"/>
                <a:gd name="connsiteX1" fmla="*/ 0 w 27017"/>
                <a:gd name="connsiteY1" fmla="*/ 27012 h 27011"/>
                <a:gd name="connsiteX2" fmla="*/ 0 w 27017"/>
                <a:gd name="connsiteY2" fmla="*/ 0 h 27011"/>
                <a:gd name="connsiteX3" fmla="*/ 27017 w 27017"/>
                <a:gd name="connsiteY3" fmla="*/ 0 h 27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11">
                  <a:moveTo>
                    <a:pt x="27017" y="27012"/>
                  </a:moveTo>
                  <a:lnTo>
                    <a:pt x="0" y="27012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6" name="Полилиния: фигура 571">
              <a:extLst>
                <a:ext uri="{FF2B5EF4-FFF2-40B4-BE49-F238E27FC236}">
                  <a16:creationId xmlns="" xmlns:a16="http://schemas.microsoft.com/office/drawing/2014/main" id="{1F30E631-9EF4-4E49-BEFB-FF399CDDC015}"/>
                </a:ext>
              </a:extLst>
            </p:cNvPr>
            <p:cNvSpPr/>
            <p:nvPr/>
          </p:nvSpPr>
          <p:spPr>
            <a:xfrm>
              <a:off x="9385643" y="5388623"/>
              <a:ext cx="27017" cy="27005"/>
            </a:xfrm>
            <a:custGeom>
              <a:avLst/>
              <a:gdLst>
                <a:gd name="connsiteX0" fmla="*/ 27017 w 27017"/>
                <a:gd name="connsiteY0" fmla="*/ 27007 h 27006"/>
                <a:gd name="connsiteX1" fmla="*/ 0 w 27017"/>
                <a:gd name="connsiteY1" fmla="*/ 27007 h 27006"/>
                <a:gd name="connsiteX2" fmla="*/ 0 w 27017"/>
                <a:gd name="connsiteY2" fmla="*/ 0 h 27006"/>
                <a:gd name="connsiteX3" fmla="*/ 27017 w 27017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6">
                  <a:moveTo>
                    <a:pt x="27017" y="27007"/>
                  </a:moveTo>
                  <a:lnTo>
                    <a:pt x="0" y="27007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7" name="Полилиния: фигура 572">
              <a:extLst>
                <a:ext uri="{FF2B5EF4-FFF2-40B4-BE49-F238E27FC236}">
                  <a16:creationId xmlns="" xmlns:a16="http://schemas.microsoft.com/office/drawing/2014/main" id="{E824954F-65A4-4E49-A0CD-0E8077D993B7}"/>
                </a:ext>
              </a:extLst>
            </p:cNvPr>
            <p:cNvSpPr/>
            <p:nvPr/>
          </p:nvSpPr>
          <p:spPr>
            <a:xfrm>
              <a:off x="9279513" y="5252991"/>
              <a:ext cx="57402" cy="27008"/>
            </a:xfrm>
            <a:custGeom>
              <a:avLst/>
              <a:gdLst>
                <a:gd name="connsiteX0" fmla="*/ 57404 w 57403"/>
                <a:gd name="connsiteY0" fmla="*/ 27009 h 27008"/>
                <a:gd name="connsiteX1" fmla="*/ 0 w 57403"/>
                <a:gd name="connsiteY1" fmla="*/ 27009 h 27008"/>
                <a:gd name="connsiteX2" fmla="*/ 0 w 57403"/>
                <a:gd name="connsiteY2" fmla="*/ 0 h 27008"/>
                <a:gd name="connsiteX3" fmla="*/ 57404 w 57403"/>
                <a:gd name="connsiteY3" fmla="*/ 0 h 2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03" h="27008">
                  <a:moveTo>
                    <a:pt x="57404" y="27009"/>
                  </a:moveTo>
                  <a:lnTo>
                    <a:pt x="0" y="27009"/>
                  </a:lnTo>
                  <a:lnTo>
                    <a:pt x="0" y="0"/>
                  </a:lnTo>
                  <a:lnTo>
                    <a:pt x="5740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8" name="Полилиния: фигура 573">
              <a:extLst>
                <a:ext uri="{FF2B5EF4-FFF2-40B4-BE49-F238E27FC236}">
                  <a16:creationId xmlns="" xmlns:a16="http://schemas.microsoft.com/office/drawing/2014/main" id="{0D4CCE9E-7379-4AF3-8C3D-DEEBAB3363E5}"/>
                </a:ext>
              </a:extLst>
            </p:cNvPr>
            <p:cNvSpPr/>
            <p:nvPr/>
          </p:nvSpPr>
          <p:spPr>
            <a:xfrm>
              <a:off x="9279513" y="5320791"/>
              <a:ext cx="57402" cy="27010"/>
            </a:xfrm>
            <a:custGeom>
              <a:avLst/>
              <a:gdLst>
                <a:gd name="connsiteX0" fmla="*/ 57404 w 57403"/>
                <a:gd name="connsiteY0" fmla="*/ 27012 h 27011"/>
                <a:gd name="connsiteX1" fmla="*/ 0 w 57403"/>
                <a:gd name="connsiteY1" fmla="*/ 27012 h 27011"/>
                <a:gd name="connsiteX2" fmla="*/ 0 w 57403"/>
                <a:gd name="connsiteY2" fmla="*/ 0 h 27011"/>
                <a:gd name="connsiteX3" fmla="*/ 57404 w 57403"/>
                <a:gd name="connsiteY3" fmla="*/ 0 h 27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03" h="27011">
                  <a:moveTo>
                    <a:pt x="57404" y="27012"/>
                  </a:moveTo>
                  <a:lnTo>
                    <a:pt x="0" y="27012"/>
                  </a:lnTo>
                  <a:lnTo>
                    <a:pt x="0" y="0"/>
                  </a:lnTo>
                  <a:lnTo>
                    <a:pt x="5740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" name="Полилиния: фигура 574">
              <a:extLst>
                <a:ext uri="{FF2B5EF4-FFF2-40B4-BE49-F238E27FC236}">
                  <a16:creationId xmlns="" xmlns:a16="http://schemas.microsoft.com/office/drawing/2014/main" id="{24DDC091-03D3-461D-9F5E-9ED066CD0EA3}"/>
                </a:ext>
              </a:extLst>
            </p:cNvPr>
            <p:cNvSpPr/>
            <p:nvPr/>
          </p:nvSpPr>
          <p:spPr>
            <a:xfrm>
              <a:off x="9279513" y="5388623"/>
              <a:ext cx="57402" cy="27005"/>
            </a:xfrm>
            <a:custGeom>
              <a:avLst/>
              <a:gdLst>
                <a:gd name="connsiteX0" fmla="*/ 57404 w 57403"/>
                <a:gd name="connsiteY0" fmla="*/ 27007 h 27006"/>
                <a:gd name="connsiteX1" fmla="*/ 0 w 57403"/>
                <a:gd name="connsiteY1" fmla="*/ 27007 h 27006"/>
                <a:gd name="connsiteX2" fmla="*/ 0 w 57403"/>
                <a:gd name="connsiteY2" fmla="*/ 0 h 27006"/>
                <a:gd name="connsiteX3" fmla="*/ 57404 w 57403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03" h="27006">
                  <a:moveTo>
                    <a:pt x="57404" y="27007"/>
                  </a:moveTo>
                  <a:lnTo>
                    <a:pt x="0" y="27007"/>
                  </a:lnTo>
                  <a:lnTo>
                    <a:pt x="0" y="0"/>
                  </a:lnTo>
                  <a:lnTo>
                    <a:pt x="5740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0" name="Полилиния: фигура 575">
              <a:extLst>
                <a:ext uri="{FF2B5EF4-FFF2-40B4-BE49-F238E27FC236}">
                  <a16:creationId xmlns="" xmlns:a16="http://schemas.microsoft.com/office/drawing/2014/main" id="{FDCCC2BB-A453-40F0-86FD-B8520D1F5300}"/>
                </a:ext>
              </a:extLst>
            </p:cNvPr>
            <p:cNvSpPr/>
            <p:nvPr/>
          </p:nvSpPr>
          <p:spPr>
            <a:xfrm>
              <a:off x="9385643" y="5456437"/>
              <a:ext cx="27017" cy="27010"/>
            </a:xfrm>
            <a:custGeom>
              <a:avLst/>
              <a:gdLst>
                <a:gd name="connsiteX0" fmla="*/ 27017 w 27017"/>
                <a:gd name="connsiteY0" fmla="*/ 27012 h 27011"/>
                <a:gd name="connsiteX1" fmla="*/ 0 w 27017"/>
                <a:gd name="connsiteY1" fmla="*/ 27012 h 27011"/>
                <a:gd name="connsiteX2" fmla="*/ 0 w 27017"/>
                <a:gd name="connsiteY2" fmla="*/ 0 h 27011"/>
                <a:gd name="connsiteX3" fmla="*/ 27017 w 27017"/>
                <a:gd name="connsiteY3" fmla="*/ 0 h 27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11">
                  <a:moveTo>
                    <a:pt x="27017" y="27012"/>
                  </a:moveTo>
                  <a:lnTo>
                    <a:pt x="0" y="27012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1" name="Полилиния: фигура 576">
              <a:extLst>
                <a:ext uri="{FF2B5EF4-FFF2-40B4-BE49-F238E27FC236}">
                  <a16:creationId xmlns="" xmlns:a16="http://schemas.microsoft.com/office/drawing/2014/main" id="{FE354721-F612-4135-BDBE-D20E295235E3}"/>
                </a:ext>
              </a:extLst>
            </p:cNvPr>
            <p:cNvSpPr/>
            <p:nvPr/>
          </p:nvSpPr>
          <p:spPr>
            <a:xfrm>
              <a:off x="9385643" y="5524256"/>
              <a:ext cx="27017" cy="27005"/>
            </a:xfrm>
            <a:custGeom>
              <a:avLst/>
              <a:gdLst>
                <a:gd name="connsiteX0" fmla="*/ 27017 w 27017"/>
                <a:gd name="connsiteY0" fmla="*/ 27006 h 27006"/>
                <a:gd name="connsiteX1" fmla="*/ 0 w 27017"/>
                <a:gd name="connsiteY1" fmla="*/ 27006 h 27006"/>
                <a:gd name="connsiteX2" fmla="*/ 0 w 27017"/>
                <a:gd name="connsiteY2" fmla="*/ 0 h 27006"/>
                <a:gd name="connsiteX3" fmla="*/ 27017 w 27017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6">
                  <a:moveTo>
                    <a:pt x="27017" y="27006"/>
                  </a:moveTo>
                  <a:lnTo>
                    <a:pt x="0" y="2700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2" name="Полилиния: фигура 577">
              <a:extLst>
                <a:ext uri="{FF2B5EF4-FFF2-40B4-BE49-F238E27FC236}">
                  <a16:creationId xmlns="" xmlns:a16="http://schemas.microsoft.com/office/drawing/2014/main" id="{F3A20C3D-035D-4EC1-8B96-FAB78A1F4DB2}"/>
                </a:ext>
              </a:extLst>
            </p:cNvPr>
            <p:cNvSpPr/>
            <p:nvPr/>
          </p:nvSpPr>
          <p:spPr>
            <a:xfrm>
              <a:off x="9385643" y="5592072"/>
              <a:ext cx="27017" cy="27005"/>
            </a:xfrm>
            <a:custGeom>
              <a:avLst/>
              <a:gdLst>
                <a:gd name="connsiteX0" fmla="*/ 27017 w 27017"/>
                <a:gd name="connsiteY0" fmla="*/ 27006 h 27006"/>
                <a:gd name="connsiteX1" fmla="*/ 0 w 27017"/>
                <a:gd name="connsiteY1" fmla="*/ 27006 h 27006"/>
                <a:gd name="connsiteX2" fmla="*/ 0 w 27017"/>
                <a:gd name="connsiteY2" fmla="*/ 0 h 27006"/>
                <a:gd name="connsiteX3" fmla="*/ 27017 w 27017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6">
                  <a:moveTo>
                    <a:pt x="27017" y="27006"/>
                  </a:moveTo>
                  <a:lnTo>
                    <a:pt x="0" y="2700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3" name="Полилиния: фигура 578">
              <a:extLst>
                <a:ext uri="{FF2B5EF4-FFF2-40B4-BE49-F238E27FC236}">
                  <a16:creationId xmlns="" xmlns:a16="http://schemas.microsoft.com/office/drawing/2014/main" id="{CDD62037-A2FD-47EC-9F31-8A6A2DCF3A59}"/>
                </a:ext>
              </a:extLst>
            </p:cNvPr>
            <p:cNvSpPr/>
            <p:nvPr/>
          </p:nvSpPr>
          <p:spPr>
            <a:xfrm>
              <a:off x="9838556" y="4936956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4" name="Полилиния: фигура 579">
              <a:extLst>
                <a:ext uri="{FF2B5EF4-FFF2-40B4-BE49-F238E27FC236}">
                  <a16:creationId xmlns="" xmlns:a16="http://schemas.microsoft.com/office/drawing/2014/main" id="{A1FAB58C-60D3-43B6-B61F-61FF68621943}"/>
                </a:ext>
              </a:extLst>
            </p:cNvPr>
            <p:cNvSpPr/>
            <p:nvPr/>
          </p:nvSpPr>
          <p:spPr>
            <a:xfrm>
              <a:off x="9838556" y="4984561"/>
              <a:ext cx="27017" cy="18963"/>
            </a:xfrm>
            <a:custGeom>
              <a:avLst/>
              <a:gdLst>
                <a:gd name="connsiteX0" fmla="*/ 27018 w 27017"/>
                <a:gd name="connsiteY0" fmla="*/ 18963 h 18963"/>
                <a:gd name="connsiteX1" fmla="*/ 0 w 27017"/>
                <a:gd name="connsiteY1" fmla="*/ 18963 h 18963"/>
                <a:gd name="connsiteX2" fmla="*/ 0 w 27017"/>
                <a:gd name="connsiteY2" fmla="*/ 0 h 18963"/>
                <a:gd name="connsiteX3" fmla="*/ 27018 w 27017"/>
                <a:gd name="connsiteY3" fmla="*/ 0 h 1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3">
                  <a:moveTo>
                    <a:pt x="27018" y="18963"/>
                  </a:moveTo>
                  <a:lnTo>
                    <a:pt x="0" y="18963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5" name="Полилиния: фигура 580">
              <a:extLst>
                <a:ext uri="{FF2B5EF4-FFF2-40B4-BE49-F238E27FC236}">
                  <a16:creationId xmlns="" xmlns:a16="http://schemas.microsoft.com/office/drawing/2014/main" id="{2028DE0E-DB0A-4820-ACDF-D25FEA524754}"/>
                </a:ext>
              </a:extLst>
            </p:cNvPr>
            <p:cNvSpPr/>
            <p:nvPr/>
          </p:nvSpPr>
          <p:spPr>
            <a:xfrm>
              <a:off x="9838556" y="5032176"/>
              <a:ext cx="27017" cy="18954"/>
            </a:xfrm>
            <a:custGeom>
              <a:avLst/>
              <a:gdLst>
                <a:gd name="connsiteX0" fmla="*/ 27018 w 27017"/>
                <a:gd name="connsiteY0" fmla="*/ 18954 h 18954"/>
                <a:gd name="connsiteX1" fmla="*/ 0 w 27017"/>
                <a:gd name="connsiteY1" fmla="*/ 18954 h 18954"/>
                <a:gd name="connsiteX2" fmla="*/ 0 w 27017"/>
                <a:gd name="connsiteY2" fmla="*/ 0 h 18954"/>
                <a:gd name="connsiteX3" fmla="*/ 27018 w 27017"/>
                <a:gd name="connsiteY3" fmla="*/ 0 h 1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4">
                  <a:moveTo>
                    <a:pt x="27018" y="18954"/>
                  </a:moveTo>
                  <a:lnTo>
                    <a:pt x="0" y="18954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6" name="Полилиния: фигура 581">
              <a:extLst>
                <a:ext uri="{FF2B5EF4-FFF2-40B4-BE49-F238E27FC236}">
                  <a16:creationId xmlns="" xmlns:a16="http://schemas.microsoft.com/office/drawing/2014/main" id="{77F07153-6C44-4F91-94F0-7EF58BEAE72E}"/>
                </a:ext>
              </a:extLst>
            </p:cNvPr>
            <p:cNvSpPr/>
            <p:nvPr/>
          </p:nvSpPr>
          <p:spPr>
            <a:xfrm>
              <a:off x="9838556" y="5079786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7" name="Полилиния: фигура 582">
              <a:extLst>
                <a:ext uri="{FF2B5EF4-FFF2-40B4-BE49-F238E27FC236}">
                  <a16:creationId xmlns="" xmlns:a16="http://schemas.microsoft.com/office/drawing/2014/main" id="{3DEB4D66-6C96-4F5E-ACEE-C76C1E981FA8}"/>
                </a:ext>
              </a:extLst>
            </p:cNvPr>
            <p:cNvSpPr/>
            <p:nvPr/>
          </p:nvSpPr>
          <p:spPr>
            <a:xfrm>
              <a:off x="9838556" y="5127391"/>
              <a:ext cx="27017" cy="18963"/>
            </a:xfrm>
            <a:custGeom>
              <a:avLst/>
              <a:gdLst>
                <a:gd name="connsiteX0" fmla="*/ 27018 w 27017"/>
                <a:gd name="connsiteY0" fmla="*/ 18963 h 18963"/>
                <a:gd name="connsiteX1" fmla="*/ 0 w 27017"/>
                <a:gd name="connsiteY1" fmla="*/ 18963 h 18963"/>
                <a:gd name="connsiteX2" fmla="*/ 0 w 27017"/>
                <a:gd name="connsiteY2" fmla="*/ 0 h 18963"/>
                <a:gd name="connsiteX3" fmla="*/ 27018 w 27017"/>
                <a:gd name="connsiteY3" fmla="*/ 0 h 1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3">
                  <a:moveTo>
                    <a:pt x="27018" y="18963"/>
                  </a:moveTo>
                  <a:lnTo>
                    <a:pt x="0" y="18963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8" name="Полилиния: фигура 583">
              <a:extLst>
                <a:ext uri="{FF2B5EF4-FFF2-40B4-BE49-F238E27FC236}">
                  <a16:creationId xmlns="" xmlns:a16="http://schemas.microsoft.com/office/drawing/2014/main" id="{EBA69D98-2833-45B3-A65B-C5747D1FD253}"/>
                </a:ext>
              </a:extLst>
            </p:cNvPr>
            <p:cNvSpPr/>
            <p:nvPr/>
          </p:nvSpPr>
          <p:spPr>
            <a:xfrm>
              <a:off x="9838556" y="5175008"/>
              <a:ext cx="27017" cy="18961"/>
            </a:xfrm>
            <a:custGeom>
              <a:avLst/>
              <a:gdLst>
                <a:gd name="connsiteX0" fmla="*/ 27018 w 27017"/>
                <a:gd name="connsiteY0" fmla="*/ 18961 h 18960"/>
                <a:gd name="connsiteX1" fmla="*/ 0 w 27017"/>
                <a:gd name="connsiteY1" fmla="*/ 18961 h 18960"/>
                <a:gd name="connsiteX2" fmla="*/ 0 w 27017"/>
                <a:gd name="connsiteY2" fmla="*/ 0 h 18960"/>
                <a:gd name="connsiteX3" fmla="*/ 27018 w 27017"/>
                <a:gd name="connsiteY3" fmla="*/ 0 h 1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0">
                  <a:moveTo>
                    <a:pt x="27018" y="18961"/>
                  </a:moveTo>
                  <a:lnTo>
                    <a:pt x="0" y="18961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9" name="Полилиния: фигура 584">
              <a:extLst>
                <a:ext uri="{FF2B5EF4-FFF2-40B4-BE49-F238E27FC236}">
                  <a16:creationId xmlns="" xmlns:a16="http://schemas.microsoft.com/office/drawing/2014/main" id="{637DC389-3A9B-4E6E-9D96-84811BACDB31}"/>
                </a:ext>
              </a:extLst>
            </p:cNvPr>
            <p:cNvSpPr/>
            <p:nvPr/>
          </p:nvSpPr>
          <p:spPr>
            <a:xfrm>
              <a:off x="9917794" y="5032176"/>
              <a:ext cx="27017" cy="18954"/>
            </a:xfrm>
            <a:custGeom>
              <a:avLst/>
              <a:gdLst>
                <a:gd name="connsiteX0" fmla="*/ 27018 w 27017"/>
                <a:gd name="connsiteY0" fmla="*/ 18954 h 18954"/>
                <a:gd name="connsiteX1" fmla="*/ 0 w 27017"/>
                <a:gd name="connsiteY1" fmla="*/ 18954 h 18954"/>
                <a:gd name="connsiteX2" fmla="*/ 0 w 27017"/>
                <a:gd name="connsiteY2" fmla="*/ 0 h 18954"/>
                <a:gd name="connsiteX3" fmla="*/ 27018 w 27017"/>
                <a:gd name="connsiteY3" fmla="*/ 0 h 1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4">
                  <a:moveTo>
                    <a:pt x="27018" y="18954"/>
                  </a:moveTo>
                  <a:lnTo>
                    <a:pt x="0" y="18954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0" name="Полилиния: фигура 585">
              <a:extLst>
                <a:ext uri="{FF2B5EF4-FFF2-40B4-BE49-F238E27FC236}">
                  <a16:creationId xmlns="" xmlns:a16="http://schemas.microsoft.com/office/drawing/2014/main" id="{B878C211-F535-4E59-A13B-2D43D4866190}"/>
                </a:ext>
              </a:extLst>
            </p:cNvPr>
            <p:cNvSpPr/>
            <p:nvPr/>
          </p:nvSpPr>
          <p:spPr>
            <a:xfrm>
              <a:off x="9917794" y="5079786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1" name="Полилиния: фигура 586">
              <a:extLst>
                <a:ext uri="{FF2B5EF4-FFF2-40B4-BE49-F238E27FC236}">
                  <a16:creationId xmlns="" xmlns:a16="http://schemas.microsoft.com/office/drawing/2014/main" id="{B99FBF35-ABC1-4B1D-9EF4-CBEF8E16E359}"/>
                </a:ext>
              </a:extLst>
            </p:cNvPr>
            <p:cNvSpPr/>
            <p:nvPr/>
          </p:nvSpPr>
          <p:spPr>
            <a:xfrm>
              <a:off x="9917794" y="5127391"/>
              <a:ext cx="27017" cy="18963"/>
            </a:xfrm>
            <a:custGeom>
              <a:avLst/>
              <a:gdLst>
                <a:gd name="connsiteX0" fmla="*/ 27018 w 27017"/>
                <a:gd name="connsiteY0" fmla="*/ 18963 h 18963"/>
                <a:gd name="connsiteX1" fmla="*/ 0 w 27017"/>
                <a:gd name="connsiteY1" fmla="*/ 18963 h 18963"/>
                <a:gd name="connsiteX2" fmla="*/ 0 w 27017"/>
                <a:gd name="connsiteY2" fmla="*/ 0 h 18963"/>
                <a:gd name="connsiteX3" fmla="*/ 27018 w 27017"/>
                <a:gd name="connsiteY3" fmla="*/ 0 h 1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3">
                  <a:moveTo>
                    <a:pt x="27018" y="18963"/>
                  </a:moveTo>
                  <a:lnTo>
                    <a:pt x="0" y="18963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2" name="Полилиния: фигура 587">
              <a:extLst>
                <a:ext uri="{FF2B5EF4-FFF2-40B4-BE49-F238E27FC236}">
                  <a16:creationId xmlns="" xmlns:a16="http://schemas.microsoft.com/office/drawing/2014/main" id="{4C66678F-F2E0-4163-AE36-5D3E2A036C7B}"/>
                </a:ext>
              </a:extLst>
            </p:cNvPr>
            <p:cNvSpPr/>
            <p:nvPr/>
          </p:nvSpPr>
          <p:spPr>
            <a:xfrm>
              <a:off x="9917794" y="5175008"/>
              <a:ext cx="27017" cy="18961"/>
            </a:xfrm>
            <a:custGeom>
              <a:avLst/>
              <a:gdLst>
                <a:gd name="connsiteX0" fmla="*/ 27018 w 27017"/>
                <a:gd name="connsiteY0" fmla="*/ 18961 h 18960"/>
                <a:gd name="connsiteX1" fmla="*/ 0 w 27017"/>
                <a:gd name="connsiteY1" fmla="*/ 18961 h 18960"/>
                <a:gd name="connsiteX2" fmla="*/ 0 w 27017"/>
                <a:gd name="connsiteY2" fmla="*/ 0 h 18960"/>
                <a:gd name="connsiteX3" fmla="*/ 27018 w 27017"/>
                <a:gd name="connsiteY3" fmla="*/ 0 h 1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0">
                  <a:moveTo>
                    <a:pt x="27018" y="18961"/>
                  </a:moveTo>
                  <a:lnTo>
                    <a:pt x="0" y="18961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3" name="Полилиния: фигура 588">
              <a:extLst>
                <a:ext uri="{FF2B5EF4-FFF2-40B4-BE49-F238E27FC236}">
                  <a16:creationId xmlns="" xmlns:a16="http://schemas.microsoft.com/office/drawing/2014/main" id="{B96ECB8C-D677-4634-9FDF-0B575226A2B4}"/>
                </a:ext>
              </a:extLst>
            </p:cNvPr>
            <p:cNvSpPr/>
            <p:nvPr/>
          </p:nvSpPr>
          <p:spPr>
            <a:xfrm>
              <a:off x="9917794" y="5222627"/>
              <a:ext cx="27017" cy="18954"/>
            </a:xfrm>
            <a:custGeom>
              <a:avLst/>
              <a:gdLst>
                <a:gd name="connsiteX0" fmla="*/ 27018 w 27017"/>
                <a:gd name="connsiteY0" fmla="*/ 18954 h 18954"/>
                <a:gd name="connsiteX1" fmla="*/ 0 w 27017"/>
                <a:gd name="connsiteY1" fmla="*/ 18954 h 18954"/>
                <a:gd name="connsiteX2" fmla="*/ 0 w 27017"/>
                <a:gd name="connsiteY2" fmla="*/ 0 h 18954"/>
                <a:gd name="connsiteX3" fmla="*/ 27018 w 27017"/>
                <a:gd name="connsiteY3" fmla="*/ 0 h 1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4">
                  <a:moveTo>
                    <a:pt x="27018" y="18954"/>
                  </a:moveTo>
                  <a:lnTo>
                    <a:pt x="0" y="18954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4" name="Полилиния: фигура 589">
              <a:extLst>
                <a:ext uri="{FF2B5EF4-FFF2-40B4-BE49-F238E27FC236}">
                  <a16:creationId xmlns="" xmlns:a16="http://schemas.microsoft.com/office/drawing/2014/main" id="{F850B2E6-1AE5-415B-89EF-11B638632673}"/>
                </a:ext>
              </a:extLst>
            </p:cNvPr>
            <p:cNvSpPr/>
            <p:nvPr/>
          </p:nvSpPr>
          <p:spPr>
            <a:xfrm>
              <a:off x="9917794" y="5270237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5" name="Полилиния: фигура 590">
              <a:extLst>
                <a:ext uri="{FF2B5EF4-FFF2-40B4-BE49-F238E27FC236}">
                  <a16:creationId xmlns="" xmlns:a16="http://schemas.microsoft.com/office/drawing/2014/main" id="{9CBD0C29-9C57-426F-B145-8456D49E69CF}"/>
                </a:ext>
              </a:extLst>
            </p:cNvPr>
            <p:cNvSpPr/>
            <p:nvPr/>
          </p:nvSpPr>
          <p:spPr>
            <a:xfrm>
              <a:off x="10325683" y="4404600"/>
              <a:ext cx="117422" cy="765565"/>
            </a:xfrm>
            <a:custGeom>
              <a:avLst/>
              <a:gdLst>
                <a:gd name="connsiteX0" fmla="*/ 117422 w 117421"/>
                <a:gd name="connsiteY0" fmla="*/ 765567 h 765567"/>
                <a:gd name="connsiteX1" fmla="*/ 91481 w 117421"/>
                <a:gd name="connsiteY1" fmla="*/ 765567 h 765567"/>
                <a:gd name="connsiteX2" fmla="*/ 91481 w 117421"/>
                <a:gd name="connsiteY2" fmla="*/ 25938 h 765567"/>
                <a:gd name="connsiteX3" fmla="*/ 0 w 117421"/>
                <a:gd name="connsiteY3" fmla="*/ 25938 h 765567"/>
                <a:gd name="connsiteX4" fmla="*/ 0 w 117421"/>
                <a:gd name="connsiteY4" fmla="*/ 0 h 765567"/>
                <a:gd name="connsiteX5" fmla="*/ 117422 w 117421"/>
                <a:gd name="connsiteY5" fmla="*/ 0 h 76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421" h="765567">
                  <a:moveTo>
                    <a:pt x="117422" y="765567"/>
                  </a:moveTo>
                  <a:lnTo>
                    <a:pt x="91481" y="765567"/>
                  </a:lnTo>
                  <a:lnTo>
                    <a:pt x="91481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17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6" name="Полилиния: фигура 591">
              <a:extLst>
                <a:ext uri="{FF2B5EF4-FFF2-40B4-BE49-F238E27FC236}">
                  <a16:creationId xmlns="" xmlns:a16="http://schemas.microsoft.com/office/drawing/2014/main" id="{5C165158-9A2E-4920-AAA0-75C99FDE0E03}"/>
                </a:ext>
              </a:extLst>
            </p:cNvPr>
            <p:cNvSpPr/>
            <p:nvPr/>
          </p:nvSpPr>
          <p:spPr>
            <a:xfrm>
              <a:off x="11151906" y="5175003"/>
              <a:ext cx="25943" cy="195418"/>
            </a:xfrm>
            <a:custGeom>
              <a:avLst/>
              <a:gdLst>
                <a:gd name="connsiteX0" fmla="*/ 25944 w 25943"/>
                <a:gd name="connsiteY0" fmla="*/ 195419 h 195418"/>
                <a:gd name="connsiteX1" fmla="*/ 0 w 25943"/>
                <a:gd name="connsiteY1" fmla="*/ 195419 h 195418"/>
                <a:gd name="connsiteX2" fmla="*/ 0 w 25943"/>
                <a:gd name="connsiteY2" fmla="*/ 0 h 195418"/>
                <a:gd name="connsiteX3" fmla="*/ 25944 w 25943"/>
                <a:gd name="connsiteY3" fmla="*/ 0 h 19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3" h="195418">
                  <a:moveTo>
                    <a:pt x="25944" y="195419"/>
                  </a:moveTo>
                  <a:lnTo>
                    <a:pt x="0" y="195419"/>
                  </a:lnTo>
                  <a:lnTo>
                    <a:pt x="0" y="0"/>
                  </a:lnTo>
                  <a:lnTo>
                    <a:pt x="2594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7" name="Полилиния: фигура 592">
              <a:extLst>
                <a:ext uri="{FF2B5EF4-FFF2-40B4-BE49-F238E27FC236}">
                  <a16:creationId xmlns="" xmlns:a16="http://schemas.microsoft.com/office/drawing/2014/main" id="{C5C630C6-B3D3-4A4E-A9B0-8D4C09B79AF2}"/>
                </a:ext>
              </a:extLst>
            </p:cNvPr>
            <p:cNvSpPr/>
            <p:nvPr/>
          </p:nvSpPr>
          <p:spPr>
            <a:xfrm>
              <a:off x="9917799" y="5417226"/>
              <a:ext cx="633360" cy="264274"/>
            </a:xfrm>
            <a:custGeom>
              <a:avLst/>
              <a:gdLst>
                <a:gd name="connsiteX0" fmla="*/ 633361 w 633361"/>
                <a:gd name="connsiteY0" fmla="*/ 264274 h 264274"/>
                <a:gd name="connsiteX1" fmla="*/ 607422 w 633361"/>
                <a:gd name="connsiteY1" fmla="*/ 264274 h 264274"/>
                <a:gd name="connsiteX2" fmla="*/ 607422 w 633361"/>
                <a:gd name="connsiteY2" fmla="*/ 25934 h 264274"/>
                <a:gd name="connsiteX3" fmla="*/ 114715 w 633361"/>
                <a:gd name="connsiteY3" fmla="*/ 25934 h 264274"/>
                <a:gd name="connsiteX4" fmla="*/ 114715 w 633361"/>
                <a:gd name="connsiteY4" fmla="*/ 65690 h 264274"/>
                <a:gd name="connsiteX5" fmla="*/ 0 w 633361"/>
                <a:gd name="connsiteY5" fmla="*/ 65690 h 264274"/>
                <a:gd name="connsiteX6" fmla="*/ 0 w 633361"/>
                <a:gd name="connsiteY6" fmla="*/ 39753 h 264274"/>
                <a:gd name="connsiteX7" fmla="*/ 88775 w 633361"/>
                <a:gd name="connsiteY7" fmla="*/ 39753 h 264274"/>
                <a:gd name="connsiteX8" fmla="*/ 88775 w 633361"/>
                <a:gd name="connsiteY8" fmla="*/ 0 h 264274"/>
                <a:gd name="connsiteX9" fmla="*/ 633361 w 633361"/>
                <a:gd name="connsiteY9" fmla="*/ 0 h 2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33361" h="264274">
                  <a:moveTo>
                    <a:pt x="633361" y="264274"/>
                  </a:moveTo>
                  <a:lnTo>
                    <a:pt x="607422" y="264274"/>
                  </a:lnTo>
                  <a:lnTo>
                    <a:pt x="607422" y="25934"/>
                  </a:lnTo>
                  <a:lnTo>
                    <a:pt x="114715" y="25934"/>
                  </a:lnTo>
                  <a:lnTo>
                    <a:pt x="114715" y="65690"/>
                  </a:lnTo>
                  <a:lnTo>
                    <a:pt x="0" y="65690"/>
                  </a:lnTo>
                  <a:lnTo>
                    <a:pt x="0" y="39753"/>
                  </a:lnTo>
                  <a:lnTo>
                    <a:pt x="88775" y="39753"/>
                  </a:lnTo>
                  <a:lnTo>
                    <a:pt x="88775" y="0"/>
                  </a:lnTo>
                  <a:lnTo>
                    <a:pt x="63336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8" name="Полилиния: фигура 593">
              <a:extLst>
                <a:ext uri="{FF2B5EF4-FFF2-40B4-BE49-F238E27FC236}">
                  <a16:creationId xmlns="" xmlns:a16="http://schemas.microsoft.com/office/drawing/2014/main" id="{11F2ED42-4601-4616-A3DB-089D4A9ACCD3}"/>
                </a:ext>
              </a:extLst>
            </p:cNvPr>
            <p:cNvSpPr/>
            <p:nvPr/>
          </p:nvSpPr>
          <p:spPr>
            <a:xfrm>
              <a:off x="10538186" y="5443451"/>
              <a:ext cx="1383037" cy="25933"/>
            </a:xfrm>
            <a:custGeom>
              <a:avLst/>
              <a:gdLst>
                <a:gd name="connsiteX0" fmla="*/ 1383039 w 1383038"/>
                <a:gd name="connsiteY0" fmla="*/ 25935 h 25934"/>
                <a:gd name="connsiteX1" fmla="*/ 0 w 1383038"/>
                <a:gd name="connsiteY1" fmla="*/ 25935 h 25934"/>
                <a:gd name="connsiteX2" fmla="*/ 0 w 1383038"/>
                <a:gd name="connsiteY2" fmla="*/ 0 h 25934"/>
                <a:gd name="connsiteX3" fmla="*/ 1383039 w 1383038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83038" h="25934">
                  <a:moveTo>
                    <a:pt x="138303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3830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" name="Полилиния: фигура 594">
              <a:extLst>
                <a:ext uri="{FF2B5EF4-FFF2-40B4-BE49-F238E27FC236}">
                  <a16:creationId xmlns="" xmlns:a16="http://schemas.microsoft.com/office/drawing/2014/main" id="{A8A75F56-EEA0-4E49-B8DD-DF9D765053B6}"/>
                </a:ext>
              </a:extLst>
            </p:cNvPr>
            <p:cNvSpPr/>
            <p:nvPr/>
          </p:nvSpPr>
          <p:spPr>
            <a:xfrm>
              <a:off x="9917794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0" name="Полилиния: фигура 595">
              <a:extLst>
                <a:ext uri="{FF2B5EF4-FFF2-40B4-BE49-F238E27FC236}">
                  <a16:creationId xmlns="" xmlns:a16="http://schemas.microsoft.com/office/drawing/2014/main" id="{ECA93677-7388-4C2F-9776-E9B303BF36B3}"/>
                </a:ext>
              </a:extLst>
            </p:cNvPr>
            <p:cNvSpPr/>
            <p:nvPr/>
          </p:nvSpPr>
          <p:spPr>
            <a:xfrm>
              <a:off x="9983527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1" name="Полилиния: фигура 596">
              <a:extLst>
                <a:ext uri="{FF2B5EF4-FFF2-40B4-BE49-F238E27FC236}">
                  <a16:creationId xmlns="" xmlns:a16="http://schemas.microsoft.com/office/drawing/2014/main" id="{888CB3D4-21D5-4ACF-B1BE-9BD567ECD10E}"/>
                </a:ext>
              </a:extLst>
            </p:cNvPr>
            <p:cNvSpPr/>
            <p:nvPr/>
          </p:nvSpPr>
          <p:spPr>
            <a:xfrm>
              <a:off x="10134336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2" name="Полилиния: фигура 597">
              <a:extLst>
                <a:ext uri="{FF2B5EF4-FFF2-40B4-BE49-F238E27FC236}">
                  <a16:creationId xmlns="" xmlns:a16="http://schemas.microsoft.com/office/drawing/2014/main" id="{6F7D3E03-A465-4076-B2A5-CB9046673693}"/>
                </a:ext>
              </a:extLst>
            </p:cNvPr>
            <p:cNvSpPr/>
            <p:nvPr/>
          </p:nvSpPr>
          <p:spPr>
            <a:xfrm>
              <a:off x="10214486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3" name="Полилиния: фигура 598">
              <a:extLst>
                <a:ext uri="{FF2B5EF4-FFF2-40B4-BE49-F238E27FC236}">
                  <a16:creationId xmlns="" xmlns:a16="http://schemas.microsoft.com/office/drawing/2014/main" id="{80937ED7-65E6-4662-8057-184F962EC014}"/>
                </a:ext>
              </a:extLst>
            </p:cNvPr>
            <p:cNvSpPr/>
            <p:nvPr/>
          </p:nvSpPr>
          <p:spPr>
            <a:xfrm>
              <a:off x="10294624" y="5551248"/>
              <a:ext cx="27005" cy="67818"/>
            </a:xfrm>
            <a:custGeom>
              <a:avLst/>
              <a:gdLst>
                <a:gd name="connsiteX0" fmla="*/ 27005 w 27005"/>
                <a:gd name="connsiteY0" fmla="*/ 67819 h 67818"/>
                <a:gd name="connsiteX1" fmla="*/ 0 w 27005"/>
                <a:gd name="connsiteY1" fmla="*/ 67819 h 67818"/>
                <a:gd name="connsiteX2" fmla="*/ 0 w 27005"/>
                <a:gd name="connsiteY2" fmla="*/ 0 h 67818"/>
                <a:gd name="connsiteX3" fmla="*/ 27005 w 27005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05" h="67818">
                  <a:moveTo>
                    <a:pt x="27005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4" name="Полилиния: фигура 599">
              <a:extLst>
                <a:ext uri="{FF2B5EF4-FFF2-40B4-BE49-F238E27FC236}">
                  <a16:creationId xmlns="" xmlns:a16="http://schemas.microsoft.com/office/drawing/2014/main" id="{DB47283A-E94B-4B4E-BAC1-8CB237B472C8}"/>
                </a:ext>
              </a:extLst>
            </p:cNvPr>
            <p:cNvSpPr/>
            <p:nvPr/>
          </p:nvSpPr>
          <p:spPr>
            <a:xfrm>
              <a:off x="10374754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5" name="Полилиния: фигура 600">
              <a:extLst>
                <a:ext uri="{FF2B5EF4-FFF2-40B4-BE49-F238E27FC236}">
                  <a16:creationId xmlns="" xmlns:a16="http://schemas.microsoft.com/office/drawing/2014/main" id="{99ED1546-D934-4255-9781-CECA6C664E9D}"/>
                </a:ext>
              </a:extLst>
            </p:cNvPr>
            <p:cNvSpPr/>
            <p:nvPr/>
          </p:nvSpPr>
          <p:spPr>
            <a:xfrm>
              <a:off x="10454904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6" name="Полилиния: фигура 601">
              <a:extLst>
                <a:ext uri="{FF2B5EF4-FFF2-40B4-BE49-F238E27FC236}">
                  <a16:creationId xmlns="" xmlns:a16="http://schemas.microsoft.com/office/drawing/2014/main" id="{C709CE35-FDA4-4B90-88A2-E001CF31129A}"/>
                </a:ext>
              </a:extLst>
            </p:cNvPr>
            <p:cNvSpPr/>
            <p:nvPr/>
          </p:nvSpPr>
          <p:spPr>
            <a:xfrm>
              <a:off x="8858906" y="5604369"/>
              <a:ext cx="27017" cy="67814"/>
            </a:xfrm>
            <a:custGeom>
              <a:avLst/>
              <a:gdLst>
                <a:gd name="connsiteX0" fmla="*/ 27018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8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8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7" name="Полилиния: фигура 602">
              <a:extLst>
                <a:ext uri="{FF2B5EF4-FFF2-40B4-BE49-F238E27FC236}">
                  <a16:creationId xmlns="" xmlns:a16="http://schemas.microsoft.com/office/drawing/2014/main" id="{C022A970-014F-4BE8-90BA-C886C67869ED}"/>
                </a:ext>
              </a:extLst>
            </p:cNvPr>
            <p:cNvSpPr/>
            <p:nvPr/>
          </p:nvSpPr>
          <p:spPr>
            <a:xfrm>
              <a:off x="8939042" y="5604369"/>
              <a:ext cx="27017" cy="67814"/>
            </a:xfrm>
            <a:custGeom>
              <a:avLst/>
              <a:gdLst>
                <a:gd name="connsiteX0" fmla="*/ 27018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8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8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8" name="Полилиния: фигура 603">
              <a:extLst>
                <a:ext uri="{FF2B5EF4-FFF2-40B4-BE49-F238E27FC236}">
                  <a16:creationId xmlns="" xmlns:a16="http://schemas.microsoft.com/office/drawing/2014/main" id="{3732818E-33AD-42D3-9A50-8A6DB929BAD7}"/>
                </a:ext>
              </a:extLst>
            </p:cNvPr>
            <p:cNvSpPr/>
            <p:nvPr/>
          </p:nvSpPr>
          <p:spPr>
            <a:xfrm>
              <a:off x="9019180" y="5604378"/>
              <a:ext cx="27017" cy="67814"/>
            </a:xfrm>
            <a:custGeom>
              <a:avLst/>
              <a:gdLst>
                <a:gd name="connsiteX0" fmla="*/ 27017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7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7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9" name="Полилиния: фигура 604">
              <a:extLst>
                <a:ext uri="{FF2B5EF4-FFF2-40B4-BE49-F238E27FC236}">
                  <a16:creationId xmlns="" xmlns:a16="http://schemas.microsoft.com/office/drawing/2014/main" id="{AD0FC3E2-191C-4FA1-AB74-7148C8153803}"/>
                </a:ext>
              </a:extLst>
            </p:cNvPr>
            <p:cNvSpPr/>
            <p:nvPr/>
          </p:nvSpPr>
          <p:spPr>
            <a:xfrm>
              <a:off x="9099309" y="5604376"/>
              <a:ext cx="27017" cy="67814"/>
            </a:xfrm>
            <a:custGeom>
              <a:avLst/>
              <a:gdLst>
                <a:gd name="connsiteX0" fmla="*/ 27017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7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7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0" name="Полилиния: фигура 605">
              <a:extLst>
                <a:ext uri="{FF2B5EF4-FFF2-40B4-BE49-F238E27FC236}">
                  <a16:creationId xmlns="" xmlns:a16="http://schemas.microsoft.com/office/drawing/2014/main" id="{3FA60AB9-AA89-416B-B812-C3A7AD538659}"/>
                </a:ext>
              </a:extLst>
            </p:cNvPr>
            <p:cNvSpPr/>
            <p:nvPr/>
          </p:nvSpPr>
          <p:spPr>
            <a:xfrm>
              <a:off x="9179448" y="5604369"/>
              <a:ext cx="27017" cy="67814"/>
            </a:xfrm>
            <a:custGeom>
              <a:avLst/>
              <a:gdLst>
                <a:gd name="connsiteX0" fmla="*/ 27017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7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7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1" name="Полилиния: фигура 606">
              <a:extLst>
                <a:ext uri="{FF2B5EF4-FFF2-40B4-BE49-F238E27FC236}">
                  <a16:creationId xmlns="" xmlns:a16="http://schemas.microsoft.com/office/drawing/2014/main" id="{32869894-0E99-4037-8ECF-0A917A3BD55C}"/>
                </a:ext>
              </a:extLst>
            </p:cNvPr>
            <p:cNvSpPr/>
            <p:nvPr/>
          </p:nvSpPr>
          <p:spPr>
            <a:xfrm>
              <a:off x="10606615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2" name="Полилиния: фигура 607">
              <a:extLst>
                <a:ext uri="{FF2B5EF4-FFF2-40B4-BE49-F238E27FC236}">
                  <a16:creationId xmlns="" xmlns:a16="http://schemas.microsoft.com/office/drawing/2014/main" id="{2B0B0D29-3DCB-4945-822A-6FAC07A3E131}"/>
                </a:ext>
              </a:extLst>
            </p:cNvPr>
            <p:cNvSpPr/>
            <p:nvPr/>
          </p:nvSpPr>
          <p:spPr>
            <a:xfrm>
              <a:off x="10686752" y="5551248"/>
              <a:ext cx="27005" cy="67818"/>
            </a:xfrm>
            <a:custGeom>
              <a:avLst/>
              <a:gdLst>
                <a:gd name="connsiteX0" fmla="*/ 27007 w 27006"/>
                <a:gd name="connsiteY0" fmla="*/ 67819 h 67818"/>
                <a:gd name="connsiteX1" fmla="*/ 0 w 27006"/>
                <a:gd name="connsiteY1" fmla="*/ 67819 h 67818"/>
                <a:gd name="connsiteX2" fmla="*/ 0 w 27006"/>
                <a:gd name="connsiteY2" fmla="*/ 0 h 67818"/>
                <a:gd name="connsiteX3" fmla="*/ 27007 w 2700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06" h="67818">
                  <a:moveTo>
                    <a:pt x="2700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3" name="Полилиния: фигура 608">
              <a:extLst>
                <a:ext uri="{FF2B5EF4-FFF2-40B4-BE49-F238E27FC236}">
                  <a16:creationId xmlns="" xmlns:a16="http://schemas.microsoft.com/office/drawing/2014/main" id="{A1A86F76-A009-4333-AA50-419B2D6ADBEA}"/>
                </a:ext>
              </a:extLst>
            </p:cNvPr>
            <p:cNvSpPr/>
            <p:nvPr/>
          </p:nvSpPr>
          <p:spPr>
            <a:xfrm>
              <a:off x="10766890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4" name="Полилиния: фигура 609">
              <a:extLst>
                <a:ext uri="{FF2B5EF4-FFF2-40B4-BE49-F238E27FC236}">
                  <a16:creationId xmlns="" xmlns:a16="http://schemas.microsoft.com/office/drawing/2014/main" id="{7E082879-35A2-4313-BC6A-B78A54FAD44E}"/>
                </a:ext>
              </a:extLst>
            </p:cNvPr>
            <p:cNvSpPr/>
            <p:nvPr/>
          </p:nvSpPr>
          <p:spPr>
            <a:xfrm>
              <a:off x="10847028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5" name="Полилиния: фигура 610">
              <a:extLst>
                <a:ext uri="{FF2B5EF4-FFF2-40B4-BE49-F238E27FC236}">
                  <a16:creationId xmlns="" xmlns:a16="http://schemas.microsoft.com/office/drawing/2014/main" id="{0A3570D7-6883-4CD5-A335-D5D01D30F79C}"/>
                </a:ext>
              </a:extLst>
            </p:cNvPr>
            <p:cNvSpPr/>
            <p:nvPr/>
          </p:nvSpPr>
          <p:spPr>
            <a:xfrm>
              <a:off x="10927155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6" name="Полилиния: фигура 611">
              <a:extLst>
                <a:ext uri="{FF2B5EF4-FFF2-40B4-BE49-F238E27FC236}">
                  <a16:creationId xmlns="" xmlns:a16="http://schemas.microsoft.com/office/drawing/2014/main" id="{613EC432-F9C7-4CCB-A0B8-8EF1206DFDF0}"/>
                </a:ext>
              </a:extLst>
            </p:cNvPr>
            <p:cNvSpPr/>
            <p:nvPr/>
          </p:nvSpPr>
          <p:spPr>
            <a:xfrm>
              <a:off x="11055929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7" name="Полилиния: фигура 612">
              <a:extLst>
                <a:ext uri="{FF2B5EF4-FFF2-40B4-BE49-F238E27FC236}">
                  <a16:creationId xmlns="" xmlns:a16="http://schemas.microsoft.com/office/drawing/2014/main" id="{6F6B9097-A678-4F21-B60A-C0678602C18D}"/>
                </a:ext>
              </a:extLst>
            </p:cNvPr>
            <p:cNvSpPr/>
            <p:nvPr/>
          </p:nvSpPr>
          <p:spPr>
            <a:xfrm>
              <a:off x="11136058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8" name="Полилиния: фигура 613">
              <a:extLst>
                <a:ext uri="{FF2B5EF4-FFF2-40B4-BE49-F238E27FC236}">
                  <a16:creationId xmlns="" xmlns:a16="http://schemas.microsoft.com/office/drawing/2014/main" id="{8A00BECA-1C75-4A82-BEAE-1E21D909EA57}"/>
                </a:ext>
              </a:extLst>
            </p:cNvPr>
            <p:cNvSpPr/>
            <p:nvPr/>
          </p:nvSpPr>
          <p:spPr>
            <a:xfrm>
              <a:off x="11216197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9" name="Полилиния: фигура 614">
              <a:extLst>
                <a:ext uri="{FF2B5EF4-FFF2-40B4-BE49-F238E27FC236}">
                  <a16:creationId xmlns="" xmlns:a16="http://schemas.microsoft.com/office/drawing/2014/main" id="{BBB72C15-6B2B-403D-9EE2-6F1A4AE12ECA}"/>
                </a:ext>
              </a:extLst>
            </p:cNvPr>
            <p:cNvSpPr/>
            <p:nvPr/>
          </p:nvSpPr>
          <p:spPr>
            <a:xfrm>
              <a:off x="11296333" y="5551248"/>
              <a:ext cx="27008" cy="67818"/>
            </a:xfrm>
            <a:custGeom>
              <a:avLst/>
              <a:gdLst>
                <a:gd name="connsiteX0" fmla="*/ 27009 w 27008"/>
                <a:gd name="connsiteY0" fmla="*/ 67819 h 67818"/>
                <a:gd name="connsiteX1" fmla="*/ 0 w 27008"/>
                <a:gd name="connsiteY1" fmla="*/ 67819 h 67818"/>
                <a:gd name="connsiteX2" fmla="*/ 0 w 27008"/>
                <a:gd name="connsiteY2" fmla="*/ 0 h 67818"/>
                <a:gd name="connsiteX3" fmla="*/ 27009 w 27008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08" h="67818">
                  <a:moveTo>
                    <a:pt x="27009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" name="Полилиния: фигура 615">
              <a:extLst>
                <a:ext uri="{FF2B5EF4-FFF2-40B4-BE49-F238E27FC236}">
                  <a16:creationId xmlns="" xmlns:a16="http://schemas.microsoft.com/office/drawing/2014/main" id="{291E126D-5C9E-4107-A77B-786B53A1C9E8}"/>
                </a:ext>
              </a:extLst>
            </p:cNvPr>
            <p:cNvSpPr/>
            <p:nvPr/>
          </p:nvSpPr>
          <p:spPr>
            <a:xfrm>
              <a:off x="11376474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1" name="Полилиния: фигура 616">
              <a:extLst>
                <a:ext uri="{FF2B5EF4-FFF2-40B4-BE49-F238E27FC236}">
                  <a16:creationId xmlns="" xmlns:a16="http://schemas.microsoft.com/office/drawing/2014/main" id="{FA5CFE90-5AA1-4175-84EA-BEE7C350D154}"/>
                </a:ext>
              </a:extLst>
            </p:cNvPr>
            <p:cNvSpPr/>
            <p:nvPr/>
          </p:nvSpPr>
          <p:spPr>
            <a:xfrm>
              <a:off x="11505224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" name="Полилиния: фигура 617">
              <a:extLst>
                <a:ext uri="{FF2B5EF4-FFF2-40B4-BE49-F238E27FC236}">
                  <a16:creationId xmlns="" xmlns:a16="http://schemas.microsoft.com/office/drawing/2014/main" id="{D4727F7C-ABF8-4613-9829-B5869C22F017}"/>
                </a:ext>
              </a:extLst>
            </p:cNvPr>
            <p:cNvSpPr/>
            <p:nvPr/>
          </p:nvSpPr>
          <p:spPr>
            <a:xfrm>
              <a:off x="11585365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" name="Полилиния: фигура 618">
              <a:extLst>
                <a:ext uri="{FF2B5EF4-FFF2-40B4-BE49-F238E27FC236}">
                  <a16:creationId xmlns="" xmlns:a16="http://schemas.microsoft.com/office/drawing/2014/main" id="{1FA14B38-2A88-476A-99C9-558981304CC4}"/>
                </a:ext>
              </a:extLst>
            </p:cNvPr>
            <p:cNvSpPr/>
            <p:nvPr/>
          </p:nvSpPr>
          <p:spPr>
            <a:xfrm>
              <a:off x="11665511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" name="Полилиния: фигура 619">
              <a:extLst>
                <a:ext uri="{FF2B5EF4-FFF2-40B4-BE49-F238E27FC236}">
                  <a16:creationId xmlns="" xmlns:a16="http://schemas.microsoft.com/office/drawing/2014/main" id="{28A5171C-AB52-4C26-A0A3-449907FC2178}"/>
                </a:ext>
              </a:extLst>
            </p:cNvPr>
            <p:cNvSpPr/>
            <p:nvPr/>
          </p:nvSpPr>
          <p:spPr>
            <a:xfrm>
              <a:off x="11745640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5" name="Полилиния: фигура 620">
              <a:extLst>
                <a:ext uri="{FF2B5EF4-FFF2-40B4-BE49-F238E27FC236}">
                  <a16:creationId xmlns="" xmlns:a16="http://schemas.microsoft.com/office/drawing/2014/main" id="{C8AF3642-4134-4F91-893A-DCEE611C0C62}"/>
                </a:ext>
              </a:extLst>
            </p:cNvPr>
            <p:cNvSpPr/>
            <p:nvPr/>
          </p:nvSpPr>
          <p:spPr>
            <a:xfrm>
              <a:off x="11825778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6" name="Полилиния: фигура 621">
              <a:extLst>
                <a:ext uri="{FF2B5EF4-FFF2-40B4-BE49-F238E27FC236}">
                  <a16:creationId xmlns="" xmlns:a16="http://schemas.microsoft.com/office/drawing/2014/main" id="{4AE45805-E07B-4A90-BC1C-52EA0088B003}"/>
                </a:ext>
              </a:extLst>
            </p:cNvPr>
            <p:cNvSpPr/>
            <p:nvPr/>
          </p:nvSpPr>
          <p:spPr>
            <a:xfrm>
              <a:off x="4586431" y="5484862"/>
              <a:ext cx="304345" cy="25933"/>
            </a:xfrm>
            <a:custGeom>
              <a:avLst/>
              <a:gdLst>
                <a:gd name="connsiteX0" fmla="*/ 304346 w 304345"/>
                <a:gd name="connsiteY0" fmla="*/ 25935 h 25934"/>
                <a:gd name="connsiteX1" fmla="*/ 0 w 304345"/>
                <a:gd name="connsiteY1" fmla="*/ 25935 h 25934"/>
                <a:gd name="connsiteX2" fmla="*/ 0 w 304345"/>
                <a:gd name="connsiteY2" fmla="*/ 0 h 25934"/>
                <a:gd name="connsiteX3" fmla="*/ 304346 w 30434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345" h="25934">
                  <a:moveTo>
                    <a:pt x="30434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3043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7" name="Полилиния: фигура 622">
              <a:extLst>
                <a:ext uri="{FF2B5EF4-FFF2-40B4-BE49-F238E27FC236}">
                  <a16:creationId xmlns="" xmlns:a16="http://schemas.microsoft.com/office/drawing/2014/main" id="{E1324967-7D64-46EA-8E1B-BEEA0D85E3E2}"/>
                </a:ext>
              </a:extLst>
            </p:cNvPr>
            <p:cNvSpPr/>
            <p:nvPr/>
          </p:nvSpPr>
          <p:spPr>
            <a:xfrm>
              <a:off x="4586424" y="5558815"/>
              <a:ext cx="304345" cy="25933"/>
            </a:xfrm>
            <a:custGeom>
              <a:avLst/>
              <a:gdLst>
                <a:gd name="connsiteX0" fmla="*/ 304346 w 304345"/>
                <a:gd name="connsiteY0" fmla="*/ 25935 h 25934"/>
                <a:gd name="connsiteX1" fmla="*/ 0 w 304345"/>
                <a:gd name="connsiteY1" fmla="*/ 25935 h 25934"/>
                <a:gd name="connsiteX2" fmla="*/ 0 w 304345"/>
                <a:gd name="connsiteY2" fmla="*/ 0 h 25934"/>
                <a:gd name="connsiteX3" fmla="*/ 304346 w 30434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345" h="25934">
                  <a:moveTo>
                    <a:pt x="30434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3043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8" name="Полилиния: фигура 623">
              <a:extLst>
                <a:ext uri="{FF2B5EF4-FFF2-40B4-BE49-F238E27FC236}">
                  <a16:creationId xmlns="" xmlns:a16="http://schemas.microsoft.com/office/drawing/2014/main" id="{4D0A2A1E-C977-496A-88CD-99494F12FEE8}"/>
                </a:ext>
              </a:extLst>
            </p:cNvPr>
            <p:cNvSpPr/>
            <p:nvPr/>
          </p:nvSpPr>
          <p:spPr>
            <a:xfrm>
              <a:off x="4586429" y="5632770"/>
              <a:ext cx="304345" cy="25938"/>
            </a:xfrm>
            <a:custGeom>
              <a:avLst/>
              <a:gdLst>
                <a:gd name="connsiteX0" fmla="*/ 304346 w 304345"/>
                <a:gd name="connsiteY0" fmla="*/ 25938 h 25937"/>
                <a:gd name="connsiteX1" fmla="*/ 0 w 304345"/>
                <a:gd name="connsiteY1" fmla="*/ 25938 h 25937"/>
                <a:gd name="connsiteX2" fmla="*/ 0 w 304345"/>
                <a:gd name="connsiteY2" fmla="*/ 0 h 25937"/>
                <a:gd name="connsiteX3" fmla="*/ 304346 w 304345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345" h="25937">
                  <a:moveTo>
                    <a:pt x="304346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3043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40" name="TextBox 639">
            <a:extLst>
              <a:ext uri="{FF2B5EF4-FFF2-40B4-BE49-F238E27FC236}">
                <a16:creationId xmlns="" xmlns:a16="http://schemas.microsoft.com/office/drawing/2014/main" id="{8BD4EC12-86EC-4FAF-AFEB-F2499F2EAE44}"/>
              </a:ext>
            </a:extLst>
          </p:cNvPr>
          <p:cNvSpPr txBox="1"/>
          <p:nvPr/>
        </p:nvSpPr>
        <p:spPr>
          <a:xfrm>
            <a:off x="935453" y="909997"/>
            <a:ext cx="2919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Поступления  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гос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бюджет </a:t>
            </a:r>
          </a:p>
        </p:txBody>
      </p:sp>
      <p:sp>
        <p:nvSpPr>
          <p:cNvPr id="641" name="object 33"/>
          <p:cNvSpPr/>
          <p:nvPr/>
        </p:nvSpPr>
        <p:spPr>
          <a:xfrm>
            <a:off x="349817" y="925303"/>
            <a:ext cx="525124" cy="5356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642" name="Прямоугольник 641">
            <a:extLst>
              <a:ext uri="{FF2B5EF4-FFF2-40B4-BE49-F238E27FC236}">
                <a16:creationId xmlns:a16="http://schemas.microsoft.com/office/drawing/2014/main" xmlns="" id="{737F9D8A-6053-40CC-89DD-DB7C8CD53F46}"/>
              </a:ext>
            </a:extLst>
          </p:cNvPr>
          <p:cNvSpPr/>
          <p:nvPr/>
        </p:nvSpPr>
        <p:spPr>
          <a:xfrm>
            <a:off x="5277189" y="856758"/>
            <a:ext cx="316562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Республиканский бюджет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281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млрд.тг. ИФО – </a:t>
            </a:r>
            <a:r>
              <a:rPr lang="kk-KZ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31,8</a:t>
            </a:r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3" name="Прямоугольник 642">
            <a:extLst>
              <a:ext uri="{FF2B5EF4-FFF2-40B4-BE49-F238E27FC236}">
                <a16:creationId xmlns:a16="http://schemas.microsoft.com/office/drawing/2014/main" xmlns="" id="{737F9D8A-6053-40CC-89DD-DB7C8CD53F46}"/>
              </a:ext>
            </a:extLst>
          </p:cNvPr>
          <p:cNvSpPr/>
          <p:nvPr/>
        </p:nvSpPr>
        <p:spPr>
          <a:xfrm>
            <a:off x="8864270" y="860081"/>
            <a:ext cx="340391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Местный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522,7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млрд.тг. 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ИФО </a:t>
            </a:r>
            <a:r>
              <a:rPr lang="kk-KZ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kk-KZ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8,4</a:t>
            </a:r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103" y="945269"/>
            <a:ext cx="468000" cy="47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" name="Picture 2" descr="C:\Users\Упр. стратегии\Desktop\896496bd43e3fe7e326c3cb511f0c91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100" t="10962" r="11859" b="9835"/>
          <a:stretch/>
        </p:blipFill>
        <p:spPr bwMode="auto">
          <a:xfrm>
            <a:off x="4838081" y="924441"/>
            <a:ext cx="468000" cy="50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6" name="Нашивка 645"/>
          <p:cNvSpPr/>
          <p:nvPr/>
        </p:nvSpPr>
        <p:spPr>
          <a:xfrm>
            <a:off x="4529256" y="855257"/>
            <a:ext cx="255945" cy="627293"/>
          </a:xfrm>
          <a:prstGeom prst="chevron">
            <a:avLst/>
          </a:prstGeom>
          <a:gradFill>
            <a:gsLst>
              <a:gs pos="8000">
                <a:srgbClr val="00B050"/>
              </a:gs>
              <a:gs pos="79000">
                <a:srgbClr val="92D050"/>
              </a:gs>
            </a:gsLst>
            <a:lin ang="0" scaled="0"/>
          </a:gradFill>
          <a:ln>
            <a:noFill/>
          </a:ln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Прямоугольник 6"/>
          <p:cNvSpPr/>
          <p:nvPr/>
        </p:nvSpPr>
        <p:spPr>
          <a:xfrm>
            <a:off x="2879594" y="936281"/>
            <a:ext cx="1861022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6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  <a:r>
              <a:rPr lang="en-US" sz="36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трлн.тг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8" name="Прямоугольник 647">
            <a:extLst>
              <a:ext uri="{FF2B5EF4-FFF2-40B4-BE49-F238E27FC236}">
                <a16:creationId xmlns:a16="http://schemas.microsoft.com/office/drawing/2014/main" xmlns="" id="{5AB3A37F-C41E-462C-8AA7-6B4EBBB9AA0E}"/>
              </a:ext>
            </a:extLst>
          </p:cNvPr>
          <p:cNvSpPr/>
          <p:nvPr/>
        </p:nvSpPr>
        <p:spPr>
          <a:xfrm>
            <a:off x="97831" y="1702683"/>
            <a:ext cx="10541593" cy="435855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7220">
              <a:defRPr/>
            </a:pPr>
            <a:r>
              <a:rPr lang="ru-RU" sz="20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Бюджет превысил 1 трлн. </a:t>
            </a:r>
            <a:r>
              <a:rPr lang="ru-RU" sz="2000" b="1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тг</a:t>
            </a:r>
            <a:r>
              <a:rPr lang="ru-RU" sz="20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. и является социально-ориентированным </a:t>
            </a:r>
          </a:p>
          <a:p>
            <a:pPr algn="ctr" defTabSz="1237220">
              <a:defRPr/>
            </a:pPr>
            <a:r>
              <a:rPr lang="ru-RU" sz="20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9" name="Прямоугольник 648">
            <a:extLst>
              <a:ext uri="{FF2B5EF4-FFF2-40B4-BE49-F238E27FC236}">
                <a16:creationId xmlns:a16="http://schemas.microsoft.com/office/drawing/2014/main" xmlns="" id="{156FFF5B-AEA2-4617-95E9-A6B6D79E55CC}"/>
              </a:ext>
            </a:extLst>
          </p:cNvPr>
          <p:cNvSpPr/>
          <p:nvPr/>
        </p:nvSpPr>
        <p:spPr>
          <a:xfrm>
            <a:off x="-222496" y="1836042"/>
            <a:ext cx="6473833" cy="2724142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defTabSz="1237220"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последнем уточнении поддержано:</a:t>
            </a:r>
          </a:p>
          <a:p>
            <a:pPr lvl="1" defTabSz="1237220"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742950" lvl="1" indent="-285750" defTabSz="1237220">
              <a:buFont typeface="Wingdings" pitchFamily="2" charset="2"/>
              <a:buChar char="Ø"/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Образование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00150" lvl="2" indent="-285750" defTabSz="123722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школы обеспечены </a:t>
            </a: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санитарно – гигиеническими </a:t>
            </a:r>
            <a:endParaRPr lang="ru-RU" sz="1400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2" defTabSz="1237220">
              <a:lnSpc>
                <a:spcPct val="110000"/>
              </a:lnSpc>
              <a:defRPr/>
            </a:pP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средствами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санитайзеры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моющие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средства, </a:t>
            </a:r>
            <a:r>
              <a:rPr lang="ru-RU" sz="12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рециркуляторы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marL="1200150" lvl="2" indent="-285750" defTabSz="1237220">
              <a:lnSpc>
                <a:spcPct val="110000"/>
              </a:lnSpc>
              <a:buFont typeface="Arial" pitchFamily="34" charset="0"/>
              <a:buChar char="•"/>
              <a:defRPr/>
            </a:pPr>
            <a:endParaRPr lang="ru-RU" sz="400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1237220">
              <a:buFont typeface="Wingdings" pitchFamily="2" charset="2"/>
              <a:buChar char="Ø"/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200150" lvl="2" indent="-285750" defTabSz="123722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пациенты обеспечены бесплатными </a:t>
            </a: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лекарственными</a:t>
            </a:r>
          </a:p>
          <a:p>
            <a:pPr lvl="2" defTabSz="1237220">
              <a:lnSpc>
                <a:spcPct val="110000"/>
              </a:lnSpc>
              <a:defRPr/>
            </a:pP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средствами </a:t>
            </a: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13 видам редких (</a:t>
            </a:r>
            <a:r>
              <a:rPr lang="ru-RU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орфанных</a:t>
            </a: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заболеваний;</a:t>
            </a:r>
          </a:p>
          <a:p>
            <a:pPr lvl="2" defTabSz="1237220">
              <a:lnSpc>
                <a:spcPct val="110000"/>
              </a:lnSpc>
              <a:defRPr/>
            </a:pPr>
            <a:endParaRPr lang="ru-RU" sz="400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00150" lvl="2" indent="-285750" defTabSz="123722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для оказания расширенной медицинской помощи в двух </a:t>
            </a:r>
            <a:endParaRPr lang="ru-RU" sz="1400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2" defTabSz="1237220">
              <a:lnSpc>
                <a:spcPct val="110000"/>
              </a:lnSpc>
              <a:defRPr/>
            </a:pP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микрорайонах </a:t>
            </a: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города планируется выкуп пустующих </a:t>
            </a: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зданий;</a:t>
            </a:r>
          </a:p>
        </p:txBody>
      </p:sp>
      <p:sp>
        <p:nvSpPr>
          <p:cNvPr id="651" name="Прямоугольник 650">
            <a:extLst>
              <a:ext uri="{FF2B5EF4-FFF2-40B4-BE49-F238E27FC236}">
                <a16:creationId xmlns:a16="http://schemas.microsoft.com/office/drawing/2014/main" xmlns="" id="{5AB3A37F-C41E-462C-8AA7-6B4EBBB9AA0E}"/>
              </a:ext>
            </a:extLst>
          </p:cNvPr>
          <p:cNvSpPr/>
          <p:nvPr/>
        </p:nvSpPr>
        <p:spPr>
          <a:xfrm>
            <a:off x="374058" y="4636383"/>
            <a:ext cx="2335708" cy="435855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37220">
              <a:defRPr/>
            </a:pPr>
            <a:r>
              <a:rPr lang="ru-RU" sz="20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Бюджет участия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3" name="Прямоугольник 652">
            <a:extLst>
              <a:ext uri="{FF2B5EF4-FFF2-40B4-BE49-F238E27FC236}">
                <a16:creationId xmlns:a16="http://schemas.microsoft.com/office/drawing/2014/main" xmlns="" id="{156FFF5B-AEA2-4617-95E9-A6B6D79E55CC}"/>
              </a:ext>
            </a:extLst>
          </p:cNvPr>
          <p:cNvSpPr/>
          <p:nvPr/>
        </p:nvSpPr>
        <p:spPr>
          <a:xfrm>
            <a:off x="-108197" y="4864991"/>
            <a:ext cx="5661221" cy="1375951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lvl="1" indent="-285750" defTabSz="1237220">
              <a:buFont typeface="Wingdings" pitchFamily="2" charset="2"/>
              <a:buChar char="Ø"/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317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сумму 7,3 млрд.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тенге</a:t>
            </a:r>
          </a:p>
          <a:p>
            <a:pPr lvl="1" defTabSz="1237220">
              <a:defRPr/>
            </a:pP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(по </a:t>
            </a:r>
            <a:r>
              <a:rPr lang="ru-RU" sz="1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благоустройству парков, скверов, дворов, </a:t>
            </a:r>
            <a:r>
              <a:rPr lang="ru-RU" sz="1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также</a:t>
            </a:r>
          </a:p>
          <a:p>
            <a:pPr lvl="1" defTabSz="1237220">
              <a:defRPr/>
            </a:pPr>
            <a:r>
              <a:rPr lang="ru-RU" sz="1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освещению </a:t>
            </a:r>
            <a:r>
              <a:rPr lang="ru-RU" sz="1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ремонту территорий общего </a:t>
            </a:r>
            <a:r>
              <a:rPr lang="ru-RU" sz="1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пользования)</a:t>
            </a:r>
            <a:endParaRPr lang="ru-RU" sz="1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4" name="object 8"/>
          <p:cNvSpPr/>
          <p:nvPr/>
        </p:nvSpPr>
        <p:spPr>
          <a:xfrm flipV="1">
            <a:off x="348259" y="2305908"/>
            <a:ext cx="4555036" cy="45719"/>
          </a:xfrm>
          <a:custGeom>
            <a:avLst/>
            <a:gdLst/>
            <a:ahLst/>
            <a:cxnLst/>
            <a:rect l="l" t="t" r="r" b="b"/>
            <a:pathLst>
              <a:path w="3014980">
                <a:moveTo>
                  <a:pt x="0" y="0"/>
                </a:moveTo>
                <a:lnTo>
                  <a:pt x="3014980" y="0"/>
                </a:lnTo>
              </a:path>
            </a:pathLst>
          </a:custGeom>
          <a:ln w="22225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endParaRPr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5" name="object 8"/>
          <p:cNvSpPr/>
          <p:nvPr/>
        </p:nvSpPr>
        <p:spPr>
          <a:xfrm flipV="1">
            <a:off x="463568" y="4982702"/>
            <a:ext cx="2122372" cy="45719"/>
          </a:xfrm>
          <a:custGeom>
            <a:avLst/>
            <a:gdLst/>
            <a:ahLst/>
            <a:cxnLst/>
            <a:rect l="l" t="t" r="r" b="b"/>
            <a:pathLst>
              <a:path w="3014980">
                <a:moveTo>
                  <a:pt x="0" y="0"/>
                </a:moveTo>
                <a:lnTo>
                  <a:pt x="3014980" y="0"/>
                </a:lnTo>
              </a:path>
            </a:pathLst>
          </a:custGeom>
          <a:ln w="22225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73098" y="2124862"/>
            <a:ext cx="6096000" cy="2902398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defTabSz="1237220">
              <a:buFont typeface="Wingdings" pitchFamily="2" charset="2"/>
              <a:buChar char="Ø"/>
              <a:defRPr/>
            </a:pPr>
            <a:endParaRPr lang="ru-RU" sz="1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1237220">
              <a:buFont typeface="Wingdings" pitchFamily="2" charset="2"/>
              <a:buChar char="Ø"/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Социальное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обеспечение </a:t>
            </a:r>
          </a:p>
          <a:p>
            <a:pPr marL="1200150" lvl="2" indent="-285750" defTabSz="123722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субсидировано по 149 социально – значимым маршрутам общественного транспорта</a:t>
            </a: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lvl="2" defTabSz="1237220">
              <a:lnSpc>
                <a:spcPct val="110000"/>
              </a:lnSpc>
              <a:defRPr/>
            </a:pPr>
            <a:endParaRPr lang="ru-RU" sz="400" i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00150" lvl="2" indent="-285750" defTabSz="123722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 конца года планируется обеспечить водоснабжением жителей </a:t>
            </a:r>
            <a:r>
              <a:rPr lang="ru-RU" sz="14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мкр</a:t>
            </a: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4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Шанырак</a:t>
            </a: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1;</a:t>
            </a:r>
          </a:p>
          <a:p>
            <a:pPr marL="1200150" lvl="2" indent="-285750" defTabSz="1237220">
              <a:lnSpc>
                <a:spcPct val="110000"/>
              </a:lnSpc>
              <a:buFont typeface="Arial" pitchFamily="34" charset="0"/>
              <a:buChar char="•"/>
              <a:defRPr/>
            </a:pPr>
            <a:endParaRPr lang="ru-RU" sz="400" i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00150" lvl="2" indent="-285750" defTabSz="123722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 конца года планируется обеспечить электроснабжением жителей южной части города Алматы</a:t>
            </a: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lvl="2" defTabSz="1237220">
              <a:lnSpc>
                <a:spcPct val="110000"/>
              </a:lnSpc>
              <a:defRPr/>
            </a:pPr>
            <a:endParaRPr lang="ru-RU" sz="400" i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00150" lvl="2" indent="-285750" defTabSz="123722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ведется активное строительство инженерных сетей к МЖК (МЖК «Теремки», </a:t>
            </a:r>
            <a:r>
              <a:rPr lang="ru-RU" sz="14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Alma</a:t>
            </a: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City-5»).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78319" y="5253256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00150" lvl="2" indent="-285750" defTabSz="1237220">
              <a:buFont typeface="Arial" pitchFamily="34" charset="0"/>
              <a:buChar char="•"/>
              <a:defRPr/>
            </a:pPr>
            <a:r>
              <a:rPr lang="ru-RU" sz="16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2020 г. – 49 проектов на 1,3 млрд. </a:t>
            </a:r>
            <a:r>
              <a:rPr lang="ru-RU" sz="16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тг</a:t>
            </a:r>
            <a:r>
              <a:rPr lang="ru-RU" sz="16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200150" lvl="2" indent="-285750" defTabSz="1237220">
              <a:buFont typeface="Arial" pitchFamily="34" charset="0"/>
              <a:buChar char="•"/>
              <a:defRPr/>
            </a:pPr>
            <a:r>
              <a:rPr lang="ru-RU" sz="16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2021 г. – 268 проектов на 6 млрд. </a:t>
            </a:r>
            <a:r>
              <a:rPr lang="ru-RU" sz="16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тг</a:t>
            </a:r>
            <a:r>
              <a:rPr lang="ru-RU" sz="16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93" name="Нашивка 592"/>
          <p:cNvSpPr/>
          <p:nvPr/>
        </p:nvSpPr>
        <p:spPr>
          <a:xfrm>
            <a:off x="5513853" y="5327838"/>
            <a:ext cx="225295" cy="501037"/>
          </a:xfrm>
          <a:prstGeom prst="chevron">
            <a:avLst/>
          </a:prstGeom>
          <a:gradFill>
            <a:gsLst>
              <a:gs pos="8000">
                <a:srgbClr val="00B050"/>
              </a:gs>
              <a:gs pos="79000">
                <a:srgbClr val="92D050"/>
              </a:gs>
            </a:gsLst>
            <a:lin ang="0" scaled="0"/>
          </a:gradFill>
          <a:ln>
            <a:noFill/>
          </a:ln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907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28266" y="46392"/>
            <a:ext cx="12192000" cy="618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7220">
              <a:defRPr/>
            </a:pPr>
            <a:r>
              <a:rPr lang="ru-RU" sz="2800" b="1" cap="smal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Коммунальная собственность и </a:t>
            </a:r>
            <a:r>
              <a:rPr lang="ru-RU" sz="2800" b="1" cap="small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Ц</a:t>
            </a:r>
            <a:r>
              <a:rPr lang="ru-RU" sz="2800" b="1" cap="small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ифровизация</a:t>
            </a:r>
            <a:endParaRPr lang="ru-RU" sz="2800" b="1" cap="small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>
            <a:extLst>
              <a:ext uri="{FF2B5EF4-FFF2-40B4-BE49-F238E27FC236}">
                <a16:creationId xmlns="" xmlns:a16="http://schemas.microsoft.com/office/drawing/2014/main" id="{96B8CCB3-2C74-460E-A031-E5A14BCFF837}"/>
              </a:ext>
            </a:extLst>
          </p:cNvPr>
          <p:cNvCxnSpPr>
            <a:cxnSpLocks/>
          </p:cNvCxnSpPr>
          <p:nvPr/>
        </p:nvCxnSpPr>
        <p:spPr>
          <a:xfrm>
            <a:off x="11291" y="641368"/>
            <a:ext cx="12139829" cy="14124"/>
          </a:xfrm>
          <a:prstGeom prst="line">
            <a:avLst/>
          </a:prstGeom>
          <a:ln w="31750">
            <a:gradFill>
              <a:gsLst>
                <a:gs pos="0">
                  <a:srgbClr val="00B050">
                    <a:alpha val="50000"/>
                  </a:srgbClr>
                </a:gs>
                <a:gs pos="100000">
                  <a:srgbClr val="0070C0">
                    <a:alpha val="50000"/>
                  </a:srgbClr>
                </a:gs>
              </a:gsLst>
              <a:lin ang="6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8" name="Прямоугольник 587">
            <a:extLst>
              <a:ext uri="{FF2B5EF4-FFF2-40B4-BE49-F238E27FC236}">
                <a16:creationId xmlns:a16="http://schemas.microsoft.com/office/drawing/2014/main" xmlns="" id="{5AB3A37F-C41E-462C-8AA7-6B4EBBB9AA0E}"/>
              </a:ext>
            </a:extLst>
          </p:cNvPr>
          <p:cNvSpPr/>
          <p:nvPr/>
        </p:nvSpPr>
        <p:spPr>
          <a:xfrm>
            <a:off x="59732" y="731133"/>
            <a:ext cx="6169618" cy="435855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7220">
              <a:defRPr/>
            </a:pPr>
            <a:r>
              <a:rPr lang="ru-RU" sz="20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«ВВВ» Стабильное финансовое положение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1" name="Прямоугольник 590">
            <a:extLst>
              <a:ext uri="{FF2B5EF4-FFF2-40B4-BE49-F238E27FC236}">
                <a16:creationId xmlns:a16="http://schemas.microsoft.com/office/drawing/2014/main" xmlns="" id="{156FFF5B-AEA2-4617-95E9-A6B6D79E55CC}"/>
              </a:ext>
            </a:extLst>
          </p:cNvPr>
          <p:cNvSpPr/>
          <p:nvPr/>
        </p:nvSpPr>
        <p:spPr>
          <a:xfrm>
            <a:off x="-192211" y="993255"/>
            <a:ext cx="7572515" cy="59742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defTabSz="1237220">
              <a:defRPr/>
            </a:pPr>
            <a:r>
              <a:rPr lang="ru-RU" sz="1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Подтверждено международным </a:t>
            </a:r>
            <a:r>
              <a:rPr lang="ru-RU" sz="1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рейтинговым агентством </a:t>
            </a:r>
            <a:r>
              <a:rPr lang="ru-RU" sz="1200" i="1" u="sng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Fitch</a:t>
            </a:r>
            <a:r>
              <a:rPr lang="ru-RU" sz="12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Ratings</a:t>
            </a:r>
            <a:r>
              <a:rPr lang="ru-RU" sz="1200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(август 2021 год)</a:t>
            </a:r>
            <a:endParaRPr lang="ru-RU" sz="200" i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2" name="object 8"/>
          <p:cNvSpPr/>
          <p:nvPr/>
        </p:nvSpPr>
        <p:spPr>
          <a:xfrm flipV="1">
            <a:off x="357783" y="1115281"/>
            <a:ext cx="6575279" cy="51705"/>
          </a:xfrm>
          <a:custGeom>
            <a:avLst/>
            <a:gdLst/>
            <a:ahLst/>
            <a:cxnLst/>
            <a:rect l="l" t="t" r="r" b="b"/>
            <a:pathLst>
              <a:path w="3014980">
                <a:moveTo>
                  <a:pt x="0" y="0"/>
                </a:moveTo>
                <a:lnTo>
                  <a:pt x="3014980" y="0"/>
                </a:lnTo>
              </a:path>
            </a:pathLst>
          </a:custGeom>
          <a:ln w="22225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48" y="1466850"/>
            <a:ext cx="6374263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237220">
              <a:buFont typeface="Wingdings" pitchFamily="2" charset="2"/>
              <a:buChar char="Ø"/>
              <a:defRPr/>
            </a:pP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Для решения финансовой обеспеченности ведется работа:</a:t>
            </a:r>
          </a:p>
          <a:p>
            <a:pPr marL="285750" indent="-285750" defTabSz="1237220">
              <a:buFont typeface="Wingdings" pitchFamily="2" charset="2"/>
              <a:buChar char="Ø"/>
              <a:defRPr/>
            </a:pPr>
            <a:endParaRPr lang="ru-RU" sz="7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42925" lvl="1" indent="-285750" defTabSz="1237220">
              <a:buFont typeface="Arial" pitchFamily="34" charset="0"/>
              <a:buChar char="•"/>
              <a:defRPr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внесению изменений 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бюджетное законодательство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 рамках развития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Алматинской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агломерации;</a:t>
            </a:r>
          </a:p>
          <a:p>
            <a:pPr marL="542925" lvl="1" indent="-285750" defTabSz="1237220">
              <a:buFont typeface="Arial" pitchFamily="34" charset="0"/>
              <a:buChar char="•"/>
              <a:defRPr/>
            </a:pPr>
            <a:endParaRPr lang="ru-RU" sz="400" dirty="0" smtClean="0">
              <a:latin typeface="Arial" pitchFamily="34" charset="0"/>
              <a:cs typeface="Arial" pitchFamily="34" charset="0"/>
            </a:endParaRPr>
          </a:p>
          <a:p>
            <a:pPr marL="542925" lvl="1" indent="-285750" defTabSz="1237220">
              <a:buFont typeface="Arial" pitchFamily="34" charset="0"/>
              <a:buChar char="•"/>
              <a:defRPr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формированию Новой методики расчета трансфертов общего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характера;</a:t>
            </a:r>
          </a:p>
          <a:p>
            <a:pPr marL="542925" lvl="1" indent="-285750" defTabSz="1237220">
              <a:buFont typeface="Arial" pitchFamily="34" charset="0"/>
              <a:buChar char="•"/>
              <a:defRPr/>
            </a:pPr>
            <a:endParaRPr lang="ru-RU" sz="400" dirty="0" smtClean="0">
              <a:latin typeface="Arial" pitchFamily="34" charset="0"/>
              <a:cs typeface="Arial" pitchFamily="34" charset="0"/>
            </a:endParaRPr>
          </a:p>
          <a:p>
            <a:pPr marL="542925" lvl="1" indent="-285750" defTabSz="1237220">
              <a:buFont typeface="Arial" pitchFamily="34" charset="0"/>
              <a:buChar char="•"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ктивное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участие в переписи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населения.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48" y="4074795"/>
            <a:ext cx="6258965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рамках формирования «</a:t>
            </a:r>
            <a:r>
              <a:rPr lang="ru-RU" sz="16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Smart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Almaty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 создано: 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ru-RU" sz="5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Единое хранилище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данных;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Единое коммуникационное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пространство;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Инфраструктурное развитие ИКТ в удаленных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районах;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Экономическая кластеризация районов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города;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 err="1">
                <a:latin typeface="Arial" pitchFamily="34" charset="0"/>
                <a:cs typeface="Arial" pitchFamily="34" charset="0"/>
              </a:rPr>
              <a:t>Smart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City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Accelerator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;</a:t>
            </a:r>
          </a:p>
        </p:txBody>
      </p:sp>
      <p:grpSp>
        <p:nvGrpSpPr>
          <p:cNvPr id="595" name="Рисунок 8">
            <a:extLst>
              <a:ext uri="{FF2B5EF4-FFF2-40B4-BE49-F238E27FC236}">
                <a16:creationId xmlns="" xmlns:a16="http://schemas.microsoft.com/office/drawing/2014/main" id="{3F14B046-CB66-484D-983A-B6BF55CDA983}"/>
              </a:ext>
            </a:extLst>
          </p:cNvPr>
          <p:cNvGrpSpPr/>
          <p:nvPr/>
        </p:nvGrpSpPr>
        <p:grpSpPr>
          <a:xfrm>
            <a:off x="3600981" y="5937911"/>
            <a:ext cx="4990038" cy="917914"/>
            <a:chOff x="382912" y="3556658"/>
            <a:chExt cx="11551286" cy="2124847"/>
          </a:xfr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chemeClr val="bg1">
                <a:lumMod val="75000"/>
                <a:alpha val="40000"/>
              </a:schemeClr>
            </a:outerShdw>
          </a:effectLst>
        </p:grpSpPr>
        <p:sp>
          <p:nvSpPr>
            <p:cNvPr id="596" name="Полилиния: фигура 48">
              <a:extLst>
                <a:ext uri="{FF2B5EF4-FFF2-40B4-BE49-F238E27FC236}">
                  <a16:creationId xmlns="" xmlns:a16="http://schemas.microsoft.com/office/drawing/2014/main" id="{03B6CC41-0A55-44DA-AC8A-B5A05049CE81}"/>
                </a:ext>
              </a:extLst>
            </p:cNvPr>
            <p:cNvSpPr/>
            <p:nvPr/>
          </p:nvSpPr>
          <p:spPr>
            <a:xfrm>
              <a:off x="382914" y="5236419"/>
              <a:ext cx="2107686" cy="445084"/>
            </a:xfrm>
            <a:custGeom>
              <a:avLst/>
              <a:gdLst>
                <a:gd name="connsiteX0" fmla="*/ 2064546 w 2107687"/>
                <a:gd name="connsiteY0" fmla="*/ 445086 h 445085"/>
                <a:gd name="connsiteX1" fmla="*/ 2038615 w 2107687"/>
                <a:gd name="connsiteY1" fmla="*/ 445086 h 445085"/>
                <a:gd name="connsiteX2" fmla="*/ 2038615 w 2107687"/>
                <a:gd name="connsiteY2" fmla="*/ 270172 h 445085"/>
                <a:gd name="connsiteX3" fmla="*/ 2081768 w 2107687"/>
                <a:gd name="connsiteY3" fmla="*/ 223923 h 445085"/>
                <a:gd name="connsiteX4" fmla="*/ 2081768 w 2107687"/>
                <a:gd name="connsiteY4" fmla="*/ 25938 h 445085"/>
                <a:gd name="connsiteX5" fmla="*/ 25931 w 2107687"/>
                <a:gd name="connsiteY5" fmla="*/ 25938 h 445085"/>
                <a:gd name="connsiteX6" fmla="*/ 25931 w 2107687"/>
                <a:gd name="connsiteY6" fmla="*/ 445086 h 445085"/>
                <a:gd name="connsiteX7" fmla="*/ 0 w 2107687"/>
                <a:gd name="connsiteY7" fmla="*/ 445086 h 445085"/>
                <a:gd name="connsiteX8" fmla="*/ 0 w 2107687"/>
                <a:gd name="connsiteY8" fmla="*/ 0 h 445085"/>
                <a:gd name="connsiteX9" fmla="*/ 2107688 w 2107687"/>
                <a:gd name="connsiteY9" fmla="*/ 0 h 445085"/>
                <a:gd name="connsiteX10" fmla="*/ 2107688 w 2107687"/>
                <a:gd name="connsiteY10" fmla="*/ 234138 h 445085"/>
                <a:gd name="connsiteX11" fmla="*/ 2064546 w 2107687"/>
                <a:gd name="connsiteY11" fmla="*/ 280378 h 445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07687" h="445085">
                  <a:moveTo>
                    <a:pt x="2064546" y="445086"/>
                  </a:moveTo>
                  <a:lnTo>
                    <a:pt x="2038615" y="445086"/>
                  </a:lnTo>
                  <a:lnTo>
                    <a:pt x="2038615" y="270172"/>
                  </a:lnTo>
                  <a:lnTo>
                    <a:pt x="2081768" y="223923"/>
                  </a:lnTo>
                  <a:lnTo>
                    <a:pt x="2081768" y="25938"/>
                  </a:lnTo>
                  <a:lnTo>
                    <a:pt x="25931" y="25938"/>
                  </a:lnTo>
                  <a:lnTo>
                    <a:pt x="25931" y="445086"/>
                  </a:lnTo>
                  <a:lnTo>
                    <a:pt x="0" y="445086"/>
                  </a:lnTo>
                  <a:lnTo>
                    <a:pt x="0" y="0"/>
                  </a:lnTo>
                  <a:lnTo>
                    <a:pt x="2107688" y="0"/>
                  </a:lnTo>
                  <a:lnTo>
                    <a:pt x="2107688" y="234138"/>
                  </a:lnTo>
                  <a:lnTo>
                    <a:pt x="2064546" y="28037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7" name="Полилиния: фигура 49">
              <a:extLst>
                <a:ext uri="{FF2B5EF4-FFF2-40B4-BE49-F238E27FC236}">
                  <a16:creationId xmlns="" xmlns:a16="http://schemas.microsoft.com/office/drawing/2014/main" id="{CE4C5EF3-1DF8-4C92-BE0E-6ED4DD808757}"/>
                </a:ext>
              </a:extLst>
            </p:cNvPr>
            <p:cNvSpPr/>
            <p:nvPr/>
          </p:nvSpPr>
          <p:spPr>
            <a:xfrm>
              <a:off x="726279" y="5053961"/>
              <a:ext cx="369280" cy="627541"/>
            </a:xfrm>
            <a:custGeom>
              <a:avLst/>
              <a:gdLst>
                <a:gd name="connsiteX0" fmla="*/ 64342 w 369279"/>
                <a:gd name="connsiteY0" fmla="*/ 627543 h 627543"/>
                <a:gd name="connsiteX1" fmla="*/ 38411 w 369279"/>
                <a:gd name="connsiteY1" fmla="*/ 627543 h 627543"/>
                <a:gd name="connsiteX2" fmla="*/ 38411 w 369279"/>
                <a:gd name="connsiteY2" fmla="*/ 436056 h 627543"/>
                <a:gd name="connsiteX3" fmla="*/ 0 w 369279"/>
                <a:gd name="connsiteY3" fmla="*/ 397653 h 627543"/>
                <a:gd name="connsiteX4" fmla="*/ 0 w 369279"/>
                <a:gd name="connsiteY4" fmla="*/ 0 h 627543"/>
                <a:gd name="connsiteX5" fmla="*/ 369280 w 369279"/>
                <a:gd name="connsiteY5" fmla="*/ 0 h 627543"/>
                <a:gd name="connsiteX6" fmla="*/ 369280 w 369279"/>
                <a:gd name="connsiteY6" fmla="*/ 195419 h 627543"/>
                <a:gd name="connsiteX7" fmla="*/ 343349 w 369279"/>
                <a:gd name="connsiteY7" fmla="*/ 195419 h 627543"/>
                <a:gd name="connsiteX8" fmla="*/ 343349 w 369279"/>
                <a:gd name="connsiteY8" fmla="*/ 25950 h 627543"/>
                <a:gd name="connsiteX9" fmla="*/ 25920 w 369279"/>
                <a:gd name="connsiteY9" fmla="*/ 25950 h 627543"/>
                <a:gd name="connsiteX10" fmla="*/ 25920 w 369279"/>
                <a:gd name="connsiteY10" fmla="*/ 386907 h 627543"/>
                <a:gd name="connsiteX11" fmla="*/ 64342 w 369279"/>
                <a:gd name="connsiteY11" fmla="*/ 425310 h 627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9279" h="627543">
                  <a:moveTo>
                    <a:pt x="64342" y="627543"/>
                  </a:moveTo>
                  <a:lnTo>
                    <a:pt x="38411" y="627543"/>
                  </a:lnTo>
                  <a:lnTo>
                    <a:pt x="38411" y="436056"/>
                  </a:lnTo>
                  <a:lnTo>
                    <a:pt x="0" y="397653"/>
                  </a:lnTo>
                  <a:lnTo>
                    <a:pt x="0" y="0"/>
                  </a:lnTo>
                  <a:lnTo>
                    <a:pt x="369280" y="0"/>
                  </a:lnTo>
                  <a:lnTo>
                    <a:pt x="369280" y="195419"/>
                  </a:lnTo>
                  <a:lnTo>
                    <a:pt x="343349" y="195419"/>
                  </a:lnTo>
                  <a:lnTo>
                    <a:pt x="343349" y="25950"/>
                  </a:lnTo>
                  <a:lnTo>
                    <a:pt x="25920" y="25950"/>
                  </a:lnTo>
                  <a:lnTo>
                    <a:pt x="25920" y="386907"/>
                  </a:lnTo>
                  <a:lnTo>
                    <a:pt x="64342" y="42531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8" name="Полилиния: фигура 50">
              <a:extLst>
                <a:ext uri="{FF2B5EF4-FFF2-40B4-BE49-F238E27FC236}">
                  <a16:creationId xmlns="" xmlns:a16="http://schemas.microsoft.com/office/drawing/2014/main" id="{688E525E-45C3-4037-A147-1F4BF84E7850}"/>
                </a:ext>
              </a:extLst>
            </p:cNvPr>
            <p:cNvSpPr/>
            <p:nvPr/>
          </p:nvSpPr>
          <p:spPr>
            <a:xfrm>
              <a:off x="937573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9" name="Полилиния: фигура 51">
              <a:extLst>
                <a:ext uri="{FF2B5EF4-FFF2-40B4-BE49-F238E27FC236}">
                  <a16:creationId xmlns="" xmlns:a16="http://schemas.microsoft.com/office/drawing/2014/main" id="{7AB57FBD-340E-454E-B689-9D75A64998C3}"/>
                </a:ext>
              </a:extLst>
            </p:cNvPr>
            <p:cNvSpPr/>
            <p:nvPr/>
          </p:nvSpPr>
          <p:spPr>
            <a:xfrm>
              <a:off x="1024008" y="5452475"/>
              <a:ext cx="117176" cy="229028"/>
            </a:xfrm>
            <a:custGeom>
              <a:avLst/>
              <a:gdLst>
                <a:gd name="connsiteX0" fmla="*/ 117177 w 117177"/>
                <a:gd name="connsiteY0" fmla="*/ 229028 h 229028"/>
                <a:gd name="connsiteX1" fmla="*/ 91246 w 117177"/>
                <a:gd name="connsiteY1" fmla="*/ 229028 h 229028"/>
                <a:gd name="connsiteX2" fmla="*/ 91246 w 117177"/>
                <a:gd name="connsiteY2" fmla="*/ 25935 h 229028"/>
                <a:gd name="connsiteX3" fmla="*/ 25931 w 117177"/>
                <a:gd name="connsiteY3" fmla="*/ 25935 h 229028"/>
                <a:gd name="connsiteX4" fmla="*/ 25931 w 117177"/>
                <a:gd name="connsiteY4" fmla="*/ 229028 h 229028"/>
                <a:gd name="connsiteX5" fmla="*/ 0 w 117177"/>
                <a:gd name="connsiteY5" fmla="*/ 229028 h 229028"/>
                <a:gd name="connsiteX6" fmla="*/ 0 w 117177"/>
                <a:gd name="connsiteY6" fmla="*/ 0 h 229028"/>
                <a:gd name="connsiteX7" fmla="*/ 117177 w 117177"/>
                <a:gd name="connsiteY7" fmla="*/ 0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177" h="229028">
                  <a:moveTo>
                    <a:pt x="117177" y="229028"/>
                  </a:moveTo>
                  <a:lnTo>
                    <a:pt x="91246" y="229028"/>
                  </a:lnTo>
                  <a:lnTo>
                    <a:pt x="91246" y="25935"/>
                  </a:lnTo>
                  <a:lnTo>
                    <a:pt x="25931" y="25935"/>
                  </a:lnTo>
                  <a:lnTo>
                    <a:pt x="25931" y="229028"/>
                  </a:lnTo>
                  <a:lnTo>
                    <a:pt x="0" y="229028"/>
                  </a:lnTo>
                  <a:lnTo>
                    <a:pt x="0" y="0"/>
                  </a:lnTo>
                  <a:lnTo>
                    <a:pt x="11717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0" name="Полилиния: фигура 52">
              <a:extLst>
                <a:ext uri="{FF2B5EF4-FFF2-40B4-BE49-F238E27FC236}">
                  <a16:creationId xmlns="" xmlns:a16="http://schemas.microsoft.com/office/drawing/2014/main" id="{F351B7B8-6B8F-4C1C-B035-FCDDC559C6A5}"/>
                </a:ext>
              </a:extLst>
            </p:cNvPr>
            <p:cNvSpPr/>
            <p:nvPr/>
          </p:nvSpPr>
          <p:spPr>
            <a:xfrm>
              <a:off x="1240106" y="5452475"/>
              <a:ext cx="549381" cy="229028"/>
            </a:xfrm>
            <a:custGeom>
              <a:avLst/>
              <a:gdLst>
                <a:gd name="connsiteX0" fmla="*/ 549382 w 549382"/>
                <a:gd name="connsiteY0" fmla="*/ 229028 h 229028"/>
                <a:gd name="connsiteX1" fmla="*/ 523454 w 549382"/>
                <a:gd name="connsiteY1" fmla="*/ 229028 h 229028"/>
                <a:gd name="connsiteX2" fmla="*/ 523454 w 549382"/>
                <a:gd name="connsiteY2" fmla="*/ 25935 h 229028"/>
                <a:gd name="connsiteX3" fmla="*/ 25943 w 549382"/>
                <a:gd name="connsiteY3" fmla="*/ 25935 h 229028"/>
                <a:gd name="connsiteX4" fmla="*/ 25943 w 549382"/>
                <a:gd name="connsiteY4" fmla="*/ 229028 h 229028"/>
                <a:gd name="connsiteX5" fmla="*/ 0 w 549382"/>
                <a:gd name="connsiteY5" fmla="*/ 229028 h 229028"/>
                <a:gd name="connsiteX6" fmla="*/ 0 w 549382"/>
                <a:gd name="connsiteY6" fmla="*/ 0 h 229028"/>
                <a:gd name="connsiteX7" fmla="*/ 549382 w 549382"/>
                <a:gd name="connsiteY7" fmla="*/ 0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9382" h="229028">
                  <a:moveTo>
                    <a:pt x="549382" y="229028"/>
                  </a:moveTo>
                  <a:lnTo>
                    <a:pt x="523454" y="229028"/>
                  </a:lnTo>
                  <a:lnTo>
                    <a:pt x="523454" y="25935"/>
                  </a:lnTo>
                  <a:lnTo>
                    <a:pt x="25943" y="25935"/>
                  </a:lnTo>
                  <a:lnTo>
                    <a:pt x="25943" y="229028"/>
                  </a:lnTo>
                  <a:lnTo>
                    <a:pt x="0" y="229028"/>
                  </a:lnTo>
                  <a:lnTo>
                    <a:pt x="0" y="0"/>
                  </a:lnTo>
                  <a:lnTo>
                    <a:pt x="5493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1" name="Полилиния: фигура 53">
              <a:extLst>
                <a:ext uri="{FF2B5EF4-FFF2-40B4-BE49-F238E27FC236}">
                  <a16:creationId xmlns="" xmlns:a16="http://schemas.microsoft.com/office/drawing/2014/main" id="{C9CF53AE-6D46-4907-B619-018FC1A642E6}"/>
                </a:ext>
              </a:extLst>
            </p:cNvPr>
            <p:cNvSpPr/>
            <p:nvPr/>
          </p:nvSpPr>
          <p:spPr>
            <a:xfrm>
              <a:off x="1326555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" name="Полилиния: фигура 57">
              <a:extLst>
                <a:ext uri="{FF2B5EF4-FFF2-40B4-BE49-F238E27FC236}">
                  <a16:creationId xmlns="" xmlns:a16="http://schemas.microsoft.com/office/drawing/2014/main" id="{4922AF4E-D90C-481E-A82A-AA3D24672D5A}"/>
                </a:ext>
              </a:extLst>
            </p:cNvPr>
            <p:cNvSpPr/>
            <p:nvPr/>
          </p:nvSpPr>
          <p:spPr>
            <a:xfrm>
              <a:off x="1423793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3" name="Полилиния: фигура 58">
              <a:extLst>
                <a:ext uri="{FF2B5EF4-FFF2-40B4-BE49-F238E27FC236}">
                  <a16:creationId xmlns="" xmlns:a16="http://schemas.microsoft.com/office/drawing/2014/main" id="{B9A72D5E-B26D-4ED4-933C-16299C0E75C7}"/>
                </a:ext>
              </a:extLst>
            </p:cNvPr>
            <p:cNvSpPr/>
            <p:nvPr/>
          </p:nvSpPr>
          <p:spPr>
            <a:xfrm>
              <a:off x="1521043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4" name="Полилиния: фигура 59">
              <a:extLst>
                <a:ext uri="{FF2B5EF4-FFF2-40B4-BE49-F238E27FC236}">
                  <a16:creationId xmlns="" xmlns:a16="http://schemas.microsoft.com/office/drawing/2014/main" id="{7D221AAA-474E-4A80-8D77-CD644DB10A5F}"/>
                </a:ext>
              </a:extLst>
            </p:cNvPr>
            <p:cNvSpPr/>
            <p:nvPr/>
          </p:nvSpPr>
          <p:spPr>
            <a:xfrm>
              <a:off x="1618288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5" name="Полилиния: фигура 60">
              <a:extLst>
                <a:ext uri="{FF2B5EF4-FFF2-40B4-BE49-F238E27FC236}">
                  <a16:creationId xmlns="" xmlns:a16="http://schemas.microsoft.com/office/drawing/2014/main" id="{E5A8F890-8F94-4C54-B9E7-330E0478B1C5}"/>
                </a:ext>
              </a:extLst>
            </p:cNvPr>
            <p:cNvSpPr/>
            <p:nvPr/>
          </p:nvSpPr>
          <p:spPr>
            <a:xfrm>
              <a:off x="1912416" y="5452475"/>
              <a:ext cx="242033" cy="229028"/>
            </a:xfrm>
            <a:custGeom>
              <a:avLst/>
              <a:gdLst>
                <a:gd name="connsiteX0" fmla="*/ 242034 w 242033"/>
                <a:gd name="connsiteY0" fmla="*/ 229028 h 229028"/>
                <a:gd name="connsiteX1" fmla="*/ 216102 w 242033"/>
                <a:gd name="connsiteY1" fmla="*/ 229028 h 229028"/>
                <a:gd name="connsiteX2" fmla="*/ 216102 w 242033"/>
                <a:gd name="connsiteY2" fmla="*/ 25935 h 229028"/>
                <a:gd name="connsiteX3" fmla="*/ 25931 w 242033"/>
                <a:gd name="connsiteY3" fmla="*/ 25935 h 229028"/>
                <a:gd name="connsiteX4" fmla="*/ 25931 w 242033"/>
                <a:gd name="connsiteY4" fmla="*/ 229028 h 229028"/>
                <a:gd name="connsiteX5" fmla="*/ 0 w 242033"/>
                <a:gd name="connsiteY5" fmla="*/ 229028 h 229028"/>
                <a:gd name="connsiteX6" fmla="*/ 0 w 242033"/>
                <a:gd name="connsiteY6" fmla="*/ 0 h 229028"/>
                <a:gd name="connsiteX7" fmla="*/ 242034 w 242033"/>
                <a:gd name="connsiteY7" fmla="*/ 0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2033" h="229028">
                  <a:moveTo>
                    <a:pt x="242034" y="229028"/>
                  </a:moveTo>
                  <a:lnTo>
                    <a:pt x="216102" y="229028"/>
                  </a:lnTo>
                  <a:lnTo>
                    <a:pt x="216102" y="25935"/>
                  </a:lnTo>
                  <a:lnTo>
                    <a:pt x="25931" y="25935"/>
                  </a:lnTo>
                  <a:lnTo>
                    <a:pt x="25931" y="229028"/>
                  </a:lnTo>
                  <a:lnTo>
                    <a:pt x="0" y="229028"/>
                  </a:lnTo>
                  <a:lnTo>
                    <a:pt x="0" y="0"/>
                  </a:lnTo>
                  <a:lnTo>
                    <a:pt x="2420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6" name="Полилиния: фигура 61">
              <a:extLst>
                <a:ext uri="{FF2B5EF4-FFF2-40B4-BE49-F238E27FC236}">
                  <a16:creationId xmlns="" xmlns:a16="http://schemas.microsoft.com/office/drawing/2014/main" id="{2E7B5915-E376-444C-906B-43A960DF3AE9}"/>
                </a:ext>
              </a:extLst>
            </p:cNvPr>
            <p:cNvSpPr/>
            <p:nvPr/>
          </p:nvSpPr>
          <p:spPr>
            <a:xfrm>
              <a:off x="1998860" y="5465438"/>
              <a:ext cx="25931" cy="216065"/>
            </a:xfrm>
            <a:custGeom>
              <a:avLst/>
              <a:gdLst>
                <a:gd name="connsiteX0" fmla="*/ 25931 w 25931"/>
                <a:gd name="connsiteY0" fmla="*/ 216067 h 216066"/>
                <a:gd name="connsiteX1" fmla="*/ 0 w 25931"/>
                <a:gd name="connsiteY1" fmla="*/ 216067 h 216066"/>
                <a:gd name="connsiteX2" fmla="*/ 0 w 25931"/>
                <a:gd name="connsiteY2" fmla="*/ 0 h 216066"/>
                <a:gd name="connsiteX3" fmla="*/ 25931 w 25931"/>
                <a:gd name="connsiteY3" fmla="*/ 0 h 21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16066">
                  <a:moveTo>
                    <a:pt x="25931" y="216067"/>
                  </a:moveTo>
                  <a:lnTo>
                    <a:pt x="0" y="21606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7" name="Полилиния: фигура 62">
              <a:extLst>
                <a:ext uri="{FF2B5EF4-FFF2-40B4-BE49-F238E27FC236}">
                  <a16:creationId xmlns="" xmlns:a16="http://schemas.microsoft.com/office/drawing/2014/main" id="{C80D56E8-E909-4383-A66B-3B67DDA65D03}"/>
                </a:ext>
              </a:extLst>
            </p:cNvPr>
            <p:cNvSpPr/>
            <p:nvPr/>
          </p:nvSpPr>
          <p:spPr>
            <a:xfrm>
              <a:off x="2262982" y="5249380"/>
              <a:ext cx="64351" cy="432123"/>
            </a:xfrm>
            <a:custGeom>
              <a:avLst/>
              <a:gdLst>
                <a:gd name="connsiteX0" fmla="*/ 64351 w 64350"/>
                <a:gd name="connsiteY0" fmla="*/ 432124 h 432123"/>
                <a:gd name="connsiteX1" fmla="*/ 38422 w 64350"/>
                <a:gd name="connsiteY1" fmla="*/ 432124 h 432123"/>
                <a:gd name="connsiteX2" fmla="*/ 38422 w 64350"/>
                <a:gd name="connsiteY2" fmla="*/ 176212 h 432123"/>
                <a:gd name="connsiteX3" fmla="*/ 0 w 64350"/>
                <a:gd name="connsiteY3" fmla="*/ 176212 h 432123"/>
                <a:gd name="connsiteX4" fmla="*/ 0 w 64350"/>
                <a:gd name="connsiteY4" fmla="*/ 0 h 432123"/>
                <a:gd name="connsiteX5" fmla="*/ 25931 w 64350"/>
                <a:gd name="connsiteY5" fmla="*/ 0 h 432123"/>
                <a:gd name="connsiteX6" fmla="*/ 25931 w 64350"/>
                <a:gd name="connsiteY6" fmla="*/ 150271 h 432123"/>
                <a:gd name="connsiteX7" fmla="*/ 64351 w 64350"/>
                <a:gd name="connsiteY7" fmla="*/ 150271 h 432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350" h="432123">
                  <a:moveTo>
                    <a:pt x="64351" y="432124"/>
                  </a:moveTo>
                  <a:lnTo>
                    <a:pt x="38422" y="432124"/>
                  </a:lnTo>
                  <a:lnTo>
                    <a:pt x="38422" y="176212"/>
                  </a:lnTo>
                  <a:lnTo>
                    <a:pt x="0" y="176212"/>
                  </a:lnTo>
                  <a:lnTo>
                    <a:pt x="0" y="0"/>
                  </a:lnTo>
                  <a:lnTo>
                    <a:pt x="25931" y="0"/>
                  </a:lnTo>
                  <a:lnTo>
                    <a:pt x="25931" y="150271"/>
                  </a:lnTo>
                  <a:lnTo>
                    <a:pt x="64351" y="15027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8" name="Полилиния: фигура 63">
              <a:extLst>
                <a:ext uri="{FF2B5EF4-FFF2-40B4-BE49-F238E27FC236}">
                  <a16:creationId xmlns="" xmlns:a16="http://schemas.microsoft.com/office/drawing/2014/main" id="{817736D1-3E54-46E1-86F4-6F4F489B894A}"/>
                </a:ext>
              </a:extLst>
            </p:cNvPr>
            <p:cNvSpPr/>
            <p:nvPr/>
          </p:nvSpPr>
          <p:spPr>
            <a:xfrm>
              <a:off x="2368642" y="5249380"/>
              <a:ext cx="25931" cy="168055"/>
            </a:xfrm>
            <a:custGeom>
              <a:avLst/>
              <a:gdLst>
                <a:gd name="connsiteX0" fmla="*/ 25931 w 25931"/>
                <a:gd name="connsiteY0" fmla="*/ 168056 h 168055"/>
                <a:gd name="connsiteX1" fmla="*/ 0 w 25931"/>
                <a:gd name="connsiteY1" fmla="*/ 168056 h 168055"/>
                <a:gd name="connsiteX2" fmla="*/ 0 w 25931"/>
                <a:gd name="connsiteY2" fmla="*/ 0 h 168055"/>
                <a:gd name="connsiteX3" fmla="*/ 25931 w 25931"/>
                <a:gd name="connsiteY3" fmla="*/ 0 h 168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68055">
                  <a:moveTo>
                    <a:pt x="25931" y="168056"/>
                  </a:moveTo>
                  <a:lnTo>
                    <a:pt x="0" y="168056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9" name="Полилиния: фигура 64">
              <a:extLst>
                <a:ext uri="{FF2B5EF4-FFF2-40B4-BE49-F238E27FC236}">
                  <a16:creationId xmlns="" xmlns:a16="http://schemas.microsoft.com/office/drawing/2014/main" id="{80086A6C-3915-40AA-B344-758DD946AA3D}"/>
                </a:ext>
              </a:extLst>
            </p:cNvPr>
            <p:cNvSpPr/>
            <p:nvPr/>
          </p:nvSpPr>
          <p:spPr>
            <a:xfrm>
              <a:off x="395885" y="5356440"/>
              <a:ext cx="223295" cy="25933"/>
            </a:xfrm>
            <a:custGeom>
              <a:avLst/>
              <a:gdLst>
                <a:gd name="connsiteX0" fmla="*/ 223296 w 223295"/>
                <a:gd name="connsiteY0" fmla="*/ 25935 h 25934"/>
                <a:gd name="connsiteX1" fmla="*/ 0 w 223295"/>
                <a:gd name="connsiteY1" fmla="*/ 25935 h 25934"/>
                <a:gd name="connsiteX2" fmla="*/ 0 w 223295"/>
                <a:gd name="connsiteY2" fmla="*/ 0 h 25934"/>
                <a:gd name="connsiteX3" fmla="*/ 223296 w 22329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95" h="25934">
                  <a:moveTo>
                    <a:pt x="22329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2329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0" name="Полилиния: фигура 66">
              <a:extLst>
                <a:ext uri="{FF2B5EF4-FFF2-40B4-BE49-F238E27FC236}">
                  <a16:creationId xmlns="" xmlns:a16="http://schemas.microsoft.com/office/drawing/2014/main" id="{2B5C9710-4C70-470F-B649-671243D9EEE4}"/>
                </a:ext>
              </a:extLst>
            </p:cNvPr>
            <p:cNvSpPr/>
            <p:nvPr/>
          </p:nvSpPr>
          <p:spPr>
            <a:xfrm>
              <a:off x="950536" y="5320442"/>
              <a:ext cx="1325420" cy="25933"/>
            </a:xfrm>
            <a:custGeom>
              <a:avLst/>
              <a:gdLst>
                <a:gd name="connsiteX0" fmla="*/ 1325420 w 1325420"/>
                <a:gd name="connsiteY0" fmla="*/ 25934 h 25934"/>
                <a:gd name="connsiteX1" fmla="*/ 0 w 1325420"/>
                <a:gd name="connsiteY1" fmla="*/ 25934 h 25934"/>
                <a:gd name="connsiteX2" fmla="*/ 0 w 1325420"/>
                <a:gd name="connsiteY2" fmla="*/ 0 h 25934"/>
                <a:gd name="connsiteX3" fmla="*/ 1325420 w 132542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5420" h="25934">
                  <a:moveTo>
                    <a:pt x="1325420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13254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1" name="Полилиния: фигура 67">
              <a:extLst>
                <a:ext uri="{FF2B5EF4-FFF2-40B4-BE49-F238E27FC236}">
                  <a16:creationId xmlns="" xmlns:a16="http://schemas.microsoft.com/office/drawing/2014/main" id="{320E9DFC-84CE-4B41-8030-8D1E47CFFDCE}"/>
                </a:ext>
              </a:extLst>
            </p:cNvPr>
            <p:cNvSpPr/>
            <p:nvPr/>
          </p:nvSpPr>
          <p:spPr>
            <a:xfrm>
              <a:off x="630223" y="5560500"/>
              <a:ext cx="83560" cy="121003"/>
            </a:xfrm>
            <a:custGeom>
              <a:avLst/>
              <a:gdLst>
                <a:gd name="connsiteX0" fmla="*/ 83562 w 83561"/>
                <a:gd name="connsiteY0" fmla="*/ 121003 h 121003"/>
                <a:gd name="connsiteX1" fmla="*/ 57630 w 83561"/>
                <a:gd name="connsiteY1" fmla="*/ 121003 h 121003"/>
                <a:gd name="connsiteX2" fmla="*/ 57630 w 83561"/>
                <a:gd name="connsiteY2" fmla="*/ 25940 h 121003"/>
                <a:gd name="connsiteX3" fmla="*/ 25931 w 83561"/>
                <a:gd name="connsiteY3" fmla="*/ 25940 h 121003"/>
                <a:gd name="connsiteX4" fmla="*/ 25931 w 83561"/>
                <a:gd name="connsiteY4" fmla="*/ 121003 h 121003"/>
                <a:gd name="connsiteX5" fmla="*/ 0 w 83561"/>
                <a:gd name="connsiteY5" fmla="*/ 121003 h 121003"/>
                <a:gd name="connsiteX6" fmla="*/ 0 w 83561"/>
                <a:gd name="connsiteY6" fmla="*/ 0 h 121003"/>
                <a:gd name="connsiteX7" fmla="*/ 83562 w 83561"/>
                <a:gd name="connsiteY7" fmla="*/ 0 h 121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561" h="121003">
                  <a:moveTo>
                    <a:pt x="83562" y="121003"/>
                  </a:moveTo>
                  <a:lnTo>
                    <a:pt x="57630" y="121003"/>
                  </a:lnTo>
                  <a:lnTo>
                    <a:pt x="57630" y="25940"/>
                  </a:lnTo>
                  <a:lnTo>
                    <a:pt x="25931" y="25940"/>
                  </a:lnTo>
                  <a:lnTo>
                    <a:pt x="25931" y="121003"/>
                  </a:lnTo>
                  <a:lnTo>
                    <a:pt x="0" y="121003"/>
                  </a:lnTo>
                  <a:lnTo>
                    <a:pt x="0" y="0"/>
                  </a:lnTo>
                  <a:lnTo>
                    <a:pt x="8356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2" name="Полилиния: фигура 68">
              <a:extLst>
                <a:ext uri="{FF2B5EF4-FFF2-40B4-BE49-F238E27FC236}">
                  <a16:creationId xmlns="" xmlns:a16="http://schemas.microsoft.com/office/drawing/2014/main" id="{8DCFA272-8512-4C5D-A1BE-9627F4D3B873}"/>
                </a:ext>
              </a:extLst>
            </p:cNvPr>
            <p:cNvSpPr/>
            <p:nvPr/>
          </p:nvSpPr>
          <p:spPr>
            <a:xfrm>
              <a:off x="507526" y="5489452"/>
              <a:ext cx="51022" cy="51013"/>
            </a:xfrm>
            <a:custGeom>
              <a:avLst/>
              <a:gdLst>
                <a:gd name="connsiteX0" fmla="*/ 51023 w 51023"/>
                <a:gd name="connsiteY0" fmla="*/ 51013 h 51013"/>
                <a:gd name="connsiteX1" fmla="*/ 0 w 51023"/>
                <a:gd name="connsiteY1" fmla="*/ 51013 h 51013"/>
                <a:gd name="connsiteX2" fmla="*/ 0 w 51023"/>
                <a:gd name="connsiteY2" fmla="*/ 0 h 51013"/>
                <a:gd name="connsiteX3" fmla="*/ 51023 w 51023"/>
                <a:gd name="connsiteY3" fmla="*/ 0 h 51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023" h="51013">
                  <a:moveTo>
                    <a:pt x="51023" y="51013"/>
                  </a:moveTo>
                  <a:lnTo>
                    <a:pt x="0" y="51013"/>
                  </a:lnTo>
                  <a:lnTo>
                    <a:pt x="0" y="0"/>
                  </a:lnTo>
                  <a:lnTo>
                    <a:pt x="5102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3" name="Полилиния: фигура 71">
              <a:extLst>
                <a:ext uri="{FF2B5EF4-FFF2-40B4-BE49-F238E27FC236}">
                  <a16:creationId xmlns="" xmlns:a16="http://schemas.microsoft.com/office/drawing/2014/main" id="{C128384E-C742-4D1A-8CDD-91DF540AB559}"/>
                </a:ext>
              </a:extLst>
            </p:cNvPr>
            <p:cNvSpPr/>
            <p:nvPr/>
          </p:nvSpPr>
          <p:spPr>
            <a:xfrm>
              <a:off x="507526" y="5585471"/>
              <a:ext cx="51022" cy="51013"/>
            </a:xfrm>
            <a:custGeom>
              <a:avLst/>
              <a:gdLst>
                <a:gd name="connsiteX0" fmla="*/ 51023 w 51023"/>
                <a:gd name="connsiteY0" fmla="*/ 51013 h 51012"/>
                <a:gd name="connsiteX1" fmla="*/ 0 w 51023"/>
                <a:gd name="connsiteY1" fmla="*/ 51013 h 51012"/>
                <a:gd name="connsiteX2" fmla="*/ 0 w 51023"/>
                <a:gd name="connsiteY2" fmla="*/ 0 h 51012"/>
                <a:gd name="connsiteX3" fmla="*/ 51023 w 51023"/>
                <a:gd name="connsiteY3" fmla="*/ 0 h 5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023" h="51012">
                  <a:moveTo>
                    <a:pt x="51023" y="51013"/>
                  </a:moveTo>
                  <a:lnTo>
                    <a:pt x="0" y="51013"/>
                  </a:lnTo>
                  <a:lnTo>
                    <a:pt x="0" y="0"/>
                  </a:lnTo>
                  <a:lnTo>
                    <a:pt x="5102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" name="Полилиния: фигура 72">
              <a:extLst>
                <a:ext uri="{FF2B5EF4-FFF2-40B4-BE49-F238E27FC236}">
                  <a16:creationId xmlns="" xmlns:a16="http://schemas.microsoft.com/office/drawing/2014/main" id="{12014684-3775-4A29-93B4-90FE0BE25C11}"/>
                </a:ext>
              </a:extLst>
            </p:cNvPr>
            <p:cNvSpPr/>
            <p:nvPr/>
          </p:nvSpPr>
          <p:spPr>
            <a:xfrm>
              <a:off x="457347" y="4981948"/>
              <a:ext cx="198808" cy="267443"/>
            </a:xfrm>
            <a:custGeom>
              <a:avLst/>
              <a:gdLst>
                <a:gd name="connsiteX0" fmla="*/ 198808 w 198807"/>
                <a:gd name="connsiteY0" fmla="*/ 267445 h 267444"/>
                <a:gd name="connsiteX1" fmla="*/ 172877 w 198807"/>
                <a:gd name="connsiteY1" fmla="*/ 267445 h 267444"/>
                <a:gd name="connsiteX2" fmla="*/ 172877 w 198807"/>
                <a:gd name="connsiteY2" fmla="*/ 25935 h 267444"/>
                <a:gd name="connsiteX3" fmla="*/ 88661 w 198807"/>
                <a:gd name="connsiteY3" fmla="*/ 25935 h 267444"/>
                <a:gd name="connsiteX4" fmla="*/ 88661 w 198807"/>
                <a:gd name="connsiteY4" fmla="*/ 54744 h 267444"/>
                <a:gd name="connsiteX5" fmla="*/ 63151 w 198807"/>
                <a:gd name="connsiteY5" fmla="*/ 54744 h 267444"/>
                <a:gd name="connsiteX6" fmla="*/ 63151 w 198807"/>
                <a:gd name="connsiteY6" fmla="*/ 102775 h 267444"/>
                <a:gd name="connsiteX7" fmla="*/ 25928 w 198807"/>
                <a:gd name="connsiteY7" fmla="*/ 102775 h 267444"/>
                <a:gd name="connsiteX8" fmla="*/ 25928 w 198807"/>
                <a:gd name="connsiteY8" fmla="*/ 267445 h 267444"/>
                <a:gd name="connsiteX9" fmla="*/ 0 w 198807"/>
                <a:gd name="connsiteY9" fmla="*/ 267445 h 267444"/>
                <a:gd name="connsiteX10" fmla="*/ 0 w 198807"/>
                <a:gd name="connsiteY10" fmla="*/ 76840 h 267444"/>
                <a:gd name="connsiteX11" fmla="*/ 37220 w 198807"/>
                <a:gd name="connsiteY11" fmla="*/ 76840 h 267444"/>
                <a:gd name="connsiteX12" fmla="*/ 37220 w 198807"/>
                <a:gd name="connsiteY12" fmla="*/ 28809 h 267444"/>
                <a:gd name="connsiteX13" fmla="*/ 62730 w 198807"/>
                <a:gd name="connsiteY13" fmla="*/ 28809 h 267444"/>
                <a:gd name="connsiteX14" fmla="*/ 62730 w 198807"/>
                <a:gd name="connsiteY14" fmla="*/ 0 h 267444"/>
                <a:gd name="connsiteX15" fmla="*/ 198808 w 198807"/>
                <a:gd name="connsiteY15" fmla="*/ 0 h 267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8807" h="267444">
                  <a:moveTo>
                    <a:pt x="198808" y="267445"/>
                  </a:moveTo>
                  <a:lnTo>
                    <a:pt x="172877" y="267445"/>
                  </a:lnTo>
                  <a:lnTo>
                    <a:pt x="172877" y="25935"/>
                  </a:lnTo>
                  <a:lnTo>
                    <a:pt x="88661" y="25935"/>
                  </a:lnTo>
                  <a:lnTo>
                    <a:pt x="88661" y="54744"/>
                  </a:lnTo>
                  <a:lnTo>
                    <a:pt x="63151" y="54744"/>
                  </a:lnTo>
                  <a:lnTo>
                    <a:pt x="63151" y="102775"/>
                  </a:lnTo>
                  <a:lnTo>
                    <a:pt x="25928" y="102775"/>
                  </a:lnTo>
                  <a:lnTo>
                    <a:pt x="25928" y="267445"/>
                  </a:lnTo>
                  <a:lnTo>
                    <a:pt x="0" y="267445"/>
                  </a:lnTo>
                  <a:lnTo>
                    <a:pt x="0" y="76840"/>
                  </a:lnTo>
                  <a:lnTo>
                    <a:pt x="37220" y="76840"/>
                  </a:lnTo>
                  <a:lnTo>
                    <a:pt x="37220" y="28809"/>
                  </a:lnTo>
                  <a:lnTo>
                    <a:pt x="62730" y="28809"/>
                  </a:lnTo>
                  <a:lnTo>
                    <a:pt x="62730" y="0"/>
                  </a:lnTo>
                  <a:lnTo>
                    <a:pt x="1988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" name="Полилиния: фигура 73">
              <a:extLst>
                <a:ext uri="{FF2B5EF4-FFF2-40B4-BE49-F238E27FC236}">
                  <a16:creationId xmlns="" xmlns:a16="http://schemas.microsoft.com/office/drawing/2014/main" id="{13A46A36-C1BB-41AC-952C-149AF6FDFEEE}"/>
                </a:ext>
              </a:extLst>
            </p:cNvPr>
            <p:cNvSpPr/>
            <p:nvPr/>
          </p:nvSpPr>
          <p:spPr>
            <a:xfrm>
              <a:off x="643196" y="4981948"/>
              <a:ext cx="166638" cy="84986"/>
            </a:xfrm>
            <a:custGeom>
              <a:avLst/>
              <a:gdLst>
                <a:gd name="connsiteX0" fmla="*/ 166638 w 166638"/>
                <a:gd name="connsiteY0" fmla="*/ 84987 h 84987"/>
                <a:gd name="connsiteX1" fmla="*/ 140707 w 166638"/>
                <a:gd name="connsiteY1" fmla="*/ 84987 h 84987"/>
                <a:gd name="connsiteX2" fmla="*/ 140707 w 166638"/>
                <a:gd name="connsiteY2" fmla="*/ 25935 h 84987"/>
                <a:gd name="connsiteX3" fmla="*/ 0 w 166638"/>
                <a:gd name="connsiteY3" fmla="*/ 25935 h 84987"/>
                <a:gd name="connsiteX4" fmla="*/ 0 w 166638"/>
                <a:gd name="connsiteY4" fmla="*/ 0 h 84987"/>
                <a:gd name="connsiteX5" fmla="*/ 166638 w 166638"/>
                <a:gd name="connsiteY5" fmla="*/ 0 h 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6638" h="84987">
                  <a:moveTo>
                    <a:pt x="166638" y="84987"/>
                  </a:moveTo>
                  <a:lnTo>
                    <a:pt x="140707" y="84987"/>
                  </a:lnTo>
                  <a:lnTo>
                    <a:pt x="140707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1666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" name="Полилиния: фигура 74">
              <a:extLst>
                <a:ext uri="{FF2B5EF4-FFF2-40B4-BE49-F238E27FC236}">
                  <a16:creationId xmlns="" xmlns:a16="http://schemas.microsoft.com/office/drawing/2014/main" id="{5C51F6E3-5F32-4EC2-AE93-8A30E9995594}"/>
                </a:ext>
              </a:extLst>
            </p:cNvPr>
            <p:cNvSpPr/>
            <p:nvPr/>
          </p:nvSpPr>
          <p:spPr>
            <a:xfrm>
              <a:off x="382912" y="4822313"/>
              <a:ext cx="137584" cy="362256"/>
            </a:xfrm>
            <a:custGeom>
              <a:avLst/>
              <a:gdLst>
                <a:gd name="connsiteX0" fmla="*/ 25931 w 137585"/>
                <a:gd name="connsiteY0" fmla="*/ 362258 h 362257"/>
                <a:gd name="connsiteX1" fmla="*/ 0 w 137585"/>
                <a:gd name="connsiteY1" fmla="*/ 362258 h 362257"/>
                <a:gd name="connsiteX2" fmla="*/ 0 w 137585"/>
                <a:gd name="connsiteY2" fmla="*/ 43214 h 362257"/>
                <a:gd name="connsiteX3" fmla="*/ 21619 w 137585"/>
                <a:gd name="connsiteY3" fmla="*/ 43214 h 362257"/>
                <a:gd name="connsiteX4" fmla="*/ 21619 w 137585"/>
                <a:gd name="connsiteY4" fmla="*/ 0 h 362257"/>
                <a:gd name="connsiteX5" fmla="*/ 100362 w 137585"/>
                <a:gd name="connsiteY5" fmla="*/ 0 h 362257"/>
                <a:gd name="connsiteX6" fmla="*/ 100362 w 137585"/>
                <a:gd name="connsiteY6" fmla="*/ 43214 h 362257"/>
                <a:gd name="connsiteX7" fmla="*/ 137585 w 137585"/>
                <a:gd name="connsiteY7" fmla="*/ 43214 h 362257"/>
                <a:gd name="connsiteX8" fmla="*/ 137585 w 137585"/>
                <a:gd name="connsiteY8" fmla="*/ 120997 h 362257"/>
                <a:gd name="connsiteX9" fmla="*/ 111654 w 137585"/>
                <a:gd name="connsiteY9" fmla="*/ 120997 h 362257"/>
                <a:gd name="connsiteX10" fmla="*/ 111654 w 137585"/>
                <a:gd name="connsiteY10" fmla="*/ 69148 h 362257"/>
                <a:gd name="connsiteX11" fmla="*/ 74431 w 137585"/>
                <a:gd name="connsiteY11" fmla="*/ 69148 h 362257"/>
                <a:gd name="connsiteX12" fmla="*/ 74431 w 137585"/>
                <a:gd name="connsiteY12" fmla="*/ 25934 h 362257"/>
                <a:gd name="connsiteX13" fmla="*/ 47538 w 137585"/>
                <a:gd name="connsiteY13" fmla="*/ 25934 h 362257"/>
                <a:gd name="connsiteX14" fmla="*/ 47538 w 137585"/>
                <a:gd name="connsiteY14" fmla="*/ 69148 h 362257"/>
                <a:gd name="connsiteX15" fmla="*/ 25931 w 137585"/>
                <a:gd name="connsiteY15" fmla="*/ 69148 h 362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7585" h="362257">
                  <a:moveTo>
                    <a:pt x="25931" y="362258"/>
                  </a:moveTo>
                  <a:lnTo>
                    <a:pt x="0" y="362258"/>
                  </a:lnTo>
                  <a:lnTo>
                    <a:pt x="0" y="43214"/>
                  </a:lnTo>
                  <a:lnTo>
                    <a:pt x="21619" y="43214"/>
                  </a:lnTo>
                  <a:lnTo>
                    <a:pt x="21619" y="0"/>
                  </a:lnTo>
                  <a:lnTo>
                    <a:pt x="100362" y="0"/>
                  </a:lnTo>
                  <a:lnTo>
                    <a:pt x="100362" y="43214"/>
                  </a:lnTo>
                  <a:lnTo>
                    <a:pt x="137585" y="43214"/>
                  </a:lnTo>
                  <a:lnTo>
                    <a:pt x="137585" y="120997"/>
                  </a:lnTo>
                  <a:lnTo>
                    <a:pt x="111654" y="120997"/>
                  </a:lnTo>
                  <a:lnTo>
                    <a:pt x="111654" y="69148"/>
                  </a:lnTo>
                  <a:lnTo>
                    <a:pt x="74431" y="69148"/>
                  </a:lnTo>
                  <a:lnTo>
                    <a:pt x="74431" y="25934"/>
                  </a:lnTo>
                  <a:lnTo>
                    <a:pt x="47538" y="25934"/>
                  </a:lnTo>
                  <a:lnTo>
                    <a:pt x="47538" y="69148"/>
                  </a:lnTo>
                  <a:lnTo>
                    <a:pt x="25931" y="6914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7" name="Полилиния: фигура 75">
              <a:extLst>
                <a:ext uri="{FF2B5EF4-FFF2-40B4-BE49-F238E27FC236}">
                  <a16:creationId xmlns="" xmlns:a16="http://schemas.microsoft.com/office/drawing/2014/main" id="{D2D4B8F4-040C-4C37-B843-F8516DDBD3DD}"/>
                </a:ext>
              </a:extLst>
            </p:cNvPr>
            <p:cNvSpPr/>
            <p:nvPr/>
          </p:nvSpPr>
          <p:spPr>
            <a:xfrm>
              <a:off x="507526" y="4779113"/>
              <a:ext cx="99051" cy="69133"/>
            </a:xfrm>
            <a:custGeom>
              <a:avLst/>
              <a:gdLst>
                <a:gd name="connsiteX0" fmla="*/ 99053 w 99052"/>
                <a:gd name="connsiteY0" fmla="*/ 69134 h 69133"/>
                <a:gd name="connsiteX1" fmla="*/ 46464 w 99052"/>
                <a:gd name="connsiteY1" fmla="*/ 69134 h 69133"/>
                <a:gd name="connsiteX2" fmla="*/ 46464 w 99052"/>
                <a:gd name="connsiteY2" fmla="*/ 25935 h 69133"/>
                <a:gd name="connsiteX3" fmla="*/ 0 w 99052"/>
                <a:gd name="connsiteY3" fmla="*/ 25935 h 69133"/>
                <a:gd name="connsiteX4" fmla="*/ 0 w 99052"/>
                <a:gd name="connsiteY4" fmla="*/ 0 h 69133"/>
                <a:gd name="connsiteX5" fmla="*/ 72395 w 99052"/>
                <a:gd name="connsiteY5" fmla="*/ 0 h 69133"/>
                <a:gd name="connsiteX6" fmla="*/ 72395 w 99052"/>
                <a:gd name="connsiteY6" fmla="*/ 43200 h 69133"/>
                <a:gd name="connsiteX7" fmla="*/ 99053 w 99052"/>
                <a:gd name="connsiteY7" fmla="*/ 43200 h 6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052" h="69133">
                  <a:moveTo>
                    <a:pt x="99053" y="69134"/>
                  </a:moveTo>
                  <a:lnTo>
                    <a:pt x="46464" y="69134"/>
                  </a:lnTo>
                  <a:lnTo>
                    <a:pt x="46464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72395" y="0"/>
                  </a:lnTo>
                  <a:lnTo>
                    <a:pt x="72395" y="43200"/>
                  </a:lnTo>
                  <a:lnTo>
                    <a:pt x="99053" y="4320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8" name="Полилиния: фигура 76">
              <a:extLst>
                <a:ext uri="{FF2B5EF4-FFF2-40B4-BE49-F238E27FC236}">
                  <a16:creationId xmlns="" xmlns:a16="http://schemas.microsoft.com/office/drawing/2014/main" id="{E567A794-DEF9-423F-A524-60B2B36729C0}"/>
                </a:ext>
              </a:extLst>
            </p:cNvPr>
            <p:cNvSpPr/>
            <p:nvPr/>
          </p:nvSpPr>
          <p:spPr>
            <a:xfrm>
              <a:off x="643195" y="4779099"/>
              <a:ext cx="166638" cy="171413"/>
            </a:xfrm>
            <a:custGeom>
              <a:avLst/>
              <a:gdLst>
                <a:gd name="connsiteX0" fmla="*/ 166638 w 166638"/>
                <a:gd name="connsiteY0" fmla="*/ 171415 h 171415"/>
                <a:gd name="connsiteX1" fmla="*/ 140707 w 166638"/>
                <a:gd name="connsiteY1" fmla="*/ 171415 h 171415"/>
                <a:gd name="connsiteX2" fmla="*/ 140707 w 166638"/>
                <a:gd name="connsiteY2" fmla="*/ 112362 h 171415"/>
                <a:gd name="connsiteX3" fmla="*/ 103487 w 166638"/>
                <a:gd name="connsiteY3" fmla="*/ 112362 h 171415"/>
                <a:gd name="connsiteX4" fmla="*/ 103487 w 166638"/>
                <a:gd name="connsiteY4" fmla="*/ 85356 h 171415"/>
                <a:gd name="connsiteX5" fmla="*/ 76478 w 166638"/>
                <a:gd name="connsiteY5" fmla="*/ 85356 h 171415"/>
                <a:gd name="connsiteX6" fmla="*/ 76478 w 166638"/>
                <a:gd name="connsiteY6" fmla="*/ 47546 h 171415"/>
                <a:gd name="connsiteX7" fmla="*/ 44657 w 166638"/>
                <a:gd name="connsiteY7" fmla="*/ 47546 h 171415"/>
                <a:gd name="connsiteX8" fmla="*/ 44657 w 166638"/>
                <a:gd name="connsiteY8" fmla="*/ 25934 h 171415"/>
                <a:gd name="connsiteX9" fmla="*/ 0 w 166638"/>
                <a:gd name="connsiteY9" fmla="*/ 25934 h 171415"/>
                <a:gd name="connsiteX10" fmla="*/ 0 w 166638"/>
                <a:gd name="connsiteY10" fmla="*/ 0 h 171415"/>
                <a:gd name="connsiteX11" fmla="*/ 70589 w 166638"/>
                <a:gd name="connsiteY11" fmla="*/ 0 h 171415"/>
                <a:gd name="connsiteX12" fmla="*/ 70589 w 166638"/>
                <a:gd name="connsiteY12" fmla="*/ 21608 h 171415"/>
                <a:gd name="connsiteX13" fmla="*/ 102401 w 166638"/>
                <a:gd name="connsiteY13" fmla="*/ 21608 h 171415"/>
                <a:gd name="connsiteX14" fmla="*/ 102401 w 166638"/>
                <a:gd name="connsiteY14" fmla="*/ 59415 h 171415"/>
                <a:gd name="connsiteX15" fmla="*/ 129416 w 166638"/>
                <a:gd name="connsiteY15" fmla="*/ 59415 h 171415"/>
                <a:gd name="connsiteX16" fmla="*/ 129416 w 166638"/>
                <a:gd name="connsiteY16" fmla="*/ 86428 h 171415"/>
                <a:gd name="connsiteX17" fmla="*/ 166638 w 166638"/>
                <a:gd name="connsiteY17" fmla="*/ 86428 h 171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66638" h="171415">
                  <a:moveTo>
                    <a:pt x="166638" y="171415"/>
                  </a:moveTo>
                  <a:lnTo>
                    <a:pt x="140707" y="171415"/>
                  </a:lnTo>
                  <a:lnTo>
                    <a:pt x="140707" y="112362"/>
                  </a:lnTo>
                  <a:lnTo>
                    <a:pt x="103487" y="112362"/>
                  </a:lnTo>
                  <a:lnTo>
                    <a:pt x="103487" y="85356"/>
                  </a:lnTo>
                  <a:lnTo>
                    <a:pt x="76478" y="85356"/>
                  </a:lnTo>
                  <a:lnTo>
                    <a:pt x="76478" y="47546"/>
                  </a:lnTo>
                  <a:lnTo>
                    <a:pt x="44657" y="47546"/>
                  </a:lnTo>
                  <a:lnTo>
                    <a:pt x="44657" y="25934"/>
                  </a:lnTo>
                  <a:lnTo>
                    <a:pt x="0" y="25934"/>
                  </a:lnTo>
                  <a:lnTo>
                    <a:pt x="0" y="0"/>
                  </a:lnTo>
                  <a:lnTo>
                    <a:pt x="70589" y="0"/>
                  </a:lnTo>
                  <a:lnTo>
                    <a:pt x="70589" y="21608"/>
                  </a:lnTo>
                  <a:lnTo>
                    <a:pt x="102401" y="21608"/>
                  </a:lnTo>
                  <a:lnTo>
                    <a:pt x="102401" y="59415"/>
                  </a:lnTo>
                  <a:lnTo>
                    <a:pt x="129416" y="59415"/>
                  </a:lnTo>
                  <a:lnTo>
                    <a:pt x="129416" y="86428"/>
                  </a:lnTo>
                  <a:lnTo>
                    <a:pt x="166638" y="8642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9" name="Полилиния: фигура 77">
              <a:extLst>
                <a:ext uri="{FF2B5EF4-FFF2-40B4-BE49-F238E27FC236}">
                  <a16:creationId xmlns="" xmlns:a16="http://schemas.microsoft.com/office/drawing/2014/main" id="{B6A59278-A47C-4C34-849F-BDABB45E8D54}"/>
                </a:ext>
              </a:extLst>
            </p:cNvPr>
            <p:cNvSpPr/>
            <p:nvPr/>
          </p:nvSpPr>
          <p:spPr>
            <a:xfrm>
              <a:off x="651240" y="4853286"/>
              <a:ext cx="25929" cy="97224"/>
            </a:xfrm>
            <a:custGeom>
              <a:avLst/>
              <a:gdLst>
                <a:gd name="connsiteX0" fmla="*/ 25928 w 25928"/>
                <a:gd name="connsiteY0" fmla="*/ 97226 h 97225"/>
                <a:gd name="connsiteX1" fmla="*/ 0 w 25928"/>
                <a:gd name="connsiteY1" fmla="*/ 97226 h 97225"/>
                <a:gd name="connsiteX2" fmla="*/ 0 w 25928"/>
                <a:gd name="connsiteY2" fmla="*/ 0 h 97225"/>
                <a:gd name="connsiteX3" fmla="*/ 25928 w 25928"/>
                <a:gd name="connsiteY3" fmla="*/ 0 h 9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97225">
                  <a:moveTo>
                    <a:pt x="25928" y="97226"/>
                  </a:moveTo>
                  <a:lnTo>
                    <a:pt x="0" y="97226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0" name="Полилиния: фигура 78">
              <a:extLst>
                <a:ext uri="{FF2B5EF4-FFF2-40B4-BE49-F238E27FC236}">
                  <a16:creationId xmlns="" xmlns:a16="http://schemas.microsoft.com/office/drawing/2014/main" id="{795EDF71-80AD-4C14-9A8D-1BFA1BC04F0C}"/>
                </a:ext>
              </a:extLst>
            </p:cNvPr>
            <p:cNvSpPr/>
            <p:nvPr/>
          </p:nvSpPr>
          <p:spPr>
            <a:xfrm>
              <a:off x="811871" y="4800710"/>
              <a:ext cx="754914" cy="448681"/>
            </a:xfrm>
            <a:custGeom>
              <a:avLst/>
              <a:gdLst>
                <a:gd name="connsiteX0" fmla="*/ 754913 w 754913"/>
                <a:gd name="connsiteY0" fmla="*/ 448683 h 448682"/>
                <a:gd name="connsiteX1" fmla="*/ 728982 w 754913"/>
                <a:gd name="connsiteY1" fmla="*/ 448683 h 448682"/>
                <a:gd name="connsiteX2" fmla="*/ 728982 w 754913"/>
                <a:gd name="connsiteY2" fmla="*/ 222184 h 448682"/>
                <a:gd name="connsiteX3" fmla="*/ 599319 w 754913"/>
                <a:gd name="connsiteY3" fmla="*/ 222184 h 448682"/>
                <a:gd name="connsiteX4" fmla="*/ 599319 w 754913"/>
                <a:gd name="connsiteY4" fmla="*/ 189786 h 448682"/>
                <a:gd name="connsiteX5" fmla="*/ 325595 w 754913"/>
                <a:gd name="connsiteY5" fmla="*/ 189786 h 448682"/>
                <a:gd name="connsiteX6" fmla="*/ 325595 w 754913"/>
                <a:gd name="connsiteY6" fmla="*/ 104763 h 448682"/>
                <a:gd name="connsiteX7" fmla="*/ 304377 w 754913"/>
                <a:gd name="connsiteY7" fmla="*/ 83553 h 448682"/>
                <a:gd name="connsiteX8" fmla="*/ 248161 w 754913"/>
                <a:gd name="connsiteY8" fmla="*/ 83553 h 448682"/>
                <a:gd name="connsiteX9" fmla="*/ 248161 w 754913"/>
                <a:gd name="connsiteY9" fmla="*/ 47537 h 448682"/>
                <a:gd name="connsiteX10" fmla="*/ 197733 w 754913"/>
                <a:gd name="connsiteY10" fmla="*/ 47537 h 448682"/>
                <a:gd name="connsiteX11" fmla="*/ 197733 w 754913"/>
                <a:gd name="connsiteY11" fmla="*/ 25938 h 448682"/>
                <a:gd name="connsiteX12" fmla="*/ 158832 w 754913"/>
                <a:gd name="connsiteY12" fmla="*/ 25938 h 448682"/>
                <a:gd name="connsiteX13" fmla="*/ 158832 w 754913"/>
                <a:gd name="connsiteY13" fmla="*/ 51137 h 448682"/>
                <a:gd name="connsiteX14" fmla="*/ 118824 w 754913"/>
                <a:gd name="connsiteY14" fmla="*/ 51137 h 448682"/>
                <a:gd name="connsiteX15" fmla="*/ 104419 w 754913"/>
                <a:gd name="connsiteY15" fmla="*/ 65548 h 448682"/>
                <a:gd name="connsiteX16" fmla="*/ 24857 w 754913"/>
                <a:gd name="connsiteY16" fmla="*/ 65548 h 448682"/>
                <a:gd name="connsiteX17" fmla="*/ 24857 w 754913"/>
                <a:gd name="connsiteY17" fmla="*/ 25938 h 448682"/>
                <a:gd name="connsiteX18" fmla="*/ 0 w 754913"/>
                <a:gd name="connsiteY18" fmla="*/ 25938 h 448682"/>
                <a:gd name="connsiteX19" fmla="*/ 0 w 754913"/>
                <a:gd name="connsiteY19" fmla="*/ 0 h 448682"/>
                <a:gd name="connsiteX20" fmla="*/ 50785 w 754913"/>
                <a:gd name="connsiteY20" fmla="*/ 0 h 448682"/>
                <a:gd name="connsiteX21" fmla="*/ 50785 w 754913"/>
                <a:gd name="connsiteY21" fmla="*/ 39610 h 448682"/>
                <a:gd name="connsiteX22" fmla="*/ 93683 w 754913"/>
                <a:gd name="connsiteY22" fmla="*/ 39610 h 448682"/>
                <a:gd name="connsiteX23" fmla="*/ 108087 w 754913"/>
                <a:gd name="connsiteY23" fmla="*/ 25203 h 448682"/>
                <a:gd name="connsiteX24" fmla="*/ 132904 w 754913"/>
                <a:gd name="connsiteY24" fmla="*/ 25203 h 448682"/>
                <a:gd name="connsiteX25" fmla="*/ 132904 w 754913"/>
                <a:gd name="connsiteY25" fmla="*/ 0 h 448682"/>
                <a:gd name="connsiteX26" fmla="*/ 223665 w 754913"/>
                <a:gd name="connsiteY26" fmla="*/ 0 h 448682"/>
                <a:gd name="connsiteX27" fmla="*/ 223665 w 754913"/>
                <a:gd name="connsiteY27" fmla="*/ 21603 h 448682"/>
                <a:gd name="connsiteX28" fmla="*/ 274081 w 754913"/>
                <a:gd name="connsiteY28" fmla="*/ 21603 h 448682"/>
                <a:gd name="connsiteX29" fmla="*/ 274081 w 754913"/>
                <a:gd name="connsiteY29" fmla="*/ 57615 h 448682"/>
                <a:gd name="connsiteX30" fmla="*/ 315114 w 754913"/>
                <a:gd name="connsiteY30" fmla="*/ 57615 h 448682"/>
                <a:gd name="connsiteX31" fmla="*/ 351527 w 754913"/>
                <a:gd name="connsiteY31" fmla="*/ 94012 h 448682"/>
                <a:gd name="connsiteX32" fmla="*/ 351527 w 754913"/>
                <a:gd name="connsiteY32" fmla="*/ 163834 h 448682"/>
                <a:gd name="connsiteX33" fmla="*/ 625248 w 754913"/>
                <a:gd name="connsiteY33" fmla="*/ 163834 h 448682"/>
                <a:gd name="connsiteX34" fmla="*/ 625248 w 754913"/>
                <a:gd name="connsiteY34" fmla="*/ 196249 h 448682"/>
                <a:gd name="connsiteX35" fmla="*/ 754913 w 754913"/>
                <a:gd name="connsiteY35" fmla="*/ 196249 h 448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754913" h="448682">
                  <a:moveTo>
                    <a:pt x="754913" y="448683"/>
                  </a:moveTo>
                  <a:lnTo>
                    <a:pt x="728982" y="448683"/>
                  </a:lnTo>
                  <a:lnTo>
                    <a:pt x="728982" y="222184"/>
                  </a:lnTo>
                  <a:lnTo>
                    <a:pt x="599319" y="222184"/>
                  </a:lnTo>
                  <a:lnTo>
                    <a:pt x="599319" y="189786"/>
                  </a:lnTo>
                  <a:lnTo>
                    <a:pt x="325595" y="189786"/>
                  </a:lnTo>
                  <a:lnTo>
                    <a:pt x="325595" y="104763"/>
                  </a:lnTo>
                  <a:lnTo>
                    <a:pt x="304377" y="83553"/>
                  </a:lnTo>
                  <a:lnTo>
                    <a:pt x="248161" y="83553"/>
                  </a:lnTo>
                  <a:lnTo>
                    <a:pt x="248161" y="47537"/>
                  </a:lnTo>
                  <a:lnTo>
                    <a:pt x="197733" y="47537"/>
                  </a:lnTo>
                  <a:lnTo>
                    <a:pt x="197733" y="25938"/>
                  </a:lnTo>
                  <a:lnTo>
                    <a:pt x="158832" y="25938"/>
                  </a:lnTo>
                  <a:lnTo>
                    <a:pt x="158832" y="51137"/>
                  </a:lnTo>
                  <a:lnTo>
                    <a:pt x="118824" y="51137"/>
                  </a:lnTo>
                  <a:lnTo>
                    <a:pt x="104419" y="65548"/>
                  </a:lnTo>
                  <a:lnTo>
                    <a:pt x="24857" y="65548"/>
                  </a:lnTo>
                  <a:lnTo>
                    <a:pt x="24857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50785" y="0"/>
                  </a:lnTo>
                  <a:lnTo>
                    <a:pt x="50785" y="39610"/>
                  </a:lnTo>
                  <a:lnTo>
                    <a:pt x="93683" y="39610"/>
                  </a:lnTo>
                  <a:lnTo>
                    <a:pt x="108087" y="25203"/>
                  </a:lnTo>
                  <a:lnTo>
                    <a:pt x="132904" y="25203"/>
                  </a:lnTo>
                  <a:lnTo>
                    <a:pt x="132904" y="0"/>
                  </a:lnTo>
                  <a:lnTo>
                    <a:pt x="223665" y="0"/>
                  </a:lnTo>
                  <a:lnTo>
                    <a:pt x="223665" y="21603"/>
                  </a:lnTo>
                  <a:lnTo>
                    <a:pt x="274081" y="21603"/>
                  </a:lnTo>
                  <a:lnTo>
                    <a:pt x="274081" y="57615"/>
                  </a:lnTo>
                  <a:lnTo>
                    <a:pt x="315114" y="57615"/>
                  </a:lnTo>
                  <a:lnTo>
                    <a:pt x="351527" y="94012"/>
                  </a:lnTo>
                  <a:lnTo>
                    <a:pt x="351527" y="163834"/>
                  </a:lnTo>
                  <a:lnTo>
                    <a:pt x="625248" y="163834"/>
                  </a:lnTo>
                  <a:lnTo>
                    <a:pt x="625248" y="196249"/>
                  </a:lnTo>
                  <a:lnTo>
                    <a:pt x="754913" y="19624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1" name="Полилиния: фигура 79">
              <a:extLst>
                <a:ext uri="{FF2B5EF4-FFF2-40B4-BE49-F238E27FC236}">
                  <a16:creationId xmlns="" xmlns:a16="http://schemas.microsoft.com/office/drawing/2014/main" id="{FA0B209F-E905-4B1C-BDA5-87CACADC0A18}"/>
                </a:ext>
              </a:extLst>
            </p:cNvPr>
            <p:cNvSpPr/>
            <p:nvPr/>
          </p:nvSpPr>
          <p:spPr>
            <a:xfrm>
              <a:off x="915957" y="4895599"/>
              <a:ext cx="25931" cy="54911"/>
            </a:xfrm>
            <a:custGeom>
              <a:avLst/>
              <a:gdLst>
                <a:gd name="connsiteX0" fmla="*/ 25931 w 25931"/>
                <a:gd name="connsiteY0" fmla="*/ 54913 h 54912"/>
                <a:gd name="connsiteX1" fmla="*/ 0 w 25931"/>
                <a:gd name="connsiteY1" fmla="*/ 54913 h 54912"/>
                <a:gd name="connsiteX2" fmla="*/ 0 w 25931"/>
                <a:gd name="connsiteY2" fmla="*/ 0 h 54912"/>
                <a:gd name="connsiteX3" fmla="*/ 25931 w 25931"/>
                <a:gd name="connsiteY3" fmla="*/ 0 h 54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54912">
                  <a:moveTo>
                    <a:pt x="25931" y="54913"/>
                  </a:moveTo>
                  <a:lnTo>
                    <a:pt x="0" y="54913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2" name="Полилиния: фигура 80">
              <a:extLst>
                <a:ext uri="{FF2B5EF4-FFF2-40B4-BE49-F238E27FC236}">
                  <a16:creationId xmlns="" xmlns:a16="http://schemas.microsoft.com/office/drawing/2014/main" id="{7B1E8B91-AEC6-4B13-8ACD-9939CBBC3A8F}"/>
                </a:ext>
              </a:extLst>
            </p:cNvPr>
            <p:cNvSpPr/>
            <p:nvPr/>
          </p:nvSpPr>
          <p:spPr>
            <a:xfrm>
              <a:off x="1060025" y="4871284"/>
              <a:ext cx="25931" cy="106238"/>
            </a:xfrm>
            <a:custGeom>
              <a:avLst/>
              <a:gdLst>
                <a:gd name="connsiteX0" fmla="*/ 25931 w 25931"/>
                <a:gd name="connsiteY0" fmla="*/ 106239 h 106238"/>
                <a:gd name="connsiteX1" fmla="*/ 0 w 25931"/>
                <a:gd name="connsiteY1" fmla="*/ 106239 h 106238"/>
                <a:gd name="connsiteX2" fmla="*/ 0 w 25931"/>
                <a:gd name="connsiteY2" fmla="*/ 0 h 106238"/>
                <a:gd name="connsiteX3" fmla="*/ 25931 w 25931"/>
                <a:gd name="connsiteY3" fmla="*/ 0 h 106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06238">
                  <a:moveTo>
                    <a:pt x="25931" y="106239"/>
                  </a:moveTo>
                  <a:lnTo>
                    <a:pt x="0" y="106239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3" name="Полилиния: фигура 81">
              <a:extLst>
                <a:ext uri="{FF2B5EF4-FFF2-40B4-BE49-F238E27FC236}">
                  <a16:creationId xmlns="" xmlns:a16="http://schemas.microsoft.com/office/drawing/2014/main" id="{82A6D026-18E9-4349-B9D6-5365128E2E40}"/>
                </a:ext>
              </a:extLst>
            </p:cNvPr>
            <p:cNvSpPr/>
            <p:nvPr/>
          </p:nvSpPr>
          <p:spPr>
            <a:xfrm>
              <a:off x="849684" y="4964543"/>
              <a:ext cx="178289" cy="59858"/>
            </a:xfrm>
            <a:custGeom>
              <a:avLst/>
              <a:gdLst>
                <a:gd name="connsiteX0" fmla="*/ 144427 w 178289"/>
                <a:gd name="connsiteY0" fmla="*/ 59857 h 59857"/>
                <a:gd name="connsiteX1" fmla="*/ 72372 w 178289"/>
                <a:gd name="connsiteY1" fmla="*/ 59857 h 59857"/>
                <a:gd name="connsiteX2" fmla="*/ 55859 w 178289"/>
                <a:gd name="connsiteY2" fmla="*/ 43339 h 59857"/>
                <a:gd name="connsiteX3" fmla="*/ 0 w 178289"/>
                <a:gd name="connsiteY3" fmla="*/ 43339 h 59857"/>
                <a:gd name="connsiteX4" fmla="*/ 0 w 178289"/>
                <a:gd name="connsiteY4" fmla="*/ 17404 h 59857"/>
                <a:gd name="connsiteX5" fmla="*/ 66604 w 178289"/>
                <a:gd name="connsiteY5" fmla="*/ 17404 h 59857"/>
                <a:gd name="connsiteX6" fmla="*/ 83120 w 178289"/>
                <a:gd name="connsiteY6" fmla="*/ 33922 h 59857"/>
                <a:gd name="connsiteX7" fmla="*/ 118496 w 178289"/>
                <a:gd name="connsiteY7" fmla="*/ 33922 h 59857"/>
                <a:gd name="connsiteX8" fmla="*/ 118496 w 178289"/>
                <a:gd name="connsiteY8" fmla="*/ 0 h 59857"/>
                <a:gd name="connsiteX9" fmla="*/ 178290 w 178289"/>
                <a:gd name="connsiteY9" fmla="*/ 0 h 59857"/>
                <a:gd name="connsiteX10" fmla="*/ 178290 w 178289"/>
                <a:gd name="connsiteY10" fmla="*/ 25938 h 59857"/>
                <a:gd name="connsiteX11" fmla="*/ 144427 w 178289"/>
                <a:gd name="connsiteY11" fmla="*/ 25938 h 59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289" h="59857">
                  <a:moveTo>
                    <a:pt x="144427" y="59857"/>
                  </a:moveTo>
                  <a:lnTo>
                    <a:pt x="72372" y="59857"/>
                  </a:lnTo>
                  <a:lnTo>
                    <a:pt x="55859" y="43339"/>
                  </a:lnTo>
                  <a:lnTo>
                    <a:pt x="0" y="43339"/>
                  </a:lnTo>
                  <a:lnTo>
                    <a:pt x="0" y="17404"/>
                  </a:lnTo>
                  <a:lnTo>
                    <a:pt x="66604" y="17404"/>
                  </a:lnTo>
                  <a:lnTo>
                    <a:pt x="83120" y="33922"/>
                  </a:lnTo>
                  <a:lnTo>
                    <a:pt x="118496" y="33922"/>
                  </a:lnTo>
                  <a:lnTo>
                    <a:pt x="118496" y="0"/>
                  </a:lnTo>
                  <a:lnTo>
                    <a:pt x="178290" y="0"/>
                  </a:lnTo>
                  <a:lnTo>
                    <a:pt x="178290" y="25938"/>
                  </a:lnTo>
                  <a:lnTo>
                    <a:pt x="144427" y="2593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" name="Полилиния: фигура 82">
              <a:extLst>
                <a:ext uri="{FF2B5EF4-FFF2-40B4-BE49-F238E27FC236}">
                  <a16:creationId xmlns="" xmlns:a16="http://schemas.microsoft.com/office/drawing/2014/main" id="{FE5A3C04-B2CB-408B-9AA6-CA32D1EF561C}"/>
                </a:ext>
              </a:extLst>
            </p:cNvPr>
            <p:cNvSpPr/>
            <p:nvPr/>
          </p:nvSpPr>
          <p:spPr>
            <a:xfrm>
              <a:off x="1553814" y="5157207"/>
              <a:ext cx="176486" cy="25938"/>
            </a:xfrm>
            <a:custGeom>
              <a:avLst/>
              <a:gdLst>
                <a:gd name="connsiteX0" fmla="*/ 176487 w 176486"/>
                <a:gd name="connsiteY0" fmla="*/ 25938 h 25937"/>
                <a:gd name="connsiteX1" fmla="*/ 0 w 176486"/>
                <a:gd name="connsiteY1" fmla="*/ 25938 h 25937"/>
                <a:gd name="connsiteX2" fmla="*/ 0 w 176486"/>
                <a:gd name="connsiteY2" fmla="*/ 0 h 25937"/>
                <a:gd name="connsiteX3" fmla="*/ 176487 w 176486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6486" h="25937">
                  <a:moveTo>
                    <a:pt x="176487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7648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" name="Полилиния: фигура 83">
              <a:extLst>
                <a:ext uri="{FF2B5EF4-FFF2-40B4-BE49-F238E27FC236}">
                  <a16:creationId xmlns="" xmlns:a16="http://schemas.microsoft.com/office/drawing/2014/main" id="{A7C13BDF-5D96-4A2A-B447-2D4530E82926}"/>
                </a:ext>
              </a:extLst>
            </p:cNvPr>
            <p:cNvSpPr/>
            <p:nvPr/>
          </p:nvSpPr>
          <p:spPr>
            <a:xfrm>
              <a:off x="1763558" y="4791706"/>
              <a:ext cx="345274" cy="457686"/>
            </a:xfrm>
            <a:custGeom>
              <a:avLst/>
              <a:gdLst>
                <a:gd name="connsiteX0" fmla="*/ 25929 w 345274"/>
                <a:gd name="connsiteY0" fmla="*/ 457687 h 457686"/>
                <a:gd name="connsiteX1" fmla="*/ 0 w 345274"/>
                <a:gd name="connsiteY1" fmla="*/ 457687 h 457686"/>
                <a:gd name="connsiteX2" fmla="*/ 0 w 345274"/>
                <a:gd name="connsiteY2" fmla="*/ 43214 h 457686"/>
                <a:gd name="connsiteX3" fmla="*/ 110452 w 345274"/>
                <a:gd name="connsiteY3" fmla="*/ 43214 h 457686"/>
                <a:gd name="connsiteX4" fmla="*/ 110452 w 345274"/>
                <a:gd name="connsiteY4" fmla="*/ 0 h 457686"/>
                <a:gd name="connsiteX5" fmla="*/ 222814 w 345274"/>
                <a:gd name="connsiteY5" fmla="*/ 0 h 457686"/>
                <a:gd name="connsiteX6" fmla="*/ 222814 w 345274"/>
                <a:gd name="connsiteY6" fmla="*/ 32409 h 457686"/>
                <a:gd name="connsiteX7" fmla="*/ 261233 w 345274"/>
                <a:gd name="connsiteY7" fmla="*/ 32409 h 457686"/>
                <a:gd name="connsiteX8" fmla="*/ 261233 w 345274"/>
                <a:gd name="connsiteY8" fmla="*/ 57613 h 457686"/>
                <a:gd name="connsiteX9" fmla="*/ 345274 w 345274"/>
                <a:gd name="connsiteY9" fmla="*/ 57613 h 457686"/>
                <a:gd name="connsiteX10" fmla="*/ 345274 w 345274"/>
                <a:gd name="connsiteY10" fmla="*/ 295650 h 457686"/>
                <a:gd name="connsiteX11" fmla="*/ 319343 w 345274"/>
                <a:gd name="connsiteY11" fmla="*/ 295650 h 457686"/>
                <a:gd name="connsiteX12" fmla="*/ 319343 w 345274"/>
                <a:gd name="connsiteY12" fmla="*/ 83547 h 457686"/>
                <a:gd name="connsiteX13" fmla="*/ 235302 w 345274"/>
                <a:gd name="connsiteY13" fmla="*/ 83547 h 457686"/>
                <a:gd name="connsiteX14" fmla="*/ 235302 w 345274"/>
                <a:gd name="connsiteY14" fmla="*/ 58347 h 457686"/>
                <a:gd name="connsiteX15" fmla="*/ 196891 w 345274"/>
                <a:gd name="connsiteY15" fmla="*/ 58347 h 457686"/>
                <a:gd name="connsiteX16" fmla="*/ 196891 w 345274"/>
                <a:gd name="connsiteY16" fmla="*/ 25934 h 457686"/>
                <a:gd name="connsiteX17" fmla="*/ 136374 w 345274"/>
                <a:gd name="connsiteY17" fmla="*/ 25934 h 457686"/>
                <a:gd name="connsiteX18" fmla="*/ 136374 w 345274"/>
                <a:gd name="connsiteY18" fmla="*/ 69148 h 457686"/>
                <a:gd name="connsiteX19" fmla="*/ 25929 w 345274"/>
                <a:gd name="connsiteY19" fmla="*/ 69148 h 457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45274" h="457686">
                  <a:moveTo>
                    <a:pt x="25929" y="457687"/>
                  </a:moveTo>
                  <a:lnTo>
                    <a:pt x="0" y="457687"/>
                  </a:lnTo>
                  <a:lnTo>
                    <a:pt x="0" y="43214"/>
                  </a:lnTo>
                  <a:lnTo>
                    <a:pt x="110452" y="43214"/>
                  </a:lnTo>
                  <a:lnTo>
                    <a:pt x="110452" y="0"/>
                  </a:lnTo>
                  <a:lnTo>
                    <a:pt x="222814" y="0"/>
                  </a:lnTo>
                  <a:lnTo>
                    <a:pt x="222814" y="32409"/>
                  </a:lnTo>
                  <a:lnTo>
                    <a:pt x="261233" y="32409"/>
                  </a:lnTo>
                  <a:lnTo>
                    <a:pt x="261233" y="57613"/>
                  </a:lnTo>
                  <a:lnTo>
                    <a:pt x="345274" y="57613"/>
                  </a:lnTo>
                  <a:lnTo>
                    <a:pt x="345274" y="295650"/>
                  </a:lnTo>
                  <a:lnTo>
                    <a:pt x="319343" y="295650"/>
                  </a:lnTo>
                  <a:lnTo>
                    <a:pt x="319343" y="83547"/>
                  </a:lnTo>
                  <a:lnTo>
                    <a:pt x="235302" y="83547"/>
                  </a:lnTo>
                  <a:lnTo>
                    <a:pt x="235302" y="58347"/>
                  </a:lnTo>
                  <a:lnTo>
                    <a:pt x="196891" y="58347"/>
                  </a:lnTo>
                  <a:lnTo>
                    <a:pt x="196891" y="25934"/>
                  </a:lnTo>
                  <a:lnTo>
                    <a:pt x="136374" y="25934"/>
                  </a:lnTo>
                  <a:lnTo>
                    <a:pt x="136374" y="69148"/>
                  </a:lnTo>
                  <a:lnTo>
                    <a:pt x="25929" y="6914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6" name="Полилиния: фигура 84">
              <a:extLst>
                <a:ext uri="{FF2B5EF4-FFF2-40B4-BE49-F238E27FC236}">
                  <a16:creationId xmlns="" xmlns:a16="http://schemas.microsoft.com/office/drawing/2014/main" id="{036A7B3A-64CC-43C8-98F8-6EEFDF8CBB31}"/>
                </a:ext>
              </a:extLst>
            </p:cNvPr>
            <p:cNvSpPr/>
            <p:nvPr/>
          </p:nvSpPr>
          <p:spPr>
            <a:xfrm>
              <a:off x="1823584" y="4847878"/>
              <a:ext cx="25931" cy="401502"/>
            </a:xfrm>
            <a:custGeom>
              <a:avLst/>
              <a:gdLst>
                <a:gd name="connsiteX0" fmla="*/ 25931 w 25931"/>
                <a:gd name="connsiteY0" fmla="*/ 401503 h 401503"/>
                <a:gd name="connsiteX1" fmla="*/ 0 w 25931"/>
                <a:gd name="connsiteY1" fmla="*/ 401503 h 401503"/>
                <a:gd name="connsiteX2" fmla="*/ 0 w 25931"/>
                <a:gd name="connsiteY2" fmla="*/ 0 h 401503"/>
                <a:gd name="connsiteX3" fmla="*/ 25931 w 25931"/>
                <a:gd name="connsiteY3" fmla="*/ 0 h 401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401503">
                  <a:moveTo>
                    <a:pt x="25931" y="401503"/>
                  </a:moveTo>
                  <a:lnTo>
                    <a:pt x="0" y="401503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7" name="Полилиния: фигура 85">
              <a:extLst>
                <a:ext uri="{FF2B5EF4-FFF2-40B4-BE49-F238E27FC236}">
                  <a16:creationId xmlns="" xmlns:a16="http://schemas.microsoft.com/office/drawing/2014/main" id="{4263D6CA-4F61-4E87-8BD2-F5A8FDDA95FB}"/>
                </a:ext>
              </a:extLst>
            </p:cNvPr>
            <p:cNvSpPr/>
            <p:nvPr/>
          </p:nvSpPr>
          <p:spPr>
            <a:xfrm>
              <a:off x="1836545" y="4897935"/>
              <a:ext cx="209854" cy="218218"/>
            </a:xfrm>
            <a:custGeom>
              <a:avLst/>
              <a:gdLst>
                <a:gd name="connsiteX0" fmla="*/ 209855 w 209855"/>
                <a:gd name="connsiteY0" fmla="*/ 218218 h 218218"/>
                <a:gd name="connsiteX1" fmla="*/ 183924 w 209855"/>
                <a:gd name="connsiteY1" fmla="*/ 218218 h 218218"/>
                <a:gd name="connsiteX2" fmla="*/ 183924 w 209855"/>
                <a:gd name="connsiteY2" fmla="*/ 25935 h 218218"/>
                <a:gd name="connsiteX3" fmla="*/ 0 w 209855"/>
                <a:gd name="connsiteY3" fmla="*/ 25935 h 218218"/>
                <a:gd name="connsiteX4" fmla="*/ 0 w 209855"/>
                <a:gd name="connsiteY4" fmla="*/ 0 h 218218"/>
                <a:gd name="connsiteX5" fmla="*/ 209855 w 209855"/>
                <a:gd name="connsiteY5" fmla="*/ 0 h 218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9855" h="218218">
                  <a:moveTo>
                    <a:pt x="209855" y="218218"/>
                  </a:moveTo>
                  <a:lnTo>
                    <a:pt x="183924" y="218218"/>
                  </a:lnTo>
                  <a:lnTo>
                    <a:pt x="183924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098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8" name="Полилиния: фигура 86">
              <a:extLst>
                <a:ext uri="{FF2B5EF4-FFF2-40B4-BE49-F238E27FC236}">
                  <a16:creationId xmlns="" xmlns:a16="http://schemas.microsoft.com/office/drawing/2014/main" id="{878FF7D4-0817-4B52-BCD3-0FD555E1C6A1}"/>
                </a:ext>
              </a:extLst>
            </p:cNvPr>
            <p:cNvSpPr/>
            <p:nvPr/>
          </p:nvSpPr>
          <p:spPr>
            <a:xfrm>
              <a:off x="1953240" y="5103192"/>
              <a:ext cx="494151" cy="146200"/>
            </a:xfrm>
            <a:custGeom>
              <a:avLst/>
              <a:gdLst>
                <a:gd name="connsiteX0" fmla="*/ 494151 w 494150"/>
                <a:gd name="connsiteY0" fmla="*/ 146200 h 146200"/>
                <a:gd name="connsiteX1" fmla="*/ 468219 w 494150"/>
                <a:gd name="connsiteY1" fmla="*/ 146200 h 146200"/>
                <a:gd name="connsiteX2" fmla="*/ 468219 w 494150"/>
                <a:gd name="connsiteY2" fmla="*/ 63742 h 146200"/>
                <a:gd name="connsiteX3" fmla="*/ 274122 w 494150"/>
                <a:gd name="connsiteY3" fmla="*/ 63742 h 146200"/>
                <a:gd name="connsiteX4" fmla="*/ 236307 w 494150"/>
                <a:gd name="connsiteY4" fmla="*/ 25935 h 146200"/>
                <a:gd name="connsiteX5" fmla="*/ 61943 w 494150"/>
                <a:gd name="connsiteY5" fmla="*/ 25935 h 146200"/>
                <a:gd name="connsiteX6" fmla="*/ 61943 w 494150"/>
                <a:gd name="connsiteY6" fmla="*/ 70943 h 146200"/>
                <a:gd name="connsiteX7" fmla="*/ 25931 w 494150"/>
                <a:gd name="connsiteY7" fmla="*/ 70943 h 146200"/>
                <a:gd name="connsiteX8" fmla="*/ 25931 w 494150"/>
                <a:gd name="connsiteY8" fmla="*/ 146200 h 146200"/>
                <a:gd name="connsiteX9" fmla="*/ 0 w 494150"/>
                <a:gd name="connsiteY9" fmla="*/ 146200 h 146200"/>
                <a:gd name="connsiteX10" fmla="*/ 0 w 494150"/>
                <a:gd name="connsiteY10" fmla="*/ 45008 h 146200"/>
                <a:gd name="connsiteX11" fmla="*/ 36023 w 494150"/>
                <a:gd name="connsiteY11" fmla="*/ 45008 h 146200"/>
                <a:gd name="connsiteX12" fmla="*/ 36023 w 494150"/>
                <a:gd name="connsiteY12" fmla="*/ 0 h 146200"/>
                <a:gd name="connsiteX13" fmla="*/ 247046 w 494150"/>
                <a:gd name="connsiteY13" fmla="*/ 0 h 146200"/>
                <a:gd name="connsiteX14" fmla="*/ 284861 w 494150"/>
                <a:gd name="connsiteY14" fmla="*/ 37807 h 146200"/>
                <a:gd name="connsiteX15" fmla="*/ 494151 w 494150"/>
                <a:gd name="connsiteY15" fmla="*/ 37807 h 14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94150" h="146200">
                  <a:moveTo>
                    <a:pt x="494151" y="146200"/>
                  </a:moveTo>
                  <a:lnTo>
                    <a:pt x="468219" y="146200"/>
                  </a:lnTo>
                  <a:lnTo>
                    <a:pt x="468219" y="63742"/>
                  </a:lnTo>
                  <a:lnTo>
                    <a:pt x="274122" y="63742"/>
                  </a:lnTo>
                  <a:lnTo>
                    <a:pt x="236307" y="25935"/>
                  </a:lnTo>
                  <a:lnTo>
                    <a:pt x="61943" y="25935"/>
                  </a:lnTo>
                  <a:lnTo>
                    <a:pt x="61943" y="70943"/>
                  </a:lnTo>
                  <a:lnTo>
                    <a:pt x="25931" y="70943"/>
                  </a:lnTo>
                  <a:lnTo>
                    <a:pt x="25931" y="146200"/>
                  </a:lnTo>
                  <a:lnTo>
                    <a:pt x="0" y="146200"/>
                  </a:lnTo>
                  <a:lnTo>
                    <a:pt x="0" y="45008"/>
                  </a:lnTo>
                  <a:lnTo>
                    <a:pt x="36023" y="45008"/>
                  </a:lnTo>
                  <a:lnTo>
                    <a:pt x="36023" y="0"/>
                  </a:lnTo>
                  <a:lnTo>
                    <a:pt x="247046" y="0"/>
                  </a:lnTo>
                  <a:lnTo>
                    <a:pt x="284861" y="37807"/>
                  </a:lnTo>
                  <a:lnTo>
                    <a:pt x="494151" y="3780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9" name="Полилиния: фигура 87">
              <a:extLst>
                <a:ext uri="{FF2B5EF4-FFF2-40B4-BE49-F238E27FC236}">
                  <a16:creationId xmlns="" xmlns:a16="http://schemas.microsoft.com/office/drawing/2014/main" id="{93F50532-F863-4419-91B8-A22114AD1A92}"/>
                </a:ext>
              </a:extLst>
            </p:cNvPr>
            <p:cNvSpPr/>
            <p:nvPr/>
          </p:nvSpPr>
          <p:spPr>
            <a:xfrm>
              <a:off x="2103068" y="4964543"/>
              <a:ext cx="121017" cy="102391"/>
            </a:xfrm>
            <a:custGeom>
              <a:avLst/>
              <a:gdLst>
                <a:gd name="connsiteX0" fmla="*/ 121017 w 121016"/>
                <a:gd name="connsiteY0" fmla="*/ 102391 h 102391"/>
                <a:gd name="connsiteX1" fmla="*/ 95086 w 121016"/>
                <a:gd name="connsiteY1" fmla="*/ 102391 h 102391"/>
                <a:gd name="connsiteX2" fmla="*/ 95086 w 121016"/>
                <a:gd name="connsiteY2" fmla="*/ 55205 h 102391"/>
                <a:gd name="connsiteX3" fmla="*/ 62321 w 121016"/>
                <a:gd name="connsiteY3" fmla="*/ 55205 h 102391"/>
                <a:gd name="connsiteX4" fmla="*/ 33049 w 121016"/>
                <a:gd name="connsiteY4" fmla="*/ 25952 h 102391"/>
                <a:gd name="connsiteX5" fmla="*/ 0 w 121016"/>
                <a:gd name="connsiteY5" fmla="*/ 25952 h 102391"/>
                <a:gd name="connsiteX6" fmla="*/ 0 w 121016"/>
                <a:gd name="connsiteY6" fmla="*/ 0 h 102391"/>
                <a:gd name="connsiteX7" fmla="*/ 43786 w 121016"/>
                <a:gd name="connsiteY7" fmla="*/ 0 h 102391"/>
                <a:gd name="connsiteX8" fmla="*/ 73049 w 121016"/>
                <a:gd name="connsiteY8" fmla="*/ 29270 h 102391"/>
                <a:gd name="connsiteX9" fmla="*/ 121017 w 121016"/>
                <a:gd name="connsiteY9" fmla="*/ 29270 h 102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1016" h="102391">
                  <a:moveTo>
                    <a:pt x="121017" y="102391"/>
                  </a:moveTo>
                  <a:lnTo>
                    <a:pt x="95086" y="102391"/>
                  </a:lnTo>
                  <a:lnTo>
                    <a:pt x="95086" y="55205"/>
                  </a:lnTo>
                  <a:lnTo>
                    <a:pt x="62321" y="55205"/>
                  </a:lnTo>
                  <a:lnTo>
                    <a:pt x="33049" y="25952"/>
                  </a:lnTo>
                  <a:lnTo>
                    <a:pt x="0" y="25952"/>
                  </a:lnTo>
                  <a:lnTo>
                    <a:pt x="0" y="0"/>
                  </a:lnTo>
                  <a:lnTo>
                    <a:pt x="43786" y="0"/>
                  </a:lnTo>
                  <a:lnTo>
                    <a:pt x="73049" y="29270"/>
                  </a:lnTo>
                  <a:lnTo>
                    <a:pt x="121017" y="2927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0" name="Полилиния: фигура 88">
              <a:extLst>
                <a:ext uri="{FF2B5EF4-FFF2-40B4-BE49-F238E27FC236}">
                  <a16:creationId xmlns="" xmlns:a16="http://schemas.microsoft.com/office/drawing/2014/main" id="{34DE1022-3A45-48DF-8AFF-4F05DEEA0BD8}"/>
                </a:ext>
              </a:extLst>
            </p:cNvPr>
            <p:cNvSpPr/>
            <p:nvPr/>
          </p:nvSpPr>
          <p:spPr>
            <a:xfrm>
              <a:off x="2211126" y="4993816"/>
              <a:ext cx="70592" cy="109727"/>
            </a:xfrm>
            <a:custGeom>
              <a:avLst/>
              <a:gdLst>
                <a:gd name="connsiteX0" fmla="*/ 70592 w 70591"/>
                <a:gd name="connsiteY0" fmla="*/ 109729 h 109728"/>
                <a:gd name="connsiteX1" fmla="*/ 44660 w 70591"/>
                <a:gd name="connsiteY1" fmla="*/ 109729 h 109728"/>
                <a:gd name="connsiteX2" fmla="*/ 44660 w 70591"/>
                <a:gd name="connsiteY2" fmla="*/ 25917 h 109728"/>
                <a:gd name="connsiteX3" fmla="*/ 0 w 70591"/>
                <a:gd name="connsiteY3" fmla="*/ 25917 h 109728"/>
                <a:gd name="connsiteX4" fmla="*/ 0 w 70591"/>
                <a:gd name="connsiteY4" fmla="*/ 0 h 109728"/>
                <a:gd name="connsiteX5" fmla="*/ 70592 w 70591"/>
                <a:gd name="connsiteY5" fmla="*/ 0 h 10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591" h="109728">
                  <a:moveTo>
                    <a:pt x="70592" y="109729"/>
                  </a:moveTo>
                  <a:lnTo>
                    <a:pt x="44660" y="109729"/>
                  </a:lnTo>
                  <a:lnTo>
                    <a:pt x="44660" y="25917"/>
                  </a:lnTo>
                  <a:lnTo>
                    <a:pt x="0" y="25917"/>
                  </a:lnTo>
                  <a:lnTo>
                    <a:pt x="0" y="0"/>
                  </a:lnTo>
                  <a:lnTo>
                    <a:pt x="7059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1" name="Полилиния: фигура 89">
              <a:extLst>
                <a:ext uri="{FF2B5EF4-FFF2-40B4-BE49-F238E27FC236}">
                  <a16:creationId xmlns="" xmlns:a16="http://schemas.microsoft.com/office/drawing/2014/main" id="{60FDBA90-53F6-4B3A-A897-FD420BD8D763}"/>
                </a:ext>
              </a:extLst>
            </p:cNvPr>
            <p:cNvSpPr/>
            <p:nvPr/>
          </p:nvSpPr>
          <p:spPr>
            <a:xfrm>
              <a:off x="2314362" y="5014060"/>
              <a:ext cx="230274" cy="102092"/>
            </a:xfrm>
            <a:custGeom>
              <a:avLst/>
              <a:gdLst>
                <a:gd name="connsiteX0" fmla="*/ 230275 w 230274"/>
                <a:gd name="connsiteY0" fmla="*/ 102093 h 102092"/>
                <a:gd name="connsiteX1" fmla="*/ 204343 w 230274"/>
                <a:gd name="connsiteY1" fmla="*/ 102093 h 102092"/>
                <a:gd name="connsiteX2" fmla="*/ 204343 w 230274"/>
                <a:gd name="connsiteY2" fmla="*/ 71855 h 102092"/>
                <a:gd name="connsiteX3" fmla="*/ 150320 w 230274"/>
                <a:gd name="connsiteY3" fmla="*/ 71855 h 102092"/>
                <a:gd name="connsiteX4" fmla="*/ 150320 w 230274"/>
                <a:gd name="connsiteY4" fmla="*/ 54068 h 102092"/>
                <a:gd name="connsiteX5" fmla="*/ 125106 w 230274"/>
                <a:gd name="connsiteY5" fmla="*/ 54068 h 102092"/>
                <a:gd name="connsiteX6" fmla="*/ 125106 w 230274"/>
                <a:gd name="connsiteY6" fmla="*/ 25935 h 102092"/>
                <a:gd name="connsiteX7" fmla="*/ 88008 w 230274"/>
                <a:gd name="connsiteY7" fmla="*/ 25935 h 102092"/>
                <a:gd name="connsiteX8" fmla="*/ 88008 w 230274"/>
                <a:gd name="connsiteY8" fmla="*/ 79055 h 102092"/>
                <a:gd name="connsiteX9" fmla="*/ 0 w 230274"/>
                <a:gd name="connsiteY9" fmla="*/ 79055 h 102092"/>
                <a:gd name="connsiteX10" fmla="*/ 0 w 230274"/>
                <a:gd name="connsiteY10" fmla="*/ 53121 h 102092"/>
                <a:gd name="connsiteX11" fmla="*/ 62077 w 230274"/>
                <a:gd name="connsiteY11" fmla="*/ 53121 h 102092"/>
                <a:gd name="connsiteX12" fmla="*/ 62077 w 230274"/>
                <a:gd name="connsiteY12" fmla="*/ 0 h 102092"/>
                <a:gd name="connsiteX13" fmla="*/ 151037 w 230274"/>
                <a:gd name="connsiteY13" fmla="*/ 0 h 102092"/>
                <a:gd name="connsiteX14" fmla="*/ 151037 w 230274"/>
                <a:gd name="connsiteY14" fmla="*/ 28133 h 102092"/>
                <a:gd name="connsiteX15" fmla="*/ 176251 w 230274"/>
                <a:gd name="connsiteY15" fmla="*/ 28133 h 102092"/>
                <a:gd name="connsiteX16" fmla="*/ 176251 w 230274"/>
                <a:gd name="connsiteY16" fmla="*/ 45920 h 102092"/>
                <a:gd name="connsiteX17" fmla="*/ 230275 w 230274"/>
                <a:gd name="connsiteY17" fmla="*/ 45920 h 102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0274" h="102092">
                  <a:moveTo>
                    <a:pt x="230275" y="102093"/>
                  </a:moveTo>
                  <a:lnTo>
                    <a:pt x="204343" y="102093"/>
                  </a:lnTo>
                  <a:lnTo>
                    <a:pt x="204343" y="71855"/>
                  </a:lnTo>
                  <a:lnTo>
                    <a:pt x="150320" y="71855"/>
                  </a:lnTo>
                  <a:lnTo>
                    <a:pt x="150320" y="54068"/>
                  </a:lnTo>
                  <a:lnTo>
                    <a:pt x="125106" y="54068"/>
                  </a:lnTo>
                  <a:lnTo>
                    <a:pt x="125106" y="25935"/>
                  </a:lnTo>
                  <a:lnTo>
                    <a:pt x="88008" y="25935"/>
                  </a:lnTo>
                  <a:lnTo>
                    <a:pt x="88008" y="79055"/>
                  </a:lnTo>
                  <a:lnTo>
                    <a:pt x="0" y="79055"/>
                  </a:lnTo>
                  <a:lnTo>
                    <a:pt x="0" y="53121"/>
                  </a:lnTo>
                  <a:lnTo>
                    <a:pt x="62077" y="53121"/>
                  </a:lnTo>
                  <a:lnTo>
                    <a:pt x="62077" y="0"/>
                  </a:lnTo>
                  <a:lnTo>
                    <a:pt x="151037" y="0"/>
                  </a:lnTo>
                  <a:lnTo>
                    <a:pt x="151037" y="28133"/>
                  </a:lnTo>
                  <a:lnTo>
                    <a:pt x="176251" y="28133"/>
                  </a:lnTo>
                  <a:lnTo>
                    <a:pt x="176251" y="45920"/>
                  </a:lnTo>
                  <a:lnTo>
                    <a:pt x="230275" y="4592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2" name="Полилиния: фигура 90">
              <a:extLst>
                <a:ext uri="{FF2B5EF4-FFF2-40B4-BE49-F238E27FC236}">
                  <a16:creationId xmlns="" xmlns:a16="http://schemas.microsoft.com/office/drawing/2014/main" id="{CC80C5FF-3F76-4ECA-BB6D-B02632040837}"/>
                </a:ext>
              </a:extLst>
            </p:cNvPr>
            <p:cNvSpPr/>
            <p:nvPr/>
          </p:nvSpPr>
          <p:spPr>
            <a:xfrm>
              <a:off x="2484848" y="5103178"/>
              <a:ext cx="198093" cy="79965"/>
            </a:xfrm>
            <a:custGeom>
              <a:avLst/>
              <a:gdLst>
                <a:gd name="connsiteX0" fmla="*/ 198093 w 198093"/>
                <a:gd name="connsiteY0" fmla="*/ 79964 h 79964"/>
                <a:gd name="connsiteX1" fmla="*/ 91481 w 198093"/>
                <a:gd name="connsiteY1" fmla="*/ 79964 h 79964"/>
                <a:gd name="connsiteX2" fmla="*/ 91481 w 198093"/>
                <a:gd name="connsiteY2" fmla="*/ 25952 h 79964"/>
                <a:gd name="connsiteX3" fmla="*/ 0 w 198093"/>
                <a:gd name="connsiteY3" fmla="*/ 25952 h 79964"/>
                <a:gd name="connsiteX4" fmla="*/ 0 w 198093"/>
                <a:gd name="connsiteY4" fmla="*/ 0 h 79964"/>
                <a:gd name="connsiteX5" fmla="*/ 117413 w 198093"/>
                <a:gd name="connsiteY5" fmla="*/ 0 h 79964"/>
                <a:gd name="connsiteX6" fmla="*/ 117413 w 198093"/>
                <a:gd name="connsiteY6" fmla="*/ 54027 h 79964"/>
                <a:gd name="connsiteX7" fmla="*/ 198093 w 198093"/>
                <a:gd name="connsiteY7" fmla="*/ 54027 h 79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093" h="79964">
                  <a:moveTo>
                    <a:pt x="198093" y="79964"/>
                  </a:moveTo>
                  <a:lnTo>
                    <a:pt x="91481" y="79964"/>
                  </a:lnTo>
                  <a:lnTo>
                    <a:pt x="91481" y="25952"/>
                  </a:lnTo>
                  <a:lnTo>
                    <a:pt x="0" y="25952"/>
                  </a:lnTo>
                  <a:lnTo>
                    <a:pt x="0" y="0"/>
                  </a:lnTo>
                  <a:lnTo>
                    <a:pt x="117413" y="0"/>
                  </a:lnTo>
                  <a:lnTo>
                    <a:pt x="117413" y="54027"/>
                  </a:lnTo>
                  <a:lnTo>
                    <a:pt x="198093" y="5402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3" name="Полилиния: фигура 91">
              <a:extLst>
                <a:ext uri="{FF2B5EF4-FFF2-40B4-BE49-F238E27FC236}">
                  <a16:creationId xmlns="" xmlns:a16="http://schemas.microsoft.com/office/drawing/2014/main" id="{4A70EB02-29B3-4C40-9D44-F079B7BEDE7D}"/>
                </a:ext>
              </a:extLst>
            </p:cNvPr>
            <p:cNvSpPr/>
            <p:nvPr/>
          </p:nvSpPr>
          <p:spPr>
            <a:xfrm>
              <a:off x="2623504" y="5035672"/>
              <a:ext cx="180092" cy="25938"/>
            </a:xfrm>
            <a:custGeom>
              <a:avLst/>
              <a:gdLst>
                <a:gd name="connsiteX0" fmla="*/ 180093 w 180093"/>
                <a:gd name="connsiteY0" fmla="*/ 25938 h 25937"/>
                <a:gd name="connsiteX1" fmla="*/ 0 w 180093"/>
                <a:gd name="connsiteY1" fmla="*/ 25938 h 25937"/>
                <a:gd name="connsiteX2" fmla="*/ 0 w 180093"/>
                <a:gd name="connsiteY2" fmla="*/ 0 h 25937"/>
                <a:gd name="connsiteX3" fmla="*/ 180093 w 180093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093" h="25937">
                  <a:moveTo>
                    <a:pt x="180093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8009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4" name="Полилиния: фигура 92">
              <a:extLst>
                <a:ext uri="{FF2B5EF4-FFF2-40B4-BE49-F238E27FC236}">
                  <a16:creationId xmlns="" xmlns:a16="http://schemas.microsoft.com/office/drawing/2014/main" id="{E5CB60DD-4D31-4C37-83FC-A38D357D3C19}"/>
                </a:ext>
              </a:extLst>
            </p:cNvPr>
            <p:cNvSpPr/>
            <p:nvPr/>
          </p:nvSpPr>
          <p:spPr>
            <a:xfrm>
              <a:off x="2790628" y="5000560"/>
              <a:ext cx="229422" cy="328051"/>
            </a:xfrm>
            <a:custGeom>
              <a:avLst/>
              <a:gdLst>
                <a:gd name="connsiteX0" fmla="*/ 25931 w 229423"/>
                <a:gd name="connsiteY0" fmla="*/ 328051 h 328051"/>
                <a:gd name="connsiteX1" fmla="*/ 0 w 229423"/>
                <a:gd name="connsiteY1" fmla="*/ 328051 h 328051"/>
                <a:gd name="connsiteX2" fmla="*/ 0 w 229423"/>
                <a:gd name="connsiteY2" fmla="*/ 0 h 328051"/>
                <a:gd name="connsiteX3" fmla="*/ 229424 w 229423"/>
                <a:gd name="connsiteY3" fmla="*/ 0 h 328051"/>
                <a:gd name="connsiteX4" fmla="*/ 229424 w 229423"/>
                <a:gd name="connsiteY4" fmla="*/ 277901 h 328051"/>
                <a:gd name="connsiteX5" fmla="*/ 203504 w 229423"/>
                <a:gd name="connsiteY5" fmla="*/ 277901 h 328051"/>
                <a:gd name="connsiteX6" fmla="*/ 203504 w 229423"/>
                <a:gd name="connsiteY6" fmla="*/ 25935 h 328051"/>
                <a:gd name="connsiteX7" fmla="*/ 25931 w 229423"/>
                <a:gd name="connsiteY7" fmla="*/ 25935 h 328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9423" h="328051">
                  <a:moveTo>
                    <a:pt x="25931" y="328051"/>
                  </a:moveTo>
                  <a:lnTo>
                    <a:pt x="0" y="328051"/>
                  </a:lnTo>
                  <a:lnTo>
                    <a:pt x="0" y="0"/>
                  </a:lnTo>
                  <a:lnTo>
                    <a:pt x="229424" y="0"/>
                  </a:lnTo>
                  <a:lnTo>
                    <a:pt x="229424" y="277901"/>
                  </a:lnTo>
                  <a:lnTo>
                    <a:pt x="203504" y="277901"/>
                  </a:lnTo>
                  <a:lnTo>
                    <a:pt x="203504" y="25935"/>
                  </a:lnTo>
                  <a:lnTo>
                    <a:pt x="25931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5" name="Полилиния: фигура 93">
              <a:extLst>
                <a:ext uri="{FF2B5EF4-FFF2-40B4-BE49-F238E27FC236}">
                  <a16:creationId xmlns="" xmlns:a16="http://schemas.microsoft.com/office/drawing/2014/main" id="{B64BEC62-38C8-47D6-B4FF-1CE3F8EAC40C}"/>
                </a:ext>
              </a:extLst>
            </p:cNvPr>
            <p:cNvSpPr/>
            <p:nvPr/>
          </p:nvSpPr>
          <p:spPr>
            <a:xfrm>
              <a:off x="2610550" y="4245180"/>
              <a:ext cx="63742" cy="761595"/>
            </a:xfrm>
            <a:custGeom>
              <a:avLst/>
              <a:gdLst>
                <a:gd name="connsiteX0" fmla="*/ 49339 w 63743"/>
                <a:gd name="connsiteY0" fmla="*/ 761598 h 761597"/>
                <a:gd name="connsiteX1" fmla="*/ 23410 w 63743"/>
                <a:gd name="connsiteY1" fmla="*/ 761598 h 761597"/>
                <a:gd name="connsiteX2" fmla="*/ 23410 w 63743"/>
                <a:gd name="connsiteY2" fmla="*/ 252436 h 761597"/>
                <a:gd name="connsiteX3" fmla="*/ 0 w 63743"/>
                <a:gd name="connsiteY3" fmla="*/ 252436 h 761597"/>
                <a:gd name="connsiteX4" fmla="*/ 0 w 63743"/>
                <a:gd name="connsiteY4" fmla="*/ 170680 h 761597"/>
                <a:gd name="connsiteX5" fmla="*/ 37815 w 63743"/>
                <a:gd name="connsiteY5" fmla="*/ 170680 h 761597"/>
                <a:gd name="connsiteX6" fmla="*/ 37815 w 63743"/>
                <a:gd name="connsiteY6" fmla="*/ 0 h 761597"/>
                <a:gd name="connsiteX7" fmla="*/ 63743 w 63743"/>
                <a:gd name="connsiteY7" fmla="*/ 0 h 761597"/>
                <a:gd name="connsiteX8" fmla="*/ 63743 w 63743"/>
                <a:gd name="connsiteY8" fmla="*/ 196615 h 761597"/>
                <a:gd name="connsiteX9" fmla="*/ 25928 w 63743"/>
                <a:gd name="connsiteY9" fmla="*/ 196615 h 761597"/>
                <a:gd name="connsiteX10" fmla="*/ 25928 w 63743"/>
                <a:gd name="connsiteY10" fmla="*/ 226501 h 761597"/>
                <a:gd name="connsiteX11" fmla="*/ 49339 w 63743"/>
                <a:gd name="connsiteY11" fmla="*/ 226501 h 761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3743" h="761597">
                  <a:moveTo>
                    <a:pt x="49339" y="761598"/>
                  </a:moveTo>
                  <a:lnTo>
                    <a:pt x="23410" y="761598"/>
                  </a:lnTo>
                  <a:lnTo>
                    <a:pt x="23410" y="252436"/>
                  </a:lnTo>
                  <a:lnTo>
                    <a:pt x="0" y="252436"/>
                  </a:lnTo>
                  <a:lnTo>
                    <a:pt x="0" y="170680"/>
                  </a:lnTo>
                  <a:lnTo>
                    <a:pt x="37815" y="170680"/>
                  </a:lnTo>
                  <a:lnTo>
                    <a:pt x="37815" y="0"/>
                  </a:lnTo>
                  <a:lnTo>
                    <a:pt x="63743" y="0"/>
                  </a:lnTo>
                  <a:lnTo>
                    <a:pt x="63743" y="196615"/>
                  </a:lnTo>
                  <a:lnTo>
                    <a:pt x="25928" y="196615"/>
                  </a:lnTo>
                  <a:lnTo>
                    <a:pt x="25928" y="226501"/>
                  </a:lnTo>
                  <a:lnTo>
                    <a:pt x="49339" y="22650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6" name="Полилиния: фигура 94">
              <a:extLst>
                <a:ext uri="{FF2B5EF4-FFF2-40B4-BE49-F238E27FC236}">
                  <a16:creationId xmlns="" xmlns:a16="http://schemas.microsoft.com/office/drawing/2014/main" id="{BC46D66D-B6B2-4276-956E-B225D3F60B40}"/>
                </a:ext>
              </a:extLst>
            </p:cNvPr>
            <p:cNvSpPr/>
            <p:nvPr/>
          </p:nvSpPr>
          <p:spPr>
            <a:xfrm>
              <a:off x="2667579" y="4245180"/>
              <a:ext cx="63747" cy="761595"/>
            </a:xfrm>
            <a:custGeom>
              <a:avLst/>
              <a:gdLst>
                <a:gd name="connsiteX0" fmla="*/ 40336 w 63746"/>
                <a:gd name="connsiteY0" fmla="*/ 761598 h 761597"/>
                <a:gd name="connsiteX1" fmla="*/ 14405 w 63746"/>
                <a:gd name="connsiteY1" fmla="*/ 761598 h 761597"/>
                <a:gd name="connsiteX2" fmla="*/ 14405 w 63746"/>
                <a:gd name="connsiteY2" fmla="*/ 226501 h 761597"/>
                <a:gd name="connsiteX3" fmla="*/ 37815 w 63746"/>
                <a:gd name="connsiteY3" fmla="*/ 226501 h 761597"/>
                <a:gd name="connsiteX4" fmla="*/ 37815 w 63746"/>
                <a:gd name="connsiteY4" fmla="*/ 196615 h 761597"/>
                <a:gd name="connsiteX5" fmla="*/ 0 w 63746"/>
                <a:gd name="connsiteY5" fmla="*/ 196615 h 761597"/>
                <a:gd name="connsiteX6" fmla="*/ 0 w 63746"/>
                <a:gd name="connsiteY6" fmla="*/ 0 h 761597"/>
                <a:gd name="connsiteX7" fmla="*/ 25931 w 63746"/>
                <a:gd name="connsiteY7" fmla="*/ 0 h 761597"/>
                <a:gd name="connsiteX8" fmla="*/ 25931 w 63746"/>
                <a:gd name="connsiteY8" fmla="*/ 170680 h 761597"/>
                <a:gd name="connsiteX9" fmla="*/ 63747 w 63746"/>
                <a:gd name="connsiteY9" fmla="*/ 170680 h 761597"/>
                <a:gd name="connsiteX10" fmla="*/ 63747 w 63746"/>
                <a:gd name="connsiteY10" fmla="*/ 252436 h 761597"/>
                <a:gd name="connsiteX11" fmla="*/ 40336 w 63746"/>
                <a:gd name="connsiteY11" fmla="*/ 252436 h 761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3746" h="761597">
                  <a:moveTo>
                    <a:pt x="40336" y="761598"/>
                  </a:moveTo>
                  <a:lnTo>
                    <a:pt x="14405" y="761598"/>
                  </a:lnTo>
                  <a:lnTo>
                    <a:pt x="14405" y="226501"/>
                  </a:lnTo>
                  <a:lnTo>
                    <a:pt x="37815" y="226501"/>
                  </a:lnTo>
                  <a:lnTo>
                    <a:pt x="37815" y="196615"/>
                  </a:lnTo>
                  <a:lnTo>
                    <a:pt x="0" y="196615"/>
                  </a:lnTo>
                  <a:lnTo>
                    <a:pt x="0" y="0"/>
                  </a:lnTo>
                  <a:lnTo>
                    <a:pt x="25931" y="0"/>
                  </a:lnTo>
                  <a:lnTo>
                    <a:pt x="25931" y="170680"/>
                  </a:lnTo>
                  <a:lnTo>
                    <a:pt x="63747" y="170680"/>
                  </a:lnTo>
                  <a:lnTo>
                    <a:pt x="63747" y="252436"/>
                  </a:lnTo>
                  <a:lnTo>
                    <a:pt x="40336" y="25243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7" name="Полилиния: фигура 95">
              <a:extLst>
                <a:ext uri="{FF2B5EF4-FFF2-40B4-BE49-F238E27FC236}">
                  <a16:creationId xmlns="" xmlns:a16="http://schemas.microsoft.com/office/drawing/2014/main" id="{CC8A6920-A7D3-4DD7-B3B2-6A3D72C76A76}"/>
                </a:ext>
              </a:extLst>
            </p:cNvPr>
            <p:cNvSpPr/>
            <p:nvPr/>
          </p:nvSpPr>
          <p:spPr>
            <a:xfrm>
              <a:off x="2625326" y="4172796"/>
              <a:ext cx="91213" cy="91201"/>
            </a:xfrm>
            <a:custGeom>
              <a:avLst/>
              <a:gdLst>
                <a:gd name="connsiteX0" fmla="*/ 25931 w 91214"/>
                <a:gd name="connsiteY0" fmla="*/ 65270 h 91201"/>
                <a:gd name="connsiteX1" fmla="*/ 65283 w 91214"/>
                <a:gd name="connsiteY1" fmla="*/ 65270 h 91201"/>
                <a:gd name="connsiteX2" fmla="*/ 65283 w 91214"/>
                <a:gd name="connsiteY2" fmla="*/ 25932 h 91201"/>
                <a:gd name="connsiteX3" fmla="*/ 25931 w 91214"/>
                <a:gd name="connsiteY3" fmla="*/ 25932 h 91201"/>
                <a:gd name="connsiteX4" fmla="*/ 25931 w 91214"/>
                <a:gd name="connsiteY4" fmla="*/ 65270 h 91201"/>
                <a:gd name="connsiteX5" fmla="*/ 91214 w 91214"/>
                <a:gd name="connsiteY5" fmla="*/ 91201 h 91201"/>
                <a:gd name="connsiteX6" fmla="*/ 0 w 91214"/>
                <a:gd name="connsiteY6" fmla="*/ 91201 h 91201"/>
                <a:gd name="connsiteX7" fmla="*/ 0 w 91214"/>
                <a:gd name="connsiteY7" fmla="*/ 0 h 91201"/>
                <a:gd name="connsiteX8" fmla="*/ 91214 w 91214"/>
                <a:gd name="connsiteY8" fmla="*/ 0 h 91201"/>
                <a:gd name="connsiteX9" fmla="*/ 91214 w 91214"/>
                <a:gd name="connsiteY9" fmla="*/ 91201 h 91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214" h="91201">
                  <a:moveTo>
                    <a:pt x="25931" y="65270"/>
                  </a:moveTo>
                  <a:lnTo>
                    <a:pt x="65283" y="65270"/>
                  </a:lnTo>
                  <a:lnTo>
                    <a:pt x="65283" y="25932"/>
                  </a:lnTo>
                  <a:lnTo>
                    <a:pt x="25931" y="25932"/>
                  </a:lnTo>
                  <a:lnTo>
                    <a:pt x="25931" y="65270"/>
                  </a:lnTo>
                  <a:close/>
                  <a:moveTo>
                    <a:pt x="91214" y="91201"/>
                  </a:moveTo>
                  <a:lnTo>
                    <a:pt x="0" y="91201"/>
                  </a:lnTo>
                  <a:lnTo>
                    <a:pt x="0" y="0"/>
                  </a:lnTo>
                  <a:lnTo>
                    <a:pt x="91214" y="0"/>
                  </a:lnTo>
                  <a:lnTo>
                    <a:pt x="91214" y="9120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8" name="Полилиния: фигура 96">
              <a:extLst>
                <a:ext uri="{FF2B5EF4-FFF2-40B4-BE49-F238E27FC236}">
                  <a16:creationId xmlns="" xmlns:a16="http://schemas.microsoft.com/office/drawing/2014/main" id="{12E1B2A8-B64F-41D8-83ED-A5E61E274B68}"/>
                </a:ext>
              </a:extLst>
            </p:cNvPr>
            <p:cNvSpPr/>
            <p:nvPr/>
          </p:nvSpPr>
          <p:spPr>
            <a:xfrm>
              <a:off x="2656162" y="3762656"/>
              <a:ext cx="29547" cy="415914"/>
            </a:xfrm>
            <a:custGeom>
              <a:avLst/>
              <a:gdLst>
                <a:gd name="connsiteX0" fmla="*/ 14774 w 29547"/>
                <a:gd name="connsiteY0" fmla="*/ 0 h 415916"/>
                <a:gd name="connsiteX1" fmla="*/ 0 w 29547"/>
                <a:gd name="connsiteY1" fmla="*/ 415916 h 415916"/>
                <a:gd name="connsiteX2" fmla="*/ 29547 w 29547"/>
                <a:gd name="connsiteY2" fmla="*/ 415916 h 415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547" h="415916">
                  <a:moveTo>
                    <a:pt x="14774" y="0"/>
                  </a:moveTo>
                  <a:lnTo>
                    <a:pt x="0" y="415916"/>
                  </a:lnTo>
                  <a:lnTo>
                    <a:pt x="29547" y="41591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9" name="Полилиния: фигура 97">
              <a:extLst>
                <a:ext uri="{FF2B5EF4-FFF2-40B4-BE49-F238E27FC236}">
                  <a16:creationId xmlns="" xmlns:a16="http://schemas.microsoft.com/office/drawing/2014/main" id="{73D27047-E59C-485C-9D90-26F4B078E479}"/>
                </a:ext>
              </a:extLst>
            </p:cNvPr>
            <p:cNvSpPr/>
            <p:nvPr/>
          </p:nvSpPr>
          <p:spPr>
            <a:xfrm>
              <a:off x="3007096" y="5035662"/>
              <a:ext cx="275884" cy="195717"/>
            </a:xfrm>
            <a:custGeom>
              <a:avLst/>
              <a:gdLst>
                <a:gd name="connsiteX0" fmla="*/ 275885 w 275884"/>
                <a:gd name="connsiteY0" fmla="*/ 195718 h 195718"/>
                <a:gd name="connsiteX1" fmla="*/ 249953 w 275884"/>
                <a:gd name="connsiteY1" fmla="*/ 195718 h 195718"/>
                <a:gd name="connsiteX2" fmla="*/ 249953 w 275884"/>
                <a:gd name="connsiteY2" fmla="*/ 120460 h 195718"/>
                <a:gd name="connsiteX3" fmla="*/ 224739 w 275884"/>
                <a:gd name="connsiteY3" fmla="*/ 120460 h 195718"/>
                <a:gd name="connsiteX4" fmla="*/ 224739 w 275884"/>
                <a:gd name="connsiteY4" fmla="*/ 25935 h 195718"/>
                <a:gd name="connsiteX5" fmla="*/ 0 w 275884"/>
                <a:gd name="connsiteY5" fmla="*/ 25935 h 195718"/>
                <a:gd name="connsiteX6" fmla="*/ 0 w 275884"/>
                <a:gd name="connsiteY6" fmla="*/ 0 h 195718"/>
                <a:gd name="connsiteX7" fmla="*/ 250671 w 275884"/>
                <a:gd name="connsiteY7" fmla="*/ 0 h 195718"/>
                <a:gd name="connsiteX8" fmla="*/ 250671 w 275884"/>
                <a:gd name="connsiteY8" fmla="*/ 94523 h 195718"/>
                <a:gd name="connsiteX9" fmla="*/ 275885 w 275884"/>
                <a:gd name="connsiteY9" fmla="*/ 94523 h 195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5884" h="195718">
                  <a:moveTo>
                    <a:pt x="275885" y="195718"/>
                  </a:moveTo>
                  <a:lnTo>
                    <a:pt x="249953" y="195718"/>
                  </a:lnTo>
                  <a:lnTo>
                    <a:pt x="249953" y="120460"/>
                  </a:lnTo>
                  <a:lnTo>
                    <a:pt x="224739" y="120460"/>
                  </a:lnTo>
                  <a:lnTo>
                    <a:pt x="224739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50671" y="0"/>
                  </a:lnTo>
                  <a:lnTo>
                    <a:pt x="250671" y="94523"/>
                  </a:lnTo>
                  <a:lnTo>
                    <a:pt x="275885" y="94523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7" name="Полилиния: фигура 98">
              <a:extLst>
                <a:ext uri="{FF2B5EF4-FFF2-40B4-BE49-F238E27FC236}">
                  <a16:creationId xmlns="" xmlns:a16="http://schemas.microsoft.com/office/drawing/2014/main" id="{E5B98A2F-2B0C-479F-9308-7604655EC36D}"/>
                </a:ext>
              </a:extLst>
            </p:cNvPr>
            <p:cNvSpPr/>
            <p:nvPr/>
          </p:nvSpPr>
          <p:spPr>
            <a:xfrm>
              <a:off x="3270012" y="5130185"/>
              <a:ext cx="304702" cy="230831"/>
            </a:xfrm>
            <a:custGeom>
              <a:avLst/>
              <a:gdLst>
                <a:gd name="connsiteX0" fmla="*/ 304703 w 304702"/>
                <a:gd name="connsiteY0" fmla="*/ 230834 h 230833"/>
                <a:gd name="connsiteX1" fmla="*/ 278774 w 304702"/>
                <a:gd name="connsiteY1" fmla="*/ 230834 h 230833"/>
                <a:gd name="connsiteX2" fmla="*/ 278774 w 304702"/>
                <a:gd name="connsiteY2" fmla="*/ 161250 h 230833"/>
                <a:gd name="connsiteX3" fmla="*/ 188728 w 304702"/>
                <a:gd name="connsiteY3" fmla="*/ 161250 h 230833"/>
                <a:gd name="connsiteX4" fmla="*/ 188728 w 304702"/>
                <a:gd name="connsiteY4" fmla="*/ 110167 h 230833"/>
                <a:gd name="connsiteX5" fmla="*/ 152716 w 304702"/>
                <a:gd name="connsiteY5" fmla="*/ 74166 h 230833"/>
                <a:gd name="connsiteX6" fmla="*/ 152716 w 304702"/>
                <a:gd name="connsiteY6" fmla="*/ 25949 h 230833"/>
                <a:gd name="connsiteX7" fmla="*/ 0 w 304702"/>
                <a:gd name="connsiteY7" fmla="*/ 25949 h 230833"/>
                <a:gd name="connsiteX8" fmla="*/ 0 w 304702"/>
                <a:gd name="connsiteY8" fmla="*/ 0 h 230833"/>
                <a:gd name="connsiteX9" fmla="*/ 178647 w 304702"/>
                <a:gd name="connsiteY9" fmla="*/ 0 h 230833"/>
                <a:gd name="connsiteX10" fmla="*/ 178647 w 304702"/>
                <a:gd name="connsiteY10" fmla="*/ 63420 h 230833"/>
                <a:gd name="connsiteX11" fmla="*/ 214659 w 304702"/>
                <a:gd name="connsiteY11" fmla="*/ 99421 h 230833"/>
                <a:gd name="connsiteX12" fmla="*/ 214659 w 304702"/>
                <a:gd name="connsiteY12" fmla="*/ 135306 h 230833"/>
                <a:gd name="connsiteX13" fmla="*/ 304703 w 304702"/>
                <a:gd name="connsiteY13" fmla="*/ 135306 h 230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04702" h="230833">
                  <a:moveTo>
                    <a:pt x="304703" y="230834"/>
                  </a:moveTo>
                  <a:lnTo>
                    <a:pt x="278774" y="230834"/>
                  </a:lnTo>
                  <a:lnTo>
                    <a:pt x="278774" y="161250"/>
                  </a:lnTo>
                  <a:lnTo>
                    <a:pt x="188728" y="161250"/>
                  </a:lnTo>
                  <a:lnTo>
                    <a:pt x="188728" y="110167"/>
                  </a:lnTo>
                  <a:lnTo>
                    <a:pt x="152716" y="74166"/>
                  </a:lnTo>
                  <a:lnTo>
                    <a:pt x="152716" y="25949"/>
                  </a:lnTo>
                  <a:lnTo>
                    <a:pt x="0" y="25949"/>
                  </a:lnTo>
                  <a:lnTo>
                    <a:pt x="0" y="0"/>
                  </a:lnTo>
                  <a:lnTo>
                    <a:pt x="178647" y="0"/>
                  </a:lnTo>
                  <a:lnTo>
                    <a:pt x="178647" y="63420"/>
                  </a:lnTo>
                  <a:lnTo>
                    <a:pt x="214659" y="99421"/>
                  </a:lnTo>
                  <a:lnTo>
                    <a:pt x="214659" y="135306"/>
                  </a:lnTo>
                  <a:lnTo>
                    <a:pt x="304703" y="13530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4" name="Полилиния: фигура 99">
              <a:extLst>
                <a:ext uri="{FF2B5EF4-FFF2-40B4-BE49-F238E27FC236}">
                  <a16:creationId xmlns="" xmlns:a16="http://schemas.microsoft.com/office/drawing/2014/main" id="{2D6BC745-C4FF-4EC0-B220-4940A52D7F68}"/>
                </a:ext>
              </a:extLst>
            </p:cNvPr>
            <p:cNvSpPr/>
            <p:nvPr/>
          </p:nvSpPr>
          <p:spPr>
            <a:xfrm>
              <a:off x="2484852" y="5320442"/>
              <a:ext cx="567620" cy="69379"/>
            </a:xfrm>
            <a:custGeom>
              <a:avLst/>
              <a:gdLst>
                <a:gd name="connsiteX0" fmla="*/ 567620 w 567620"/>
                <a:gd name="connsiteY0" fmla="*/ 69381 h 69380"/>
                <a:gd name="connsiteX1" fmla="*/ 541689 w 567620"/>
                <a:gd name="connsiteY1" fmla="*/ 69381 h 69380"/>
                <a:gd name="connsiteX2" fmla="*/ 541689 w 567620"/>
                <a:gd name="connsiteY2" fmla="*/ 25934 h 69380"/>
                <a:gd name="connsiteX3" fmla="*/ 331711 w 567620"/>
                <a:gd name="connsiteY3" fmla="*/ 25934 h 69380"/>
                <a:gd name="connsiteX4" fmla="*/ 331711 w 567620"/>
                <a:gd name="connsiteY4" fmla="*/ 53544 h 69380"/>
                <a:gd name="connsiteX5" fmla="*/ 0 w 567620"/>
                <a:gd name="connsiteY5" fmla="*/ 53544 h 69380"/>
                <a:gd name="connsiteX6" fmla="*/ 0 w 567620"/>
                <a:gd name="connsiteY6" fmla="*/ 27604 h 69380"/>
                <a:gd name="connsiteX7" fmla="*/ 305780 w 567620"/>
                <a:gd name="connsiteY7" fmla="*/ 27604 h 69380"/>
                <a:gd name="connsiteX8" fmla="*/ 305780 w 567620"/>
                <a:gd name="connsiteY8" fmla="*/ 0 h 69380"/>
                <a:gd name="connsiteX9" fmla="*/ 567620 w 567620"/>
                <a:gd name="connsiteY9" fmla="*/ 0 h 69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67620" h="69380">
                  <a:moveTo>
                    <a:pt x="567620" y="69381"/>
                  </a:moveTo>
                  <a:lnTo>
                    <a:pt x="541689" y="69381"/>
                  </a:lnTo>
                  <a:lnTo>
                    <a:pt x="541689" y="25934"/>
                  </a:lnTo>
                  <a:lnTo>
                    <a:pt x="331711" y="25934"/>
                  </a:lnTo>
                  <a:lnTo>
                    <a:pt x="331711" y="53544"/>
                  </a:lnTo>
                  <a:lnTo>
                    <a:pt x="0" y="53544"/>
                  </a:lnTo>
                  <a:lnTo>
                    <a:pt x="0" y="27604"/>
                  </a:lnTo>
                  <a:lnTo>
                    <a:pt x="305780" y="27604"/>
                  </a:lnTo>
                  <a:lnTo>
                    <a:pt x="305780" y="0"/>
                  </a:lnTo>
                  <a:lnTo>
                    <a:pt x="5676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5" name="Полилиния: фигура 100">
              <a:extLst>
                <a:ext uri="{FF2B5EF4-FFF2-40B4-BE49-F238E27FC236}">
                  <a16:creationId xmlns="" xmlns:a16="http://schemas.microsoft.com/office/drawing/2014/main" id="{5031790C-5FCC-4156-B467-4906FDB19332}"/>
                </a:ext>
              </a:extLst>
            </p:cNvPr>
            <p:cNvSpPr/>
            <p:nvPr/>
          </p:nvSpPr>
          <p:spPr>
            <a:xfrm>
              <a:off x="2905351" y="5384063"/>
              <a:ext cx="327200" cy="113787"/>
            </a:xfrm>
            <a:custGeom>
              <a:avLst/>
              <a:gdLst>
                <a:gd name="connsiteX0" fmla="*/ 327201 w 327201"/>
                <a:gd name="connsiteY0" fmla="*/ 113788 h 113788"/>
                <a:gd name="connsiteX1" fmla="*/ 301270 w 327201"/>
                <a:gd name="connsiteY1" fmla="*/ 113788 h 113788"/>
                <a:gd name="connsiteX2" fmla="*/ 301270 w 327201"/>
                <a:gd name="connsiteY2" fmla="*/ 25935 h 113788"/>
                <a:gd name="connsiteX3" fmla="*/ 0 w 327201"/>
                <a:gd name="connsiteY3" fmla="*/ 25935 h 113788"/>
                <a:gd name="connsiteX4" fmla="*/ 0 w 327201"/>
                <a:gd name="connsiteY4" fmla="*/ 0 h 113788"/>
                <a:gd name="connsiteX5" fmla="*/ 327201 w 327201"/>
                <a:gd name="connsiteY5" fmla="*/ 0 h 11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7201" h="113788">
                  <a:moveTo>
                    <a:pt x="327201" y="113788"/>
                  </a:moveTo>
                  <a:lnTo>
                    <a:pt x="301270" y="113788"/>
                  </a:lnTo>
                  <a:lnTo>
                    <a:pt x="301270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32720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6" name="Полилиния: фигура 101">
              <a:extLst>
                <a:ext uri="{FF2B5EF4-FFF2-40B4-BE49-F238E27FC236}">
                  <a16:creationId xmlns="" xmlns:a16="http://schemas.microsoft.com/office/drawing/2014/main" id="{3FB029F4-9F05-4FEB-8CAB-A98E40FB7843}"/>
                </a:ext>
              </a:extLst>
            </p:cNvPr>
            <p:cNvSpPr/>
            <p:nvPr/>
          </p:nvSpPr>
          <p:spPr>
            <a:xfrm>
              <a:off x="2560481" y="5452475"/>
              <a:ext cx="1284357" cy="229028"/>
            </a:xfrm>
            <a:custGeom>
              <a:avLst/>
              <a:gdLst>
                <a:gd name="connsiteX0" fmla="*/ 1284358 w 1284357"/>
                <a:gd name="connsiteY0" fmla="*/ 229028 h 229028"/>
                <a:gd name="connsiteX1" fmla="*/ 1258427 w 1284357"/>
                <a:gd name="connsiteY1" fmla="*/ 229028 h 229028"/>
                <a:gd name="connsiteX2" fmla="*/ 1258427 w 1284357"/>
                <a:gd name="connsiteY2" fmla="*/ 97949 h 229028"/>
                <a:gd name="connsiteX3" fmla="*/ 271572 w 1284357"/>
                <a:gd name="connsiteY3" fmla="*/ 97949 h 229028"/>
                <a:gd name="connsiteX4" fmla="*/ 271572 w 1284357"/>
                <a:gd name="connsiteY4" fmla="*/ 25935 h 229028"/>
                <a:gd name="connsiteX5" fmla="*/ 0 w 1284357"/>
                <a:gd name="connsiteY5" fmla="*/ 25935 h 229028"/>
                <a:gd name="connsiteX6" fmla="*/ 0 w 1284357"/>
                <a:gd name="connsiteY6" fmla="*/ 0 h 229028"/>
                <a:gd name="connsiteX7" fmla="*/ 297503 w 1284357"/>
                <a:gd name="connsiteY7" fmla="*/ 0 h 229028"/>
                <a:gd name="connsiteX8" fmla="*/ 297503 w 1284357"/>
                <a:gd name="connsiteY8" fmla="*/ 72015 h 229028"/>
                <a:gd name="connsiteX9" fmla="*/ 1284358 w 1284357"/>
                <a:gd name="connsiteY9" fmla="*/ 72015 h 22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84357" h="229028">
                  <a:moveTo>
                    <a:pt x="1284358" y="229028"/>
                  </a:moveTo>
                  <a:lnTo>
                    <a:pt x="1258427" y="229028"/>
                  </a:lnTo>
                  <a:lnTo>
                    <a:pt x="1258427" y="97949"/>
                  </a:lnTo>
                  <a:lnTo>
                    <a:pt x="271572" y="97949"/>
                  </a:lnTo>
                  <a:lnTo>
                    <a:pt x="271572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97503" y="0"/>
                  </a:lnTo>
                  <a:lnTo>
                    <a:pt x="297503" y="72015"/>
                  </a:lnTo>
                  <a:lnTo>
                    <a:pt x="1284358" y="7201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7" name="Полилиния: фигура 102">
              <a:extLst>
                <a:ext uri="{FF2B5EF4-FFF2-40B4-BE49-F238E27FC236}">
                  <a16:creationId xmlns="" xmlns:a16="http://schemas.microsoft.com/office/drawing/2014/main" id="{952A5A4D-5DEF-410A-8DA2-7F9D313F80C1}"/>
                </a:ext>
              </a:extLst>
            </p:cNvPr>
            <p:cNvSpPr/>
            <p:nvPr/>
          </p:nvSpPr>
          <p:spPr>
            <a:xfrm>
              <a:off x="2972510" y="5600110"/>
              <a:ext cx="456335" cy="81391"/>
            </a:xfrm>
            <a:custGeom>
              <a:avLst/>
              <a:gdLst>
                <a:gd name="connsiteX0" fmla="*/ 456335 w 456335"/>
                <a:gd name="connsiteY0" fmla="*/ 81393 h 81392"/>
                <a:gd name="connsiteX1" fmla="*/ 430404 w 456335"/>
                <a:gd name="connsiteY1" fmla="*/ 81393 h 81392"/>
                <a:gd name="connsiteX2" fmla="*/ 430404 w 456335"/>
                <a:gd name="connsiteY2" fmla="*/ 25935 h 81392"/>
                <a:gd name="connsiteX3" fmla="*/ 79963 w 456335"/>
                <a:gd name="connsiteY3" fmla="*/ 25935 h 81392"/>
                <a:gd name="connsiteX4" fmla="*/ 79963 w 456335"/>
                <a:gd name="connsiteY4" fmla="*/ 51140 h 81392"/>
                <a:gd name="connsiteX5" fmla="*/ 25931 w 456335"/>
                <a:gd name="connsiteY5" fmla="*/ 51140 h 81392"/>
                <a:gd name="connsiteX6" fmla="*/ 25931 w 456335"/>
                <a:gd name="connsiteY6" fmla="*/ 81393 h 81392"/>
                <a:gd name="connsiteX7" fmla="*/ 0 w 456335"/>
                <a:gd name="connsiteY7" fmla="*/ 81393 h 81392"/>
                <a:gd name="connsiteX8" fmla="*/ 0 w 456335"/>
                <a:gd name="connsiteY8" fmla="*/ 25203 h 81392"/>
                <a:gd name="connsiteX9" fmla="*/ 54032 w 456335"/>
                <a:gd name="connsiteY9" fmla="*/ 25203 h 81392"/>
                <a:gd name="connsiteX10" fmla="*/ 54032 w 456335"/>
                <a:gd name="connsiteY10" fmla="*/ 0 h 81392"/>
                <a:gd name="connsiteX11" fmla="*/ 456335 w 456335"/>
                <a:gd name="connsiteY11" fmla="*/ 0 h 81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6335" h="81392">
                  <a:moveTo>
                    <a:pt x="456335" y="81393"/>
                  </a:moveTo>
                  <a:lnTo>
                    <a:pt x="430404" y="81393"/>
                  </a:lnTo>
                  <a:lnTo>
                    <a:pt x="430404" y="25935"/>
                  </a:lnTo>
                  <a:lnTo>
                    <a:pt x="79963" y="25935"/>
                  </a:lnTo>
                  <a:lnTo>
                    <a:pt x="79963" y="51140"/>
                  </a:lnTo>
                  <a:lnTo>
                    <a:pt x="25931" y="51140"/>
                  </a:lnTo>
                  <a:lnTo>
                    <a:pt x="25931" y="81393"/>
                  </a:lnTo>
                  <a:lnTo>
                    <a:pt x="0" y="81393"/>
                  </a:lnTo>
                  <a:lnTo>
                    <a:pt x="0" y="25203"/>
                  </a:lnTo>
                  <a:lnTo>
                    <a:pt x="54032" y="25203"/>
                  </a:lnTo>
                  <a:lnTo>
                    <a:pt x="54032" y="0"/>
                  </a:lnTo>
                  <a:lnTo>
                    <a:pt x="45633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8" name="Полилиния: фигура 103">
              <a:extLst>
                <a:ext uri="{FF2B5EF4-FFF2-40B4-BE49-F238E27FC236}">
                  <a16:creationId xmlns="" xmlns:a16="http://schemas.microsoft.com/office/drawing/2014/main" id="{81164A83-D454-48D6-9E1D-D66B4C7833AC}"/>
                </a:ext>
              </a:extLst>
            </p:cNvPr>
            <p:cNvSpPr/>
            <p:nvPr/>
          </p:nvSpPr>
          <p:spPr>
            <a:xfrm>
              <a:off x="3107943" y="5048637"/>
              <a:ext cx="59782" cy="216421"/>
            </a:xfrm>
            <a:custGeom>
              <a:avLst/>
              <a:gdLst>
                <a:gd name="connsiteX0" fmla="*/ 59782 w 59782"/>
                <a:gd name="connsiteY0" fmla="*/ 216424 h 216423"/>
                <a:gd name="connsiteX1" fmla="*/ 0 w 59782"/>
                <a:gd name="connsiteY1" fmla="*/ 216424 h 216423"/>
                <a:gd name="connsiteX2" fmla="*/ 0 w 59782"/>
                <a:gd name="connsiteY2" fmla="*/ 190489 h 216423"/>
                <a:gd name="connsiteX3" fmla="*/ 33851 w 59782"/>
                <a:gd name="connsiteY3" fmla="*/ 190489 h 216423"/>
                <a:gd name="connsiteX4" fmla="*/ 33851 w 59782"/>
                <a:gd name="connsiteY4" fmla="*/ 0 h 216423"/>
                <a:gd name="connsiteX5" fmla="*/ 59782 w 59782"/>
                <a:gd name="connsiteY5" fmla="*/ 0 h 216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782" h="216423">
                  <a:moveTo>
                    <a:pt x="59782" y="216424"/>
                  </a:moveTo>
                  <a:lnTo>
                    <a:pt x="0" y="216424"/>
                  </a:lnTo>
                  <a:lnTo>
                    <a:pt x="0" y="190489"/>
                  </a:lnTo>
                  <a:lnTo>
                    <a:pt x="33851" y="190489"/>
                  </a:lnTo>
                  <a:lnTo>
                    <a:pt x="33851" y="0"/>
                  </a:lnTo>
                  <a:lnTo>
                    <a:pt x="59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9" name="Полилиния: фигура 104">
              <a:extLst>
                <a:ext uri="{FF2B5EF4-FFF2-40B4-BE49-F238E27FC236}">
                  <a16:creationId xmlns="" xmlns:a16="http://schemas.microsoft.com/office/drawing/2014/main" id="{90E85C34-4F4B-42EF-8723-8FF11C02D59D}"/>
                </a:ext>
              </a:extLst>
            </p:cNvPr>
            <p:cNvSpPr/>
            <p:nvPr/>
          </p:nvSpPr>
          <p:spPr>
            <a:xfrm>
              <a:off x="3288026" y="5320425"/>
              <a:ext cx="1143883" cy="361077"/>
            </a:xfrm>
            <a:custGeom>
              <a:avLst/>
              <a:gdLst>
                <a:gd name="connsiteX0" fmla="*/ 1143883 w 1143883"/>
                <a:gd name="connsiteY0" fmla="*/ 361079 h 361079"/>
                <a:gd name="connsiteX1" fmla="*/ 1117955 w 1143883"/>
                <a:gd name="connsiteY1" fmla="*/ 361079 h 361079"/>
                <a:gd name="connsiteX2" fmla="*/ 1117955 w 1143883"/>
                <a:gd name="connsiteY2" fmla="*/ 190396 h 361079"/>
                <a:gd name="connsiteX3" fmla="*/ 995503 w 1143883"/>
                <a:gd name="connsiteY3" fmla="*/ 190396 h 361079"/>
                <a:gd name="connsiteX4" fmla="*/ 995503 w 1143883"/>
                <a:gd name="connsiteY4" fmla="*/ 25952 h 361079"/>
                <a:gd name="connsiteX5" fmla="*/ 805329 w 1143883"/>
                <a:gd name="connsiteY5" fmla="*/ 25952 h 361079"/>
                <a:gd name="connsiteX6" fmla="*/ 805329 w 1143883"/>
                <a:gd name="connsiteY6" fmla="*/ 82371 h 361079"/>
                <a:gd name="connsiteX7" fmla="*/ 566903 w 1143883"/>
                <a:gd name="connsiteY7" fmla="*/ 82371 h 361079"/>
                <a:gd name="connsiteX8" fmla="*/ 566903 w 1143883"/>
                <a:gd name="connsiteY8" fmla="*/ 53562 h 361079"/>
                <a:gd name="connsiteX9" fmla="*/ 0 w 1143883"/>
                <a:gd name="connsiteY9" fmla="*/ 53562 h 361079"/>
                <a:gd name="connsiteX10" fmla="*/ 0 w 1143883"/>
                <a:gd name="connsiteY10" fmla="*/ 27621 h 361079"/>
                <a:gd name="connsiteX11" fmla="*/ 592831 w 1143883"/>
                <a:gd name="connsiteY11" fmla="*/ 27621 h 361079"/>
                <a:gd name="connsiteX12" fmla="*/ 592831 w 1143883"/>
                <a:gd name="connsiteY12" fmla="*/ 56436 h 361079"/>
                <a:gd name="connsiteX13" fmla="*/ 779398 w 1143883"/>
                <a:gd name="connsiteY13" fmla="*/ 56436 h 361079"/>
                <a:gd name="connsiteX14" fmla="*/ 779398 w 1143883"/>
                <a:gd name="connsiteY14" fmla="*/ 0 h 361079"/>
                <a:gd name="connsiteX15" fmla="*/ 1021423 w 1143883"/>
                <a:gd name="connsiteY15" fmla="*/ 0 h 361079"/>
                <a:gd name="connsiteX16" fmla="*/ 1021423 w 1143883"/>
                <a:gd name="connsiteY16" fmla="*/ 164461 h 361079"/>
                <a:gd name="connsiteX17" fmla="*/ 1143883 w 1143883"/>
                <a:gd name="connsiteY17" fmla="*/ 164461 h 361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83" h="361079">
                  <a:moveTo>
                    <a:pt x="1143883" y="361079"/>
                  </a:moveTo>
                  <a:lnTo>
                    <a:pt x="1117955" y="361079"/>
                  </a:lnTo>
                  <a:lnTo>
                    <a:pt x="1117955" y="190396"/>
                  </a:lnTo>
                  <a:lnTo>
                    <a:pt x="995503" y="190396"/>
                  </a:lnTo>
                  <a:lnTo>
                    <a:pt x="995503" y="25952"/>
                  </a:lnTo>
                  <a:lnTo>
                    <a:pt x="805329" y="25952"/>
                  </a:lnTo>
                  <a:lnTo>
                    <a:pt x="805329" y="82371"/>
                  </a:lnTo>
                  <a:lnTo>
                    <a:pt x="566903" y="82371"/>
                  </a:lnTo>
                  <a:lnTo>
                    <a:pt x="566903" y="53562"/>
                  </a:lnTo>
                  <a:lnTo>
                    <a:pt x="0" y="53562"/>
                  </a:lnTo>
                  <a:lnTo>
                    <a:pt x="0" y="27621"/>
                  </a:lnTo>
                  <a:lnTo>
                    <a:pt x="592831" y="27621"/>
                  </a:lnTo>
                  <a:lnTo>
                    <a:pt x="592831" y="56436"/>
                  </a:lnTo>
                  <a:lnTo>
                    <a:pt x="779398" y="56436"/>
                  </a:lnTo>
                  <a:lnTo>
                    <a:pt x="779398" y="0"/>
                  </a:lnTo>
                  <a:lnTo>
                    <a:pt x="1021423" y="0"/>
                  </a:lnTo>
                  <a:lnTo>
                    <a:pt x="1021423" y="164461"/>
                  </a:lnTo>
                  <a:lnTo>
                    <a:pt x="1143883" y="16446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0" name="Полилиния: фигура 105">
              <a:extLst>
                <a:ext uri="{FF2B5EF4-FFF2-40B4-BE49-F238E27FC236}">
                  <a16:creationId xmlns="" xmlns:a16="http://schemas.microsoft.com/office/drawing/2014/main" id="{5BA3051C-8672-4E00-85E7-4B05C3512E01}"/>
                </a:ext>
              </a:extLst>
            </p:cNvPr>
            <p:cNvSpPr/>
            <p:nvPr/>
          </p:nvSpPr>
          <p:spPr>
            <a:xfrm>
              <a:off x="3934167" y="5389823"/>
              <a:ext cx="368083" cy="291680"/>
            </a:xfrm>
            <a:custGeom>
              <a:avLst/>
              <a:gdLst>
                <a:gd name="connsiteX0" fmla="*/ 368083 w 368083"/>
                <a:gd name="connsiteY0" fmla="*/ 291681 h 291681"/>
                <a:gd name="connsiteX1" fmla="*/ 342152 w 368083"/>
                <a:gd name="connsiteY1" fmla="*/ 291681 h 291681"/>
                <a:gd name="connsiteX2" fmla="*/ 342152 w 368083"/>
                <a:gd name="connsiteY2" fmla="*/ 236223 h 291681"/>
                <a:gd name="connsiteX3" fmla="*/ 100845 w 368083"/>
                <a:gd name="connsiteY3" fmla="*/ 236223 h 291681"/>
                <a:gd name="connsiteX4" fmla="*/ 100845 w 368083"/>
                <a:gd name="connsiteY4" fmla="*/ 120998 h 291681"/>
                <a:gd name="connsiteX5" fmla="*/ 50419 w 368083"/>
                <a:gd name="connsiteY5" fmla="*/ 120998 h 291681"/>
                <a:gd name="connsiteX6" fmla="*/ 50419 w 368083"/>
                <a:gd name="connsiteY6" fmla="*/ 70589 h 291681"/>
                <a:gd name="connsiteX7" fmla="*/ 0 w 368083"/>
                <a:gd name="connsiteY7" fmla="*/ 70589 h 291681"/>
                <a:gd name="connsiteX8" fmla="*/ 0 w 368083"/>
                <a:gd name="connsiteY8" fmla="*/ 0 h 291681"/>
                <a:gd name="connsiteX9" fmla="*/ 25931 w 368083"/>
                <a:gd name="connsiteY9" fmla="*/ 0 h 291681"/>
                <a:gd name="connsiteX10" fmla="*/ 25931 w 368083"/>
                <a:gd name="connsiteY10" fmla="*/ 44640 h 291681"/>
                <a:gd name="connsiteX11" fmla="*/ 76348 w 368083"/>
                <a:gd name="connsiteY11" fmla="*/ 44640 h 291681"/>
                <a:gd name="connsiteX12" fmla="*/ 76348 w 368083"/>
                <a:gd name="connsiteY12" fmla="*/ 95063 h 291681"/>
                <a:gd name="connsiteX13" fmla="*/ 126776 w 368083"/>
                <a:gd name="connsiteY13" fmla="*/ 95063 h 291681"/>
                <a:gd name="connsiteX14" fmla="*/ 126776 w 368083"/>
                <a:gd name="connsiteY14" fmla="*/ 210288 h 291681"/>
                <a:gd name="connsiteX15" fmla="*/ 368083 w 368083"/>
                <a:gd name="connsiteY15" fmla="*/ 210288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8083" h="291681">
                  <a:moveTo>
                    <a:pt x="368083" y="291681"/>
                  </a:moveTo>
                  <a:lnTo>
                    <a:pt x="342152" y="291681"/>
                  </a:lnTo>
                  <a:lnTo>
                    <a:pt x="342152" y="236223"/>
                  </a:lnTo>
                  <a:lnTo>
                    <a:pt x="100845" y="236223"/>
                  </a:lnTo>
                  <a:lnTo>
                    <a:pt x="100845" y="120998"/>
                  </a:lnTo>
                  <a:lnTo>
                    <a:pt x="50419" y="120998"/>
                  </a:lnTo>
                  <a:lnTo>
                    <a:pt x="50419" y="70589"/>
                  </a:lnTo>
                  <a:lnTo>
                    <a:pt x="0" y="70589"/>
                  </a:lnTo>
                  <a:lnTo>
                    <a:pt x="0" y="0"/>
                  </a:lnTo>
                  <a:lnTo>
                    <a:pt x="25931" y="0"/>
                  </a:lnTo>
                  <a:lnTo>
                    <a:pt x="25931" y="44640"/>
                  </a:lnTo>
                  <a:lnTo>
                    <a:pt x="76348" y="44640"/>
                  </a:lnTo>
                  <a:lnTo>
                    <a:pt x="76348" y="95063"/>
                  </a:lnTo>
                  <a:lnTo>
                    <a:pt x="126776" y="95063"/>
                  </a:lnTo>
                  <a:lnTo>
                    <a:pt x="126776" y="210288"/>
                  </a:lnTo>
                  <a:lnTo>
                    <a:pt x="368083" y="21028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1" name="Полилиния: фигура 106">
              <a:extLst>
                <a:ext uri="{FF2B5EF4-FFF2-40B4-BE49-F238E27FC236}">
                  <a16:creationId xmlns="" xmlns:a16="http://schemas.microsoft.com/office/drawing/2014/main" id="{D7E8279F-47BF-4B0E-B68A-8B6D5929C1B8}"/>
                </a:ext>
              </a:extLst>
            </p:cNvPr>
            <p:cNvSpPr/>
            <p:nvPr/>
          </p:nvSpPr>
          <p:spPr>
            <a:xfrm>
              <a:off x="3422724" y="5042193"/>
              <a:ext cx="515758" cy="113572"/>
            </a:xfrm>
            <a:custGeom>
              <a:avLst/>
              <a:gdLst>
                <a:gd name="connsiteX0" fmla="*/ 515758 w 515757"/>
                <a:gd name="connsiteY0" fmla="*/ 113573 h 113573"/>
                <a:gd name="connsiteX1" fmla="*/ 489826 w 515757"/>
                <a:gd name="connsiteY1" fmla="*/ 113573 h 113573"/>
                <a:gd name="connsiteX2" fmla="*/ 489826 w 515757"/>
                <a:gd name="connsiteY2" fmla="*/ 25938 h 113573"/>
                <a:gd name="connsiteX3" fmla="*/ 25931 w 515757"/>
                <a:gd name="connsiteY3" fmla="*/ 25938 h 113573"/>
                <a:gd name="connsiteX4" fmla="*/ 25931 w 515757"/>
                <a:gd name="connsiteY4" fmla="*/ 100969 h 113573"/>
                <a:gd name="connsiteX5" fmla="*/ 0 w 515757"/>
                <a:gd name="connsiteY5" fmla="*/ 100969 h 113573"/>
                <a:gd name="connsiteX6" fmla="*/ 0 w 515757"/>
                <a:gd name="connsiteY6" fmla="*/ 0 h 113573"/>
                <a:gd name="connsiteX7" fmla="*/ 515758 w 515757"/>
                <a:gd name="connsiteY7" fmla="*/ 0 h 113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5757" h="113573">
                  <a:moveTo>
                    <a:pt x="515758" y="113573"/>
                  </a:moveTo>
                  <a:lnTo>
                    <a:pt x="489826" y="113573"/>
                  </a:lnTo>
                  <a:lnTo>
                    <a:pt x="489826" y="25938"/>
                  </a:lnTo>
                  <a:lnTo>
                    <a:pt x="25931" y="25938"/>
                  </a:lnTo>
                  <a:lnTo>
                    <a:pt x="25931" y="100969"/>
                  </a:lnTo>
                  <a:lnTo>
                    <a:pt x="0" y="100969"/>
                  </a:lnTo>
                  <a:lnTo>
                    <a:pt x="0" y="0"/>
                  </a:lnTo>
                  <a:lnTo>
                    <a:pt x="51575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2" name="Полилиния: фигура 107">
              <a:extLst>
                <a:ext uri="{FF2B5EF4-FFF2-40B4-BE49-F238E27FC236}">
                  <a16:creationId xmlns="" xmlns:a16="http://schemas.microsoft.com/office/drawing/2014/main" id="{C92B2487-FAFF-4282-A841-E6E62197FF5D}"/>
                </a:ext>
              </a:extLst>
            </p:cNvPr>
            <p:cNvSpPr/>
            <p:nvPr/>
          </p:nvSpPr>
          <p:spPr>
            <a:xfrm>
              <a:off x="3818907" y="5137387"/>
              <a:ext cx="332068" cy="224232"/>
            </a:xfrm>
            <a:custGeom>
              <a:avLst/>
              <a:gdLst>
                <a:gd name="connsiteX0" fmla="*/ 25931 w 332068"/>
                <a:gd name="connsiteY0" fmla="*/ 224234 h 224233"/>
                <a:gd name="connsiteX1" fmla="*/ 0 w 332068"/>
                <a:gd name="connsiteY1" fmla="*/ 224234 h 224233"/>
                <a:gd name="connsiteX2" fmla="*/ 0 w 332068"/>
                <a:gd name="connsiteY2" fmla="*/ 0 h 224233"/>
                <a:gd name="connsiteX3" fmla="*/ 332069 w 332068"/>
                <a:gd name="connsiteY3" fmla="*/ 0 h 224233"/>
                <a:gd name="connsiteX4" fmla="*/ 332069 w 332068"/>
                <a:gd name="connsiteY4" fmla="*/ 141073 h 224233"/>
                <a:gd name="connsiteX5" fmla="*/ 306149 w 332068"/>
                <a:gd name="connsiteY5" fmla="*/ 141073 h 224233"/>
                <a:gd name="connsiteX6" fmla="*/ 306149 w 332068"/>
                <a:gd name="connsiteY6" fmla="*/ 25950 h 224233"/>
                <a:gd name="connsiteX7" fmla="*/ 25931 w 332068"/>
                <a:gd name="connsiteY7" fmla="*/ 25950 h 224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2068" h="224233">
                  <a:moveTo>
                    <a:pt x="25931" y="224234"/>
                  </a:moveTo>
                  <a:lnTo>
                    <a:pt x="0" y="224234"/>
                  </a:lnTo>
                  <a:lnTo>
                    <a:pt x="0" y="0"/>
                  </a:lnTo>
                  <a:lnTo>
                    <a:pt x="332069" y="0"/>
                  </a:lnTo>
                  <a:lnTo>
                    <a:pt x="332069" y="141073"/>
                  </a:lnTo>
                  <a:lnTo>
                    <a:pt x="306149" y="141073"/>
                  </a:lnTo>
                  <a:lnTo>
                    <a:pt x="306149" y="25950"/>
                  </a:lnTo>
                  <a:lnTo>
                    <a:pt x="25931" y="2595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3" name="Полилиния: фигура 108">
              <a:extLst>
                <a:ext uri="{FF2B5EF4-FFF2-40B4-BE49-F238E27FC236}">
                  <a16:creationId xmlns="" xmlns:a16="http://schemas.microsoft.com/office/drawing/2014/main" id="{A198A2FB-FBB3-4404-9E8E-E4F8D6C74D48}"/>
                </a:ext>
              </a:extLst>
            </p:cNvPr>
            <p:cNvSpPr/>
            <p:nvPr/>
          </p:nvSpPr>
          <p:spPr>
            <a:xfrm>
              <a:off x="3534375" y="4732285"/>
              <a:ext cx="146230" cy="316352"/>
            </a:xfrm>
            <a:custGeom>
              <a:avLst/>
              <a:gdLst>
                <a:gd name="connsiteX0" fmla="*/ 25931 w 146230"/>
                <a:gd name="connsiteY0" fmla="*/ 316353 h 316352"/>
                <a:gd name="connsiteX1" fmla="*/ 0 w 146230"/>
                <a:gd name="connsiteY1" fmla="*/ 316353 h 316352"/>
                <a:gd name="connsiteX2" fmla="*/ 0 w 146230"/>
                <a:gd name="connsiteY2" fmla="*/ 0 h 316352"/>
                <a:gd name="connsiteX3" fmla="*/ 146231 w 146230"/>
                <a:gd name="connsiteY3" fmla="*/ 0 h 316352"/>
                <a:gd name="connsiteX4" fmla="*/ 146231 w 146230"/>
                <a:gd name="connsiteY4" fmla="*/ 25935 h 316352"/>
                <a:gd name="connsiteX5" fmla="*/ 25931 w 146230"/>
                <a:gd name="connsiteY5" fmla="*/ 25935 h 31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230" h="316352">
                  <a:moveTo>
                    <a:pt x="25931" y="316353"/>
                  </a:moveTo>
                  <a:lnTo>
                    <a:pt x="0" y="316353"/>
                  </a:lnTo>
                  <a:lnTo>
                    <a:pt x="0" y="0"/>
                  </a:lnTo>
                  <a:lnTo>
                    <a:pt x="146231" y="0"/>
                  </a:lnTo>
                  <a:lnTo>
                    <a:pt x="146231" y="25935"/>
                  </a:lnTo>
                  <a:lnTo>
                    <a:pt x="25931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4" name="Полилиния: фигура 109">
              <a:extLst>
                <a:ext uri="{FF2B5EF4-FFF2-40B4-BE49-F238E27FC236}">
                  <a16:creationId xmlns="" xmlns:a16="http://schemas.microsoft.com/office/drawing/2014/main" id="{78809FDA-04EF-4F01-8D92-3BE36D75B1F3}"/>
                </a:ext>
              </a:extLst>
            </p:cNvPr>
            <p:cNvSpPr/>
            <p:nvPr/>
          </p:nvSpPr>
          <p:spPr>
            <a:xfrm>
              <a:off x="3613979" y="4735894"/>
              <a:ext cx="415894" cy="367651"/>
            </a:xfrm>
            <a:custGeom>
              <a:avLst/>
              <a:gdLst>
                <a:gd name="connsiteX0" fmla="*/ 415895 w 415894"/>
                <a:gd name="connsiteY0" fmla="*/ 367653 h 367653"/>
                <a:gd name="connsiteX1" fmla="*/ 389963 w 415894"/>
                <a:gd name="connsiteY1" fmla="*/ 367653 h 367653"/>
                <a:gd name="connsiteX2" fmla="*/ 389963 w 415894"/>
                <a:gd name="connsiteY2" fmla="*/ 119621 h 367653"/>
                <a:gd name="connsiteX3" fmla="*/ 365600 w 415894"/>
                <a:gd name="connsiteY3" fmla="*/ 95252 h 367653"/>
                <a:gd name="connsiteX4" fmla="*/ 292665 w 415894"/>
                <a:gd name="connsiteY4" fmla="*/ 95252 h 367653"/>
                <a:gd name="connsiteX5" fmla="*/ 248150 w 415894"/>
                <a:gd name="connsiteY5" fmla="*/ 50755 h 367653"/>
                <a:gd name="connsiteX6" fmla="*/ 248150 w 415894"/>
                <a:gd name="connsiteY6" fmla="*/ 25938 h 367653"/>
                <a:gd name="connsiteX7" fmla="*/ 200243 w 415894"/>
                <a:gd name="connsiteY7" fmla="*/ 25938 h 367653"/>
                <a:gd name="connsiteX8" fmla="*/ 200243 w 415894"/>
                <a:gd name="connsiteY8" fmla="*/ 48946 h 367653"/>
                <a:gd name="connsiteX9" fmla="*/ 158431 w 415894"/>
                <a:gd name="connsiteY9" fmla="*/ 90754 h 367653"/>
                <a:gd name="connsiteX10" fmla="*/ 0 w 415894"/>
                <a:gd name="connsiteY10" fmla="*/ 90754 h 367653"/>
                <a:gd name="connsiteX11" fmla="*/ 0 w 415894"/>
                <a:gd name="connsiteY11" fmla="*/ 64819 h 367653"/>
                <a:gd name="connsiteX12" fmla="*/ 147694 w 415894"/>
                <a:gd name="connsiteY12" fmla="*/ 64819 h 367653"/>
                <a:gd name="connsiteX13" fmla="*/ 174311 w 415894"/>
                <a:gd name="connsiteY13" fmla="*/ 38202 h 367653"/>
                <a:gd name="connsiteX14" fmla="*/ 174311 w 415894"/>
                <a:gd name="connsiteY14" fmla="*/ 0 h 367653"/>
                <a:gd name="connsiteX15" fmla="*/ 274081 w 415894"/>
                <a:gd name="connsiteY15" fmla="*/ 0 h 367653"/>
                <a:gd name="connsiteX16" fmla="*/ 274081 w 415894"/>
                <a:gd name="connsiteY16" fmla="*/ 39994 h 367653"/>
                <a:gd name="connsiteX17" fmla="*/ 303402 w 415894"/>
                <a:gd name="connsiteY17" fmla="*/ 69314 h 367653"/>
                <a:gd name="connsiteX18" fmla="*/ 376337 w 415894"/>
                <a:gd name="connsiteY18" fmla="*/ 69314 h 367653"/>
                <a:gd name="connsiteX19" fmla="*/ 415895 w 415894"/>
                <a:gd name="connsiteY19" fmla="*/ 108875 h 367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15894" h="367653">
                  <a:moveTo>
                    <a:pt x="415895" y="367653"/>
                  </a:moveTo>
                  <a:lnTo>
                    <a:pt x="389963" y="367653"/>
                  </a:lnTo>
                  <a:lnTo>
                    <a:pt x="389963" y="119621"/>
                  </a:lnTo>
                  <a:lnTo>
                    <a:pt x="365600" y="95252"/>
                  </a:lnTo>
                  <a:lnTo>
                    <a:pt x="292665" y="95252"/>
                  </a:lnTo>
                  <a:lnTo>
                    <a:pt x="248150" y="50755"/>
                  </a:lnTo>
                  <a:lnTo>
                    <a:pt x="248150" y="25938"/>
                  </a:lnTo>
                  <a:lnTo>
                    <a:pt x="200243" y="25938"/>
                  </a:lnTo>
                  <a:lnTo>
                    <a:pt x="200243" y="48946"/>
                  </a:lnTo>
                  <a:lnTo>
                    <a:pt x="158431" y="90754"/>
                  </a:lnTo>
                  <a:lnTo>
                    <a:pt x="0" y="90754"/>
                  </a:lnTo>
                  <a:lnTo>
                    <a:pt x="0" y="64819"/>
                  </a:lnTo>
                  <a:lnTo>
                    <a:pt x="147694" y="64819"/>
                  </a:lnTo>
                  <a:lnTo>
                    <a:pt x="174311" y="38202"/>
                  </a:lnTo>
                  <a:lnTo>
                    <a:pt x="174311" y="0"/>
                  </a:lnTo>
                  <a:lnTo>
                    <a:pt x="274081" y="0"/>
                  </a:lnTo>
                  <a:lnTo>
                    <a:pt x="274081" y="39994"/>
                  </a:lnTo>
                  <a:lnTo>
                    <a:pt x="303402" y="69314"/>
                  </a:lnTo>
                  <a:lnTo>
                    <a:pt x="376337" y="69314"/>
                  </a:lnTo>
                  <a:lnTo>
                    <a:pt x="415895" y="10887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5" name="Полилиния: фигура 110">
              <a:extLst>
                <a:ext uri="{FF2B5EF4-FFF2-40B4-BE49-F238E27FC236}">
                  <a16:creationId xmlns="" xmlns:a16="http://schemas.microsoft.com/office/drawing/2014/main" id="{83226CDB-4C27-4BC3-B47E-CA7E3851B926}"/>
                </a:ext>
              </a:extLst>
            </p:cNvPr>
            <p:cNvSpPr/>
            <p:nvPr/>
          </p:nvSpPr>
          <p:spPr>
            <a:xfrm>
              <a:off x="4016914" y="4913234"/>
              <a:ext cx="481271" cy="131260"/>
            </a:xfrm>
            <a:custGeom>
              <a:avLst/>
              <a:gdLst>
                <a:gd name="connsiteX0" fmla="*/ 481270 w 481270"/>
                <a:gd name="connsiteY0" fmla="*/ 131262 h 131261"/>
                <a:gd name="connsiteX1" fmla="*/ 136946 w 481270"/>
                <a:gd name="connsiteY1" fmla="*/ 131262 h 131261"/>
                <a:gd name="connsiteX2" fmla="*/ 136946 w 481270"/>
                <a:gd name="connsiteY2" fmla="*/ 61050 h 131261"/>
                <a:gd name="connsiteX3" fmla="*/ 72116 w 481270"/>
                <a:gd name="connsiteY3" fmla="*/ 61050 h 131261"/>
                <a:gd name="connsiteX4" fmla="*/ 72116 w 481270"/>
                <a:gd name="connsiteY4" fmla="*/ 25938 h 131261"/>
                <a:gd name="connsiteX5" fmla="*/ 0 w 481270"/>
                <a:gd name="connsiteY5" fmla="*/ 25938 h 131261"/>
                <a:gd name="connsiteX6" fmla="*/ 0 w 481270"/>
                <a:gd name="connsiteY6" fmla="*/ 0 h 131261"/>
                <a:gd name="connsiteX7" fmla="*/ 98045 w 481270"/>
                <a:gd name="connsiteY7" fmla="*/ 0 h 131261"/>
                <a:gd name="connsiteX8" fmla="*/ 98045 w 481270"/>
                <a:gd name="connsiteY8" fmla="*/ 35116 h 131261"/>
                <a:gd name="connsiteX9" fmla="*/ 162877 w 481270"/>
                <a:gd name="connsiteY9" fmla="*/ 35116 h 131261"/>
                <a:gd name="connsiteX10" fmla="*/ 162877 w 481270"/>
                <a:gd name="connsiteY10" fmla="*/ 105327 h 131261"/>
                <a:gd name="connsiteX11" fmla="*/ 481270 w 481270"/>
                <a:gd name="connsiteY11" fmla="*/ 105327 h 131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1270" h="131261">
                  <a:moveTo>
                    <a:pt x="481270" y="131262"/>
                  </a:moveTo>
                  <a:lnTo>
                    <a:pt x="136946" y="131262"/>
                  </a:lnTo>
                  <a:lnTo>
                    <a:pt x="136946" y="61050"/>
                  </a:lnTo>
                  <a:lnTo>
                    <a:pt x="72116" y="61050"/>
                  </a:lnTo>
                  <a:lnTo>
                    <a:pt x="72116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98045" y="0"/>
                  </a:lnTo>
                  <a:lnTo>
                    <a:pt x="98045" y="35116"/>
                  </a:lnTo>
                  <a:lnTo>
                    <a:pt x="162877" y="35116"/>
                  </a:lnTo>
                  <a:lnTo>
                    <a:pt x="162877" y="105327"/>
                  </a:lnTo>
                  <a:lnTo>
                    <a:pt x="481270" y="10532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6" name="Полилиния: фигура 111">
              <a:extLst>
                <a:ext uri="{FF2B5EF4-FFF2-40B4-BE49-F238E27FC236}">
                  <a16:creationId xmlns="" xmlns:a16="http://schemas.microsoft.com/office/drawing/2014/main" id="{CBD52F22-1C8B-4F6B-8B11-72B891582104}"/>
                </a:ext>
              </a:extLst>
            </p:cNvPr>
            <p:cNvSpPr/>
            <p:nvPr/>
          </p:nvSpPr>
          <p:spPr>
            <a:xfrm>
              <a:off x="4357718" y="5376862"/>
              <a:ext cx="646856" cy="304643"/>
            </a:xfrm>
            <a:custGeom>
              <a:avLst/>
              <a:gdLst>
                <a:gd name="connsiteX0" fmla="*/ 646858 w 646857"/>
                <a:gd name="connsiteY0" fmla="*/ 304643 h 304643"/>
                <a:gd name="connsiteX1" fmla="*/ 620926 w 646857"/>
                <a:gd name="connsiteY1" fmla="*/ 304643 h 304643"/>
                <a:gd name="connsiteX2" fmla="*/ 620926 w 646857"/>
                <a:gd name="connsiteY2" fmla="*/ 25935 h 304643"/>
                <a:gd name="connsiteX3" fmla="*/ 0 w 646857"/>
                <a:gd name="connsiteY3" fmla="*/ 25935 h 304643"/>
                <a:gd name="connsiteX4" fmla="*/ 0 w 646857"/>
                <a:gd name="connsiteY4" fmla="*/ 0 h 304643"/>
                <a:gd name="connsiteX5" fmla="*/ 646858 w 646857"/>
                <a:gd name="connsiteY5" fmla="*/ 0 h 30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857" h="304643">
                  <a:moveTo>
                    <a:pt x="646858" y="304643"/>
                  </a:moveTo>
                  <a:lnTo>
                    <a:pt x="620926" y="304643"/>
                  </a:lnTo>
                  <a:lnTo>
                    <a:pt x="620926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64685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7" name="Полилиния: фигура 112">
              <a:extLst>
                <a:ext uri="{FF2B5EF4-FFF2-40B4-BE49-F238E27FC236}">
                  <a16:creationId xmlns="" xmlns:a16="http://schemas.microsoft.com/office/drawing/2014/main" id="{4D51ED72-6FFE-4017-A129-211110C35040}"/>
                </a:ext>
              </a:extLst>
            </p:cNvPr>
            <p:cNvSpPr/>
            <p:nvPr/>
          </p:nvSpPr>
          <p:spPr>
            <a:xfrm>
              <a:off x="4485214" y="4595454"/>
              <a:ext cx="847108" cy="794369"/>
            </a:xfrm>
            <a:custGeom>
              <a:avLst/>
              <a:gdLst>
                <a:gd name="connsiteX0" fmla="*/ 25931 w 847108"/>
                <a:gd name="connsiteY0" fmla="*/ 794371 h 794370"/>
                <a:gd name="connsiteX1" fmla="*/ 0 w 847108"/>
                <a:gd name="connsiteY1" fmla="*/ 794371 h 794370"/>
                <a:gd name="connsiteX2" fmla="*/ 0 w 847108"/>
                <a:gd name="connsiteY2" fmla="*/ 115231 h 794370"/>
                <a:gd name="connsiteX3" fmla="*/ 36023 w 847108"/>
                <a:gd name="connsiteY3" fmla="*/ 115231 h 794370"/>
                <a:gd name="connsiteX4" fmla="*/ 36023 w 847108"/>
                <a:gd name="connsiteY4" fmla="*/ 43214 h 794370"/>
                <a:gd name="connsiteX5" fmla="*/ 356566 w 847108"/>
                <a:gd name="connsiteY5" fmla="*/ 43214 h 794370"/>
                <a:gd name="connsiteX6" fmla="*/ 356566 w 847108"/>
                <a:gd name="connsiteY6" fmla="*/ 0 h 794370"/>
                <a:gd name="connsiteX7" fmla="*/ 775086 w 847108"/>
                <a:gd name="connsiteY7" fmla="*/ 0 h 794370"/>
                <a:gd name="connsiteX8" fmla="*/ 775086 w 847108"/>
                <a:gd name="connsiteY8" fmla="*/ 46817 h 794370"/>
                <a:gd name="connsiteX9" fmla="*/ 847109 w 847108"/>
                <a:gd name="connsiteY9" fmla="*/ 46817 h 794370"/>
                <a:gd name="connsiteX10" fmla="*/ 847109 w 847108"/>
                <a:gd name="connsiteY10" fmla="*/ 635929 h 794370"/>
                <a:gd name="connsiteX11" fmla="*/ 821189 w 847108"/>
                <a:gd name="connsiteY11" fmla="*/ 635929 h 794370"/>
                <a:gd name="connsiteX12" fmla="*/ 821189 w 847108"/>
                <a:gd name="connsiteY12" fmla="*/ 72755 h 794370"/>
                <a:gd name="connsiteX13" fmla="*/ 749154 w 847108"/>
                <a:gd name="connsiteY13" fmla="*/ 72755 h 794370"/>
                <a:gd name="connsiteX14" fmla="*/ 749154 w 847108"/>
                <a:gd name="connsiteY14" fmla="*/ 25935 h 794370"/>
                <a:gd name="connsiteX15" fmla="*/ 382497 w 847108"/>
                <a:gd name="connsiteY15" fmla="*/ 25935 h 794370"/>
                <a:gd name="connsiteX16" fmla="*/ 382497 w 847108"/>
                <a:gd name="connsiteY16" fmla="*/ 69151 h 794370"/>
                <a:gd name="connsiteX17" fmla="*/ 61955 w 847108"/>
                <a:gd name="connsiteY17" fmla="*/ 69151 h 794370"/>
                <a:gd name="connsiteX18" fmla="*/ 61955 w 847108"/>
                <a:gd name="connsiteY18" fmla="*/ 141166 h 794370"/>
                <a:gd name="connsiteX19" fmla="*/ 25931 w 847108"/>
                <a:gd name="connsiteY19" fmla="*/ 141166 h 794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47108" h="794370">
                  <a:moveTo>
                    <a:pt x="25931" y="794371"/>
                  </a:moveTo>
                  <a:lnTo>
                    <a:pt x="0" y="794371"/>
                  </a:lnTo>
                  <a:lnTo>
                    <a:pt x="0" y="115231"/>
                  </a:lnTo>
                  <a:lnTo>
                    <a:pt x="36023" y="115231"/>
                  </a:lnTo>
                  <a:lnTo>
                    <a:pt x="36023" y="43214"/>
                  </a:lnTo>
                  <a:lnTo>
                    <a:pt x="356566" y="43214"/>
                  </a:lnTo>
                  <a:lnTo>
                    <a:pt x="356566" y="0"/>
                  </a:lnTo>
                  <a:lnTo>
                    <a:pt x="775086" y="0"/>
                  </a:lnTo>
                  <a:lnTo>
                    <a:pt x="775086" y="46817"/>
                  </a:lnTo>
                  <a:lnTo>
                    <a:pt x="847109" y="46817"/>
                  </a:lnTo>
                  <a:lnTo>
                    <a:pt x="847109" y="635929"/>
                  </a:lnTo>
                  <a:lnTo>
                    <a:pt x="821189" y="635929"/>
                  </a:lnTo>
                  <a:lnTo>
                    <a:pt x="821189" y="72755"/>
                  </a:lnTo>
                  <a:lnTo>
                    <a:pt x="749154" y="72755"/>
                  </a:lnTo>
                  <a:lnTo>
                    <a:pt x="749154" y="25935"/>
                  </a:lnTo>
                  <a:lnTo>
                    <a:pt x="382497" y="25935"/>
                  </a:lnTo>
                  <a:lnTo>
                    <a:pt x="382497" y="69151"/>
                  </a:lnTo>
                  <a:lnTo>
                    <a:pt x="61955" y="69151"/>
                  </a:lnTo>
                  <a:lnTo>
                    <a:pt x="61955" y="141166"/>
                  </a:lnTo>
                  <a:lnTo>
                    <a:pt x="25931" y="14116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8" name="Полилиния: фигура 113">
              <a:extLst>
                <a:ext uri="{FF2B5EF4-FFF2-40B4-BE49-F238E27FC236}">
                  <a16:creationId xmlns="" xmlns:a16="http://schemas.microsoft.com/office/drawing/2014/main" id="{28190051-E0CD-4F4D-9E5A-4CFA8F6B0E44}"/>
                </a:ext>
              </a:extLst>
            </p:cNvPr>
            <p:cNvSpPr/>
            <p:nvPr/>
          </p:nvSpPr>
          <p:spPr>
            <a:xfrm>
              <a:off x="4566179" y="4589014"/>
              <a:ext cx="239177" cy="56379"/>
            </a:xfrm>
            <a:custGeom>
              <a:avLst/>
              <a:gdLst>
                <a:gd name="connsiteX0" fmla="*/ 0 w 239176"/>
                <a:gd name="connsiteY0" fmla="*/ 56379 h 56378"/>
                <a:gd name="connsiteX1" fmla="*/ 239176 w 239176"/>
                <a:gd name="connsiteY1" fmla="*/ 56379 h 56378"/>
                <a:gd name="connsiteX2" fmla="*/ 119582 w 239176"/>
                <a:gd name="connsiteY2" fmla="*/ 0 h 56378"/>
                <a:gd name="connsiteX3" fmla="*/ 0 w 239176"/>
                <a:gd name="connsiteY3" fmla="*/ 56379 h 56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176" h="56378">
                  <a:moveTo>
                    <a:pt x="0" y="56379"/>
                  </a:moveTo>
                  <a:lnTo>
                    <a:pt x="239176" y="56379"/>
                  </a:lnTo>
                  <a:cubicBezTo>
                    <a:pt x="207733" y="21489"/>
                    <a:pt x="165808" y="0"/>
                    <a:pt x="119582" y="0"/>
                  </a:cubicBezTo>
                  <a:cubicBezTo>
                    <a:pt x="73377" y="0"/>
                    <a:pt x="31441" y="21489"/>
                    <a:pt x="0" y="56379"/>
                  </a:cubicBez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9" name="Полилиния: фигура 114">
              <a:extLst>
                <a:ext uri="{FF2B5EF4-FFF2-40B4-BE49-F238E27FC236}">
                  <a16:creationId xmlns="" xmlns:a16="http://schemas.microsoft.com/office/drawing/2014/main" id="{349AE06A-2D5A-42EF-8773-6225D6C3EE7F}"/>
                </a:ext>
              </a:extLst>
            </p:cNvPr>
            <p:cNvSpPr/>
            <p:nvPr/>
          </p:nvSpPr>
          <p:spPr>
            <a:xfrm>
              <a:off x="4890766" y="4536547"/>
              <a:ext cx="318146" cy="64670"/>
            </a:xfrm>
            <a:custGeom>
              <a:avLst/>
              <a:gdLst>
                <a:gd name="connsiteX0" fmla="*/ 0 w 318146"/>
                <a:gd name="connsiteY0" fmla="*/ 64671 h 64671"/>
                <a:gd name="connsiteX1" fmla="*/ 318146 w 318146"/>
                <a:gd name="connsiteY1" fmla="*/ 64671 h 64671"/>
                <a:gd name="connsiteX2" fmla="*/ 159067 w 318146"/>
                <a:gd name="connsiteY2" fmla="*/ 0 h 64671"/>
                <a:gd name="connsiteX3" fmla="*/ 0 w 318146"/>
                <a:gd name="connsiteY3" fmla="*/ 64671 h 64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8146" h="64671">
                  <a:moveTo>
                    <a:pt x="0" y="64671"/>
                  </a:moveTo>
                  <a:lnTo>
                    <a:pt x="318146" y="64671"/>
                  </a:lnTo>
                  <a:cubicBezTo>
                    <a:pt x="276323" y="24654"/>
                    <a:pt x="220549" y="0"/>
                    <a:pt x="159067" y="0"/>
                  </a:cubicBezTo>
                  <a:cubicBezTo>
                    <a:pt x="97595" y="0"/>
                    <a:pt x="41820" y="24654"/>
                    <a:pt x="0" y="64671"/>
                  </a:cubicBez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0" name="Полилиния: фигура 115">
              <a:extLst>
                <a:ext uri="{FF2B5EF4-FFF2-40B4-BE49-F238E27FC236}">
                  <a16:creationId xmlns="" xmlns:a16="http://schemas.microsoft.com/office/drawing/2014/main" id="{95CFB7C7-D581-453C-8F22-A62104530DE5}"/>
                </a:ext>
              </a:extLst>
            </p:cNvPr>
            <p:cNvSpPr/>
            <p:nvPr/>
          </p:nvSpPr>
          <p:spPr>
            <a:xfrm>
              <a:off x="4820169" y="5265499"/>
              <a:ext cx="2040479" cy="416004"/>
            </a:xfrm>
            <a:custGeom>
              <a:avLst/>
              <a:gdLst>
                <a:gd name="connsiteX0" fmla="*/ 1858001 w 2040479"/>
                <a:gd name="connsiteY0" fmla="*/ 416006 h 416006"/>
                <a:gd name="connsiteX1" fmla="*/ 1832058 w 2040479"/>
                <a:gd name="connsiteY1" fmla="*/ 416006 h 416006"/>
                <a:gd name="connsiteX2" fmla="*/ 1832058 w 2040479"/>
                <a:gd name="connsiteY2" fmla="*/ 82548 h 416006"/>
                <a:gd name="connsiteX3" fmla="*/ 2014528 w 2040479"/>
                <a:gd name="connsiteY3" fmla="*/ 82548 h 416006"/>
                <a:gd name="connsiteX4" fmla="*/ 2014528 w 2040479"/>
                <a:gd name="connsiteY4" fmla="*/ 25935 h 416006"/>
                <a:gd name="connsiteX5" fmla="*/ 25932 w 2040479"/>
                <a:gd name="connsiteY5" fmla="*/ 25935 h 416006"/>
                <a:gd name="connsiteX6" fmla="*/ 25932 w 2040479"/>
                <a:gd name="connsiteY6" fmla="*/ 54927 h 416006"/>
                <a:gd name="connsiteX7" fmla="*/ 101573 w 2040479"/>
                <a:gd name="connsiteY7" fmla="*/ 54927 h 416006"/>
                <a:gd name="connsiteX8" fmla="*/ 101573 w 2040479"/>
                <a:gd name="connsiteY8" fmla="*/ 124325 h 416006"/>
                <a:gd name="connsiteX9" fmla="*/ 75642 w 2040479"/>
                <a:gd name="connsiteY9" fmla="*/ 124325 h 416006"/>
                <a:gd name="connsiteX10" fmla="*/ 75642 w 2040479"/>
                <a:gd name="connsiteY10" fmla="*/ 80879 h 416006"/>
                <a:gd name="connsiteX11" fmla="*/ 0 w 2040479"/>
                <a:gd name="connsiteY11" fmla="*/ 80879 h 416006"/>
                <a:gd name="connsiteX12" fmla="*/ 0 w 2040479"/>
                <a:gd name="connsiteY12" fmla="*/ 0 h 416006"/>
                <a:gd name="connsiteX13" fmla="*/ 2040479 w 2040479"/>
                <a:gd name="connsiteY13" fmla="*/ 0 h 416006"/>
                <a:gd name="connsiteX14" fmla="*/ 2040479 w 2040479"/>
                <a:gd name="connsiteY14" fmla="*/ 108489 h 416006"/>
                <a:gd name="connsiteX15" fmla="*/ 1858001 w 2040479"/>
                <a:gd name="connsiteY15" fmla="*/ 108489 h 416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40479" h="416006">
                  <a:moveTo>
                    <a:pt x="1858001" y="416006"/>
                  </a:moveTo>
                  <a:lnTo>
                    <a:pt x="1832058" y="416006"/>
                  </a:lnTo>
                  <a:lnTo>
                    <a:pt x="1832058" y="82548"/>
                  </a:lnTo>
                  <a:lnTo>
                    <a:pt x="2014528" y="82548"/>
                  </a:lnTo>
                  <a:lnTo>
                    <a:pt x="2014528" y="25935"/>
                  </a:lnTo>
                  <a:lnTo>
                    <a:pt x="25932" y="25935"/>
                  </a:lnTo>
                  <a:lnTo>
                    <a:pt x="25932" y="54927"/>
                  </a:lnTo>
                  <a:lnTo>
                    <a:pt x="101573" y="54927"/>
                  </a:lnTo>
                  <a:lnTo>
                    <a:pt x="101573" y="124325"/>
                  </a:lnTo>
                  <a:lnTo>
                    <a:pt x="75642" y="124325"/>
                  </a:lnTo>
                  <a:lnTo>
                    <a:pt x="75642" y="80879"/>
                  </a:lnTo>
                  <a:lnTo>
                    <a:pt x="0" y="80879"/>
                  </a:lnTo>
                  <a:lnTo>
                    <a:pt x="0" y="0"/>
                  </a:lnTo>
                  <a:lnTo>
                    <a:pt x="2040479" y="0"/>
                  </a:lnTo>
                  <a:lnTo>
                    <a:pt x="2040479" y="108489"/>
                  </a:lnTo>
                  <a:lnTo>
                    <a:pt x="1858001" y="10848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1" name="Полилиния: фигура 116">
              <a:extLst>
                <a:ext uri="{FF2B5EF4-FFF2-40B4-BE49-F238E27FC236}">
                  <a16:creationId xmlns="" xmlns:a16="http://schemas.microsoft.com/office/drawing/2014/main" id="{84FCFF96-BAE7-45C4-83A2-2C765D2AEFD8}"/>
                </a:ext>
              </a:extLst>
            </p:cNvPr>
            <p:cNvSpPr/>
            <p:nvPr/>
          </p:nvSpPr>
          <p:spPr>
            <a:xfrm>
              <a:off x="5514093" y="5201386"/>
              <a:ext cx="25931" cy="77071"/>
            </a:xfrm>
            <a:custGeom>
              <a:avLst/>
              <a:gdLst>
                <a:gd name="connsiteX0" fmla="*/ 25931 w 25931"/>
                <a:gd name="connsiteY0" fmla="*/ 77072 h 77072"/>
                <a:gd name="connsiteX1" fmla="*/ 0 w 25931"/>
                <a:gd name="connsiteY1" fmla="*/ 77072 h 77072"/>
                <a:gd name="connsiteX2" fmla="*/ 0 w 25931"/>
                <a:gd name="connsiteY2" fmla="*/ 0 h 77072"/>
                <a:gd name="connsiteX3" fmla="*/ 25931 w 25931"/>
                <a:gd name="connsiteY3" fmla="*/ 0 h 77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77072">
                  <a:moveTo>
                    <a:pt x="25931" y="77072"/>
                  </a:moveTo>
                  <a:lnTo>
                    <a:pt x="0" y="77072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2" name="Полилиния: фигура 117">
              <a:extLst>
                <a:ext uri="{FF2B5EF4-FFF2-40B4-BE49-F238E27FC236}">
                  <a16:creationId xmlns="" xmlns:a16="http://schemas.microsoft.com/office/drawing/2014/main" id="{DD37494A-9F43-4B14-9303-887D6E629428}"/>
                </a:ext>
              </a:extLst>
            </p:cNvPr>
            <p:cNvSpPr/>
            <p:nvPr/>
          </p:nvSpPr>
          <p:spPr>
            <a:xfrm>
              <a:off x="5479043" y="5188411"/>
              <a:ext cx="604706" cy="25938"/>
            </a:xfrm>
            <a:custGeom>
              <a:avLst/>
              <a:gdLst>
                <a:gd name="connsiteX0" fmla="*/ 604706 w 604706"/>
                <a:gd name="connsiteY0" fmla="*/ 25938 h 25937"/>
                <a:gd name="connsiteX1" fmla="*/ 0 w 604706"/>
                <a:gd name="connsiteY1" fmla="*/ 25938 h 25937"/>
                <a:gd name="connsiteX2" fmla="*/ 0 w 604706"/>
                <a:gd name="connsiteY2" fmla="*/ 0 h 25937"/>
                <a:gd name="connsiteX3" fmla="*/ 604706 w 604706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706" h="25937">
                  <a:moveTo>
                    <a:pt x="604706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6047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3" name="Полилиния: фигура 118">
              <a:extLst>
                <a:ext uri="{FF2B5EF4-FFF2-40B4-BE49-F238E27FC236}">
                  <a16:creationId xmlns="" xmlns:a16="http://schemas.microsoft.com/office/drawing/2014/main" id="{38495F1F-EBDC-46D8-848A-F755E4C7B5DB}"/>
                </a:ext>
              </a:extLst>
            </p:cNvPr>
            <p:cNvSpPr/>
            <p:nvPr/>
          </p:nvSpPr>
          <p:spPr>
            <a:xfrm>
              <a:off x="6018322" y="5201386"/>
              <a:ext cx="25931" cy="77071"/>
            </a:xfrm>
            <a:custGeom>
              <a:avLst/>
              <a:gdLst>
                <a:gd name="connsiteX0" fmla="*/ 25931 w 25931"/>
                <a:gd name="connsiteY0" fmla="*/ 77072 h 77072"/>
                <a:gd name="connsiteX1" fmla="*/ 0 w 25931"/>
                <a:gd name="connsiteY1" fmla="*/ 77072 h 77072"/>
                <a:gd name="connsiteX2" fmla="*/ 0 w 25931"/>
                <a:gd name="connsiteY2" fmla="*/ 0 h 77072"/>
                <a:gd name="connsiteX3" fmla="*/ 25931 w 25931"/>
                <a:gd name="connsiteY3" fmla="*/ 0 h 77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77072">
                  <a:moveTo>
                    <a:pt x="25931" y="77072"/>
                  </a:moveTo>
                  <a:lnTo>
                    <a:pt x="0" y="77072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4" name="Полилиния: фигура 119">
              <a:extLst>
                <a:ext uri="{FF2B5EF4-FFF2-40B4-BE49-F238E27FC236}">
                  <a16:creationId xmlns="" xmlns:a16="http://schemas.microsoft.com/office/drawing/2014/main" id="{95AD2B12-3CAA-4350-9599-4B9BA0F28CF2}"/>
                </a:ext>
              </a:extLst>
            </p:cNvPr>
            <p:cNvSpPr/>
            <p:nvPr/>
          </p:nvSpPr>
          <p:spPr>
            <a:xfrm>
              <a:off x="5514093" y="5035663"/>
              <a:ext cx="534374" cy="186562"/>
            </a:xfrm>
            <a:custGeom>
              <a:avLst/>
              <a:gdLst>
                <a:gd name="connsiteX0" fmla="*/ 534373 w 534373"/>
                <a:gd name="connsiteY0" fmla="*/ 186563 h 186562"/>
                <a:gd name="connsiteX1" fmla="*/ 508442 w 534373"/>
                <a:gd name="connsiteY1" fmla="*/ 186563 h 186562"/>
                <a:gd name="connsiteX2" fmla="*/ 267187 w 534373"/>
                <a:gd name="connsiteY2" fmla="*/ 25935 h 186562"/>
                <a:gd name="connsiteX3" fmla="*/ 25931 w 534373"/>
                <a:gd name="connsiteY3" fmla="*/ 186563 h 186562"/>
                <a:gd name="connsiteX4" fmla="*/ 0 w 534373"/>
                <a:gd name="connsiteY4" fmla="*/ 186563 h 186562"/>
                <a:gd name="connsiteX5" fmla="*/ 267187 w 534373"/>
                <a:gd name="connsiteY5" fmla="*/ 0 h 186562"/>
                <a:gd name="connsiteX6" fmla="*/ 534373 w 534373"/>
                <a:gd name="connsiteY6" fmla="*/ 186563 h 186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4373" h="186562">
                  <a:moveTo>
                    <a:pt x="534373" y="186563"/>
                  </a:moveTo>
                  <a:lnTo>
                    <a:pt x="508442" y="186563"/>
                  </a:lnTo>
                  <a:cubicBezTo>
                    <a:pt x="508442" y="97993"/>
                    <a:pt x="400212" y="25935"/>
                    <a:pt x="267187" y="25935"/>
                  </a:cubicBezTo>
                  <a:cubicBezTo>
                    <a:pt x="134164" y="25935"/>
                    <a:pt x="25931" y="97993"/>
                    <a:pt x="25931" y="186563"/>
                  </a:cubicBezTo>
                  <a:lnTo>
                    <a:pt x="0" y="186563"/>
                  </a:lnTo>
                  <a:cubicBezTo>
                    <a:pt x="0" y="83701"/>
                    <a:pt x="119870" y="0"/>
                    <a:pt x="267187" y="0"/>
                  </a:cubicBezTo>
                  <a:cubicBezTo>
                    <a:pt x="414515" y="0"/>
                    <a:pt x="534373" y="83701"/>
                    <a:pt x="534373" y="186563"/>
                  </a:cubicBez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5" name="Полилиния: фигура 120">
              <a:extLst>
                <a:ext uri="{FF2B5EF4-FFF2-40B4-BE49-F238E27FC236}">
                  <a16:creationId xmlns="" xmlns:a16="http://schemas.microsoft.com/office/drawing/2014/main" id="{FA013494-5491-403D-9C1F-6269E1E1B97B}"/>
                </a:ext>
              </a:extLst>
            </p:cNvPr>
            <p:cNvSpPr/>
            <p:nvPr/>
          </p:nvSpPr>
          <p:spPr>
            <a:xfrm>
              <a:off x="5379634" y="4735894"/>
              <a:ext cx="554177" cy="486332"/>
            </a:xfrm>
            <a:custGeom>
              <a:avLst/>
              <a:gdLst>
                <a:gd name="connsiteX0" fmla="*/ 25932 w 554177"/>
                <a:gd name="connsiteY0" fmla="*/ 486333 h 486333"/>
                <a:gd name="connsiteX1" fmla="*/ 0 w 554177"/>
                <a:gd name="connsiteY1" fmla="*/ 486333 h 486333"/>
                <a:gd name="connsiteX2" fmla="*/ 0 w 554177"/>
                <a:gd name="connsiteY2" fmla="*/ 55813 h 486333"/>
                <a:gd name="connsiteX3" fmla="*/ 86440 w 554177"/>
                <a:gd name="connsiteY3" fmla="*/ 55813 h 486333"/>
                <a:gd name="connsiteX4" fmla="*/ 86440 w 554177"/>
                <a:gd name="connsiteY4" fmla="*/ 0 h 486333"/>
                <a:gd name="connsiteX5" fmla="*/ 352479 w 554177"/>
                <a:gd name="connsiteY5" fmla="*/ 0 h 486333"/>
                <a:gd name="connsiteX6" fmla="*/ 352479 w 554177"/>
                <a:gd name="connsiteY6" fmla="*/ 39605 h 486333"/>
                <a:gd name="connsiteX7" fmla="*/ 554177 w 554177"/>
                <a:gd name="connsiteY7" fmla="*/ 39605 h 486333"/>
                <a:gd name="connsiteX8" fmla="*/ 554177 w 554177"/>
                <a:gd name="connsiteY8" fmla="*/ 110193 h 486333"/>
                <a:gd name="connsiteX9" fmla="*/ 528245 w 554177"/>
                <a:gd name="connsiteY9" fmla="*/ 110193 h 486333"/>
                <a:gd name="connsiteX10" fmla="*/ 528245 w 554177"/>
                <a:gd name="connsiteY10" fmla="*/ 65540 h 486333"/>
                <a:gd name="connsiteX11" fmla="*/ 326548 w 554177"/>
                <a:gd name="connsiteY11" fmla="*/ 65540 h 486333"/>
                <a:gd name="connsiteX12" fmla="*/ 326548 w 554177"/>
                <a:gd name="connsiteY12" fmla="*/ 25929 h 486333"/>
                <a:gd name="connsiteX13" fmla="*/ 112371 w 554177"/>
                <a:gd name="connsiteY13" fmla="*/ 25929 h 486333"/>
                <a:gd name="connsiteX14" fmla="*/ 112371 w 554177"/>
                <a:gd name="connsiteY14" fmla="*/ 81747 h 486333"/>
                <a:gd name="connsiteX15" fmla="*/ 25932 w 554177"/>
                <a:gd name="connsiteY15" fmla="*/ 81747 h 486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54177" h="486333">
                  <a:moveTo>
                    <a:pt x="25932" y="486333"/>
                  </a:moveTo>
                  <a:lnTo>
                    <a:pt x="0" y="486333"/>
                  </a:lnTo>
                  <a:lnTo>
                    <a:pt x="0" y="55813"/>
                  </a:lnTo>
                  <a:lnTo>
                    <a:pt x="86440" y="55813"/>
                  </a:lnTo>
                  <a:lnTo>
                    <a:pt x="86440" y="0"/>
                  </a:lnTo>
                  <a:lnTo>
                    <a:pt x="352479" y="0"/>
                  </a:lnTo>
                  <a:lnTo>
                    <a:pt x="352479" y="39605"/>
                  </a:lnTo>
                  <a:lnTo>
                    <a:pt x="554177" y="39605"/>
                  </a:lnTo>
                  <a:lnTo>
                    <a:pt x="554177" y="110193"/>
                  </a:lnTo>
                  <a:lnTo>
                    <a:pt x="528245" y="110193"/>
                  </a:lnTo>
                  <a:lnTo>
                    <a:pt x="528245" y="65540"/>
                  </a:lnTo>
                  <a:lnTo>
                    <a:pt x="326548" y="65540"/>
                  </a:lnTo>
                  <a:lnTo>
                    <a:pt x="326548" y="25929"/>
                  </a:lnTo>
                  <a:lnTo>
                    <a:pt x="112371" y="25929"/>
                  </a:lnTo>
                  <a:lnTo>
                    <a:pt x="112371" y="81747"/>
                  </a:lnTo>
                  <a:lnTo>
                    <a:pt x="25932" y="8174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" name="Полилиния: фигура 121">
              <a:extLst>
                <a:ext uri="{FF2B5EF4-FFF2-40B4-BE49-F238E27FC236}">
                  <a16:creationId xmlns="" xmlns:a16="http://schemas.microsoft.com/office/drawing/2014/main" id="{EF30C856-A633-45A8-AAB7-B83DB23E1406}"/>
                </a:ext>
              </a:extLst>
            </p:cNvPr>
            <p:cNvSpPr/>
            <p:nvPr/>
          </p:nvSpPr>
          <p:spPr>
            <a:xfrm>
              <a:off x="5859851" y="4828318"/>
              <a:ext cx="351288" cy="450142"/>
            </a:xfrm>
            <a:custGeom>
              <a:avLst/>
              <a:gdLst>
                <a:gd name="connsiteX0" fmla="*/ 351288 w 351288"/>
                <a:gd name="connsiteY0" fmla="*/ 450143 h 450143"/>
                <a:gd name="connsiteX1" fmla="*/ 325348 w 351288"/>
                <a:gd name="connsiteY1" fmla="*/ 450143 h 450143"/>
                <a:gd name="connsiteX2" fmla="*/ 325348 w 351288"/>
                <a:gd name="connsiteY2" fmla="*/ 94047 h 450143"/>
                <a:gd name="connsiteX3" fmla="*/ 259316 w 351288"/>
                <a:gd name="connsiteY3" fmla="*/ 94047 h 450143"/>
                <a:gd name="connsiteX4" fmla="*/ 259316 w 351288"/>
                <a:gd name="connsiteY4" fmla="*/ 25935 h 450143"/>
                <a:gd name="connsiteX5" fmla="*/ 25928 w 351288"/>
                <a:gd name="connsiteY5" fmla="*/ 25935 h 450143"/>
                <a:gd name="connsiteX6" fmla="*/ 25928 w 351288"/>
                <a:gd name="connsiteY6" fmla="*/ 149206 h 450143"/>
                <a:gd name="connsiteX7" fmla="*/ 0 w 351288"/>
                <a:gd name="connsiteY7" fmla="*/ 149206 h 450143"/>
                <a:gd name="connsiteX8" fmla="*/ 0 w 351288"/>
                <a:gd name="connsiteY8" fmla="*/ 0 h 450143"/>
                <a:gd name="connsiteX9" fmla="*/ 285268 w 351288"/>
                <a:gd name="connsiteY9" fmla="*/ 0 h 450143"/>
                <a:gd name="connsiteX10" fmla="*/ 285268 w 351288"/>
                <a:gd name="connsiteY10" fmla="*/ 68109 h 450143"/>
                <a:gd name="connsiteX11" fmla="*/ 351288 w 351288"/>
                <a:gd name="connsiteY11" fmla="*/ 68109 h 450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1288" h="450143">
                  <a:moveTo>
                    <a:pt x="351288" y="450143"/>
                  </a:moveTo>
                  <a:lnTo>
                    <a:pt x="325348" y="450143"/>
                  </a:lnTo>
                  <a:lnTo>
                    <a:pt x="325348" y="94047"/>
                  </a:lnTo>
                  <a:lnTo>
                    <a:pt x="259316" y="94047"/>
                  </a:lnTo>
                  <a:lnTo>
                    <a:pt x="259316" y="25935"/>
                  </a:lnTo>
                  <a:lnTo>
                    <a:pt x="25928" y="25935"/>
                  </a:lnTo>
                  <a:lnTo>
                    <a:pt x="25928" y="149206"/>
                  </a:lnTo>
                  <a:lnTo>
                    <a:pt x="0" y="149206"/>
                  </a:lnTo>
                  <a:lnTo>
                    <a:pt x="0" y="0"/>
                  </a:lnTo>
                  <a:lnTo>
                    <a:pt x="285268" y="0"/>
                  </a:lnTo>
                  <a:lnTo>
                    <a:pt x="285268" y="68109"/>
                  </a:lnTo>
                  <a:lnTo>
                    <a:pt x="351288" y="6810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7" name="Полилиния: фигура 122">
              <a:extLst>
                <a:ext uri="{FF2B5EF4-FFF2-40B4-BE49-F238E27FC236}">
                  <a16:creationId xmlns="" xmlns:a16="http://schemas.microsoft.com/office/drawing/2014/main" id="{1AF74FFF-73CB-44BA-B9BF-996B635F4C16}"/>
                </a:ext>
              </a:extLst>
            </p:cNvPr>
            <p:cNvSpPr/>
            <p:nvPr/>
          </p:nvSpPr>
          <p:spPr>
            <a:xfrm>
              <a:off x="5528496" y="4748858"/>
              <a:ext cx="25931" cy="282675"/>
            </a:xfrm>
            <a:custGeom>
              <a:avLst/>
              <a:gdLst>
                <a:gd name="connsiteX0" fmla="*/ 25932 w 25931"/>
                <a:gd name="connsiteY0" fmla="*/ 282677 h 282676"/>
                <a:gd name="connsiteX1" fmla="*/ 0 w 25931"/>
                <a:gd name="connsiteY1" fmla="*/ 282677 h 282676"/>
                <a:gd name="connsiteX2" fmla="*/ 0 w 25931"/>
                <a:gd name="connsiteY2" fmla="*/ 0 h 282676"/>
                <a:gd name="connsiteX3" fmla="*/ 25932 w 25931"/>
                <a:gd name="connsiteY3" fmla="*/ 0 h 282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82676">
                  <a:moveTo>
                    <a:pt x="25932" y="282677"/>
                  </a:moveTo>
                  <a:lnTo>
                    <a:pt x="0" y="282677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8" name="Полилиния: фигура 123">
              <a:extLst>
                <a:ext uri="{FF2B5EF4-FFF2-40B4-BE49-F238E27FC236}">
                  <a16:creationId xmlns="" xmlns:a16="http://schemas.microsoft.com/office/drawing/2014/main" id="{F49B55D8-B39B-4598-9155-7EC359AB3A5E}"/>
                </a:ext>
              </a:extLst>
            </p:cNvPr>
            <p:cNvSpPr/>
            <p:nvPr/>
          </p:nvSpPr>
          <p:spPr>
            <a:xfrm>
              <a:off x="6198174" y="4896426"/>
              <a:ext cx="518635" cy="338764"/>
            </a:xfrm>
            <a:custGeom>
              <a:avLst/>
              <a:gdLst>
                <a:gd name="connsiteX0" fmla="*/ 518636 w 518635"/>
                <a:gd name="connsiteY0" fmla="*/ 338765 h 338765"/>
                <a:gd name="connsiteX1" fmla="*/ 278763 w 518635"/>
                <a:gd name="connsiteY1" fmla="*/ 338765 h 338765"/>
                <a:gd name="connsiteX2" fmla="*/ 278763 w 518635"/>
                <a:gd name="connsiteY2" fmla="*/ 251981 h 338765"/>
                <a:gd name="connsiteX3" fmla="*/ 242739 w 518635"/>
                <a:gd name="connsiteY3" fmla="*/ 251981 h 338765"/>
                <a:gd name="connsiteX4" fmla="*/ 242739 w 518635"/>
                <a:gd name="connsiteY4" fmla="*/ 63449 h 338765"/>
                <a:gd name="connsiteX5" fmla="*/ 98681 w 518635"/>
                <a:gd name="connsiteY5" fmla="*/ 63449 h 338765"/>
                <a:gd name="connsiteX6" fmla="*/ 98681 w 518635"/>
                <a:gd name="connsiteY6" fmla="*/ 25934 h 338765"/>
                <a:gd name="connsiteX7" fmla="*/ 0 w 518635"/>
                <a:gd name="connsiteY7" fmla="*/ 25934 h 338765"/>
                <a:gd name="connsiteX8" fmla="*/ 0 w 518635"/>
                <a:gd name="connsiteY8" fmla="*/ 0 h 338765"/>
                <a:gd name="connsiteX9" fmla="*/ 124621 w 518635"/>
                <a:gd name="connsiteY9" fmla="*/ 0 h 338765"/>
                <a:gd name="connsiteX10" fmla="*/ 124621 w 518635"/>
                <a:gd name="connsiteY10" fmla="*/ 37514 h 338765"/>
                <a:gd name="connsiteX11" fmla="*/ 268691 w 518635"/>
                <a:gd name="connsiteY11" fmla="*/ 37514 h 338765"/>
                <a:gd name="connsiteX12" fmla="*/ 268691 w 518635"/>
                <a:gd name="connsiteY12" fmla="*/ 226046 h 338765"/>
                <a:gd name="connsiteX13" fmla="*/ 304703 w 518635"/>
                <a:gd name="connsiteY13" fmla="*/ 226046 h 338765"/>
                <a:gd name="connsiteX14" fmla="*/ 304703 w 518635"/>
                <a:gd name="connsiteY14" fmla="*/ 312830 h 338765"/>
                <a:gd name="connsiteX15" fmla="*/ 518636 w 518635"/>
                <a:gd name="connsiteY15" fmla="*/ 312830 h 338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18635" h="338765">
                  <a:moveTo>
                    <a:pt x="518636" y="338765"/>
                  </a:moveTo>
                  <a:lnTo>
                    <a:pt x="278763" y="338765"/>
                  </a:lnTo>
                  <a:lnTo>
                    <a:pt x="278763" y="251981"/>
                  </a:lnTo>
                  <a:lnTo>
                    <a:pt x="242739" y="251981"/>
                  </a:lnTo>
                  <a:lnTo>
                    <a:pt x="242739" y="63449"/>
                  </a:lnTo>
                  <a:lnTo>
                    <a:pt x="98681" y="63449"/>
                  </a:lnTo>
                  <a:lnTo>
                    <a:pt x="98681" y="25934"/>
                  </a:lnTo>
                  <a:lnTo>
                    <a:pt x="0" y="25934"/>
                  </a:lnTo>
                  <a:lnTo>
                    <a:pt x="0" y="0"/>
                  </a:lnTo>
                  <a:lnTo>
                    <a:pt x="124621" y="0"/>
                  </a:lnTo>
                  <a:lnTo>
                    <a:pt x="124621" y="37514"/>
                  </a:lnTo>
                  <a:lnTo>
                    <a:pt x="268691" y="37514"/>
                  </a:lnTo>
                  <a:lnTo>
                    <a:pt x="268691" y="226046"/>
                  </a:lnTo>
                  <a:lnTo>
                    <a:pt x="304703" y="226046"/>
                  </a:lnTo>
                  <a:lnTo>
                    <a:pt x="304703" y="312830"/>
                  </a:lnTo>
                  <a:lnTo>
                    <a:pt x="518636" y="31283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9" name="Полилиния: фигура 124">
              <a:extLst>
                <a:ext uri="{FF2B5EF4-FFF2-40B4-BE49-F238E27FC236}">
                  <a16:creationId xmlns="" xmlns:a16="http://schemas.microsoft.com/office/drawing/2014/main" id="{1568A683-F76A-4289-A5BE-ECEE93CE1E68}"/>
                </a:ext>
              </a:extLst>
            </p:cNvPr>
            <p:cNvSpPr/>
            <p:nvPr/>
          </p:nvSpPr>
          <p:spPr>
            <a:xfrm>
              <a:off x="6453902" y="4933950"/>
              <a:ext cx="64821" cy="25929"/>
            </a:xfrm>
            <a:custGeom>
              <a:avLst/>
              <a:gdLst>
                <a:gd name="connsiteX0" fmla="*/ 64821 w 64820"/>
                <a:gd name="connsiteY0" fmla="*/ 25929 h 25929"/>
                <a:gd name="connsiteX1" fmla="*/ 0 w 64820"/>
                <a:gd name="connsiteY1" fmla="*/ 25929 h 25929"/>
                <a:gd name="connsiteX2" fmla="*/ 0 w 64820"/>
                <a:gd name="connsiteY2" fmla="*/ 0 h 25929"/>
                <a:gd name="connsiteX3" fmla="*/ 64821 w 64820"/>
                <a:gd name="connsiteY3" fmla="*/ 0 h 25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20" h="25929">
                  <a:moveTo>
                    <a:pt x="64821" y="25929"/>
                  </a:moveTo>
                  <a:lnTo>
                    <a:pt x="0" y="25929"/>
                  </a:lnTo>
                  <a:lnTo>
                    <a:pt x="0" y="0"/>
                  </a:lnTo>
                  <a:lnTo>
                    <a:pt x="6482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0" name="Полилиния: фигура 125">
              <a:extLst>
                <a:ext uri="{FF2B5EF4-FFF2-40B4-BE49-F238E27FC236}">
                  <a16:creationId xmlns="" xmlns:a16="http://schemas.microsoft.com/office/drawing/2014/main" id="{D8029E8D-FE41-4E6A-846E-67F234353948}"/>
                </a:ext>
              </a:extLst>
            </p:cNvPr>
            <p:cNvSpPr/>
            <p:nvPr/>
          </p:nvSpPr>
          <p:spPr>
            <a:xfrm>
              <a:off x="6515116" y="4854721"/>
              <a:ext cx="866574" cy="346653"/>
            </a:xfrm>
            <a:custGeom>
              <a:avLst/>
              <a:gdLst>
                <a:gd name="connsiteX0" fmla="*/ 866576 w 866575"/>
                <a:gd name="connsiteY0" fmla="*/ 346655 h 346654"/>
                <a:gd name="connsiteX1" fmla="*/ 840636 w 866575"/>
                <a:gd name="connsiteY1" fmla="*/ 346655 h 346654"/>
                <a:gd name="connsiteX2" fmla="*/ 840636 w 866575"/>
                <a:gd name="connsiteY2" fmla="*/ 25938 h 346654"/>
                <a:gd name="connsiteX3" fmla="*/ 639673 w 866575"/>
                <a:gd name="connsiteY3" fmla="*/ 25938 h 346654"/>
                <a:gd name="connsiteX4" fmla="*/ 639673 w 866575"/>
                <a:gd name="connsiteY4" fmla="*/ 69605 h 346654"/>
                <a:gd name="connsiteX5" fmla="*/ 423571 w 866575"/>
                <a:gd name="connsiteY5" fmla="*/ 69605 h 346654"/>
                <a:gd name="connsiteX6" fmla="*/ 423571 w 866575"/>
                <a:gd name="connsiteY6" fmla="*/ 143799 h 346654"/>
                <a:gd name="connsiteX7" fmla="*/ 74207 w 866575"/>
                <a:gd name="connsiteY7" fmla="*/ 143799 h 346654"/>
                <a:gd name="connsiteX8" fmla="*/ 74207 w 866575"/>
                <a:gd name="connsiteY8" fmla="*/ 224060 h 346654"/>
                <a:gd name="connsiteX9" fmla="*/ 0 w 866575"/>
                <a:gd name="connsiteY9" fmla="*/ 224060 h 346654"/>
                <a:gd name="connsiteX10" fmla="*/ 0 w 866575"/>
                <a:gd name="connsiteY10" fmla="*/ 198125 h 346654"/>
                <a:gd name="connsiteX11" fmla="*/ 48264 w 866575"/>
                <a:gd name="connsiteY11" fmla="*/ 198125 h 346654"/>
                <a:gd name="connsiteX12" fmla="*/ 48264 w 866575"/>
                <a:gd name="connsiteY12" fmla="*/ 117865 h 346654"/>
                <a:gd name="connsiteX13" fmla="*/ 397628 w 866575"/>
                <a:gd name="connsiteY13" fmla="*/ 117865 h 346654"/>
                <a:gd name="connsiteX14" fmla="*/ 397628 w 866575"/>
                <a:gd name="connsiteY14" fmla="*/ 43661 h 346654"/>
                <a:gd name="connsiteX15" fmla="*/ 613721 w 866575"/>
                <a:gd name="connsiteY15" fmla="*/ 43661 h 346654"/>
                <a:gd name="connsiteX16" fmla="*/ 613721 w 866575"/>
                <a:gd name="connsiteY16" fmla="*/ 0 h 346654"/>
                <a:gd name="connsiteX17" fmla="*/ 866576 w 866575"/>
                <a:gd name="connsiteY17" fmla="*/ 0 h 346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66575" h="346654">
                  <a:moveTo>
                    <a:pt x="866576" y="346655"/>
                  </a:moveTo>
                  <a:lnTo>
                    <a:pt x="840636" y="346655"/>
                  </a:lnTo>
                  <a:lnTo>
                    <a:pt x="840636" y="25938"/>
                  </a:lnTo>
                  <a:lnTo>
                    <a:pt x="639673" y="25938"/>
                  </a:lnTo>
                  <a:lnTo>
                    <a:pt x="639673" y="69605"/>
                  </a:lnTo>
                  <a:lnTo>
                    <a:pt x="423571" y="69605"/>
                  </a:lnTo>
                  <a:lnTo>
                    <a:pt x="423571" y="143799"/>
                  </a:lnTo>
                  <a:lnTo>
                    <a:pt x="74207" y="143799"/>
                  </a:lnTo>
                  <a:lnTo>
                    <a:pt x="74207" y="224060"/>
                  </a:lnTo>
                  <a:lnTo>
                    <a:pt x="0" y="224060"/>
                  </a:lnTo>
                  <a:lnTo>
                    <a:pt x="0" y="198125"/>
                  </a:lnTo>
                  <a:lnTo>
                    <a:pt x="48264" y="198125"/>
                  </a:lnTo>
                  <a:lnTo>
                    <a:pt x="48264" y="117865"/>
                  </a:lnTo>
                  <a:lnTo>
                    <a:pt x="397628" y="117865"/>
                  </a:lnTo>
                  <a:lnTo>
                    <a:pt x="397628" y="43661"/>
                  </a:lnTo>
                  <a:lnTo>
                    <a:pt x="613721" y="43661"/>
                  </a:lnTo>
                  <a:lnTo>
                    <a:pt x="613721" y="0"/>
                  </a:lnTo>
                  <a:lnTo>
                    <a:pt x="8665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1" name="Полилиния: фигура 126">
              <a:extLst>
                <a:ext uri="{FF2B5EF4-FFF2-40B4-BE49-F238E27FC236}">
                  <a16:creationId xmlns="" xmlns:a16="http://schemas.microsoft.com/office/drawing/2014/main" id="{F6E3B80A-B1B0-4624-9D10-8BB75F9CAE2A}"/>
                </a:ext>
              </a:extLst>
            </p:cNvPr>
            <p:cNvSpPr/>
            <p:nvPr/>
          </p:nvSpPr>
          <p:spPr>
            <a:xfrm>
              <a:off x="6912742" y="4735894"/>
              <a:ext cx="214658" cy="175462"/>
            </a:xfrm>
            <a:custGeom>
              <a:avLst/>
              <a:gdLst>
                <a:gd name="connsiteX0" fmla="*/ 25940 w 214659"/>
                <a:gd name="connsiteY0" fmla="*/ 175463 h 175463"/>
                <a:gd name="connsiteX1" fmla="*/ 0 w 214659"/>
                <a:gd name="connsiteY1" fmla="*/ 175463 h 175463"/>
                <a:gd name="connsiteX2" fmla="*/ 0 w 214659"/>
                <a:gd name="connsiteY2" fmla="*/ 0 h 175463"/>
                <a:gd name="connsiteX3" fmla="*/ 137582 w 214659"/>
                <a:gd name="connsiteY3" fmla="*/ 0 h 175463"/>
                <a:gd name="connsiteX4" fmla="*/ 137582 w 214659"/>
                <a:gd name="connsiteY4" fmla="*/ 39605 h 175463"/>
                <a:gd name="connsiteX5" fmla="*/ 214659 w 214659"/>
                <a:gd name="connsiteY5" fmla="*/ 39605 h 175463"/>
                <a:gd name="connsiteX6" fmla="*/ 214659 w 214659"/>
                <a:gd name="connsiteY6" fmla="*/ 65554 h 175463"/>
                <a:gd name="connsiteX7" fmla="*/ 111642 w 214659"/>
                <a:gd name="connsiteY7" fmla="*/ 65554 h 175463"/>
                <a:gd name="connsiteX8" fmla="*/ 111642 w 214659"/>
                <a:gd name="connsiteY8" fmla="*/ 25929 h 175463"/>
                <a:gd name="connsiteX9" fmla="*/ 25940 w 214659"/>
                <a:gd name="connsiteY9" fmla="*/ 25929 h 175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4659" h="175463">
                  <a:moveTo>
                    <a:pt x="25940" y="175463"/>
                  </a:moveTo>
                  <a:lnTo>
                    <a:pt x="0" y="175463"/>
                  </a:lnTo>
                  <a:lnTo>
                    <a:pt x="0" y="0"/>
                  </a:lnTo>
                  <a:lnTo>
                    <a:pt x="137582" y="0"/>
                  </a:lnTo>
                  <a:lnTo>
                    <a:pt x="137582" y="39605"/>
                  </a:lnTo>
                  <a:lnTo>
                    <a:pt x="214659" y="39605"/>
                  </a:lnTo>
                  <a:lnTo>
                    <a:pt x="214659" y="65554"/>
                  </a:lnTo>
                  <a:lnTo>
                    <a:pt x="111642" y="65554"/>
                  </a:lnTo>
                  <a:lnTo>
                    <a:pt x="111642" y="25929"/>
                  </a:lnTo>
                  <a:lnTo>
                    <a:pt x="25940" y="2592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2" name="Полилиния: фигура 127">
              <a:extLst>
                <a:ext uri="{FF2B5EF4-FFF2-40B4-BE49-F238E27FC236}">
                  <a16:creationId xmlns="" xmlns:a16="http://schemas.microsoft.com/office/drawing/2014/main" id="{3EF98592-EDA6-4521-B061-3FD10DF345B3}"/>
                </a:ext>
              </a:extLst>
            </p:cNvPr>
            <p:cNvSpPr/>
            <p:nvPr/>
          </p:nvSpPr>
          <p:spPr>
            <a:xfrm>
              <a:off x="7197267" y="4696287"/>
              <a:ext cx="239883" cy="171400"/>
            </a:xfrm>
            <a:custGeom>
              <a:avLst/>
              <a:gdLst>
                <a:gd name="connsiteX0" fmla="*/ 25943 w 239884"/>
                <a:gd name="connsiteY0" fmla="*/ 171401 h 171400"/>
                <a:gd name="connsiteX1" fmla="*/ 0 w 239884"/>
                <a:gd name="connsiteY1" fmla="*/ 171401 h 171400"/>
                <a:gd name="connsiteX2" fmla="*/ 0 w 239884"/>
                <a:gd name="connsiteY2" fmla="*/ 39610 h 171400"/>
                <a:gd name="connsiteX3" fmla="*/ 50428 w 239884"/>
                <a:gd name="connsiteY3" fmla="*/ 39610 h 171400"/>
                <a:gd name="connsiteX4" fmla="*/ 50428 w 239884"/>
                <a:gd name="connsiteY4" fmla="*/ 0 h 171400"/>
                <a:gd name="connsiteX5" fmla="*/ 144808 w 239884"/>
                <a:gd name="connsiteY5" fmla="*/ 0 h 171400"/>
                <a:gd name="connsiteX6" fmla="*/ 144808 w 239884"/>
                <a:gd name="connsiteY6" fmla="*/ 39610 h 171400"/>
                <a:gd name="connsiteX7" fmla="*/ 184427 w 239884"/>
                <a:gd name="connsiteY7" fmla="*/ 39610 h 171400"/>
                <a:gd name="connsiteX8" fmla="*/ 184427 w 239884"/>
                <a:gd name="connsiteY8" fmla="*/ 79212 h 171400"/>
                <a:gd name="connsiteX9" fmla="*/ 239885 w 239884"/>
                <a:gd name="connsiteY9" fmla="*/ 79212 h 171400"/>
                <a:gd name="connsiteX10" fmla="*/ 239885 w 239884"/>
                <a:gd name="connsiteY10" fmla="*/ 105150 h 171400"/>
                <a:gd name="connsiteX11" fmla="*/ 158487 w 239884"/>
                <a:gd name="connsiteY11" fmla="*/ 105150 h 171400"/>
                <a:gd name="connsiteX12" fmla="*/ 158487 w 239884"/>
                <a:gd name="connsiteY12" fmla="*/ 65545 h 171400"/>
                <a:gd name="connsiteX13" fmla="*/ 118857 w 239884"/>
                <a:gd name="connsiteY13" fmla="*/ 65545 h 171400"/>
                <a:gd name="connsiteX14" fmla="*/ 118857 w 239884"/>
                <a:gd name="connsiteY14" fmla="*/ 25935 h 171400"/>
                <a:gd name="connsiteX15" fmla="*/ 76368 w 239884"/>
                <a:gd name="connsiteY15" fmla="*/ 25935 h 171400"/>
                <a:gd name="connsiteX16" fmla="*/ 76368 w 239884"/>
                <a:gd name="connsiteY16" fmla="*/ 65545 h 171400"/>
                <a:gd name="connsiteX17" fmla="*/ 25943 w 239884"/>
                <a:gd name="connsiteY17" fmla="*/ 65545 h 17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9884" h="171400">
                  <a:moveTo>
                    <a:pt x="25943" y="171401"/>
                  </a:moveTo>
                  <a:lnTo>
                    <a:pt x="0" y="171401"/>
                  </a:lnTo>
                  <a:lnTo>
                    <a:pt x="0" y="39610"/>
                  </a:lnTo>
                  <a:lnTo>
                    <a:pt x="50428" y="39610"/>
                  </a:lnTo>
                  <a:lnTo>
                    <a:pt x="50428" y="0"/>
                  </a:lnTo>
                  <a:lnTo>
                    <a:pt x="144808" y="0"/>
                  </a:lnTo>
                  <a:lnTo>
                    <a:pt x="144808" y="39610"/>
                  </a:lnTo>
                  <a:lnTo>
                    <a:pt x="184427" y="39610"/>
                  </a:lnTo>
                  <a:lnTo>
                    <a:pt x="184427" y="79212"/>
                  </a:lnTo>
                  <a:lnTo>
                    <a:pt x="239885" y="79212"/>
                  </a:lnTo>
                  <a:lnTo>
                    <a:pt x="239885" y="105150"/>
                  </a:lnTo>
                  <a:lnTo>
                    <a:pt x="158487" y="105150"/>
                  </a:lnTo>
                  <a:lnTo>
                    <a:pt x="158487" y="65545"/>
                  </a:lnTo>
                  <a:lnTo>
                    <a:pt x="118857" y="65545"/>
                  </a:lnTo>
                  <a:lnTo>
                    <a:pt x="118857" y="25935"/>
                  </a:lnTo>
                  <a:lnTo>
                    <a:pt x="76368" y="25935"/>
                  </a:lnTo>
                  <a:lnTo>
                    <a:pt x="76368" y="65545"/>
                  </a:lnTo>
                  <a:lnTo>
                    <a:pt x="25943" y="6554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3" name="Полилиния: фигура 128">
              <a:extLst>
                <a:ext uri="{FF2B5EF4-FFF2-40B4-BE49-F238E27FC236}">
                  <a16:creationId xmlns="" xmlns:a16="http://schemas.microsoft.com/office/drawing/2014/main" id="{78A09AF3-4689-4FD8-B38E-25FCDB3A348F}"/>
                </a:ext>
              </a:extLst>
            </p:cNvPr>
            <p:cNvSpPr/>
            <p:nvPr/>
          </p:nvSpPr>
          <p:spPr>
            <a:xfrm>
              <a:off x="7427777" y="4735885"/>
              <a:ext cx="231237" cy="263237"/>
            </a:xfrm>
            <a:custGeom>
              <a:avLst/>
              <a:gdLst>
                <a:gd name="connsiteX0" fmla="*/ 25940 w 231236"/>
                <a:gd name="connsiteY0" fmla="*/ 263238 h 263237"/>
                <a:gd name="connsiteX1" fmla="*/ 0 w 231236"/>
                <a:gd name="connsiteY1" fmla="*/ 263238 h 263237"/>
                <a:gd name="connsiteX2" fmla="*/ 0 w 231236"/>
                <a:gd name="connsiteY2" fmla="*/ 0 h 263237"/>
                <a:gd name="connsiteX3" fmla="*/ 152007 w 231236"/>
                <a:gd name="connsiteY3" fmla="*/ 0 h 263237"/>
                <a:gd name="connsiteX4" fmla="*/ 152007 w 231236"/>
                <a:gd name="connsiteY4" fmla="*/ 39613 h 263237"/>
                <a:gd name="connsiteX5" fmla="*/ 231236 w 231236"/>
                <a:gd name="connsiteY5" fmla="*/ 39613 h 263237"/>
                <a:gd name="connsiteX6" fmla="*/ 231236 w 231236"/>
                <a:gd name="connsiteY6" fmla="*/ 220857 h 263237"/>
                <a:gd name="connsiteX7" fmla="*/ 205293 w 231236"/>
                <a:gd name="connsiteY7" fmla="*/ 220857 h 263237"/>
                <a:gd name="connsiteX8" fmla="*/ 205293 w 231236"/>
                <a:gd name="connsiteY8" fmla="*/ 65562 h 263237"/>
                <a:gd name="connsiteX9" fmla="*/ 126059 w 231236"/>
                <a:gd name="connsiteY9" fmla="*/ 65562 h 263237"/>
                <a:gd name="connsiteX10" fmla="*/ 126059 w 231236"/>
                <a:gd name="connsiteY10" fmla="*/ 25934 h 263237"/>
                <a:gd name="connsiteX11" fmla="*/ 25940 w 231236"/>
                <a:gd name="connsiteY11" fmla="*/ 25934 h 263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1236" h="263237">
                  <a:moveTo>
                    <a:pt x="25940" y="263238"/>
                  </a:moveTo>
                  <a:lnTo>
                    <a:pt x="0" y="263238"/>
                  </a:lnTo>
                  <a:lnTo>
                    <a:pt x="0" y="0"/>
                  </a:lnTo>
                  <a:lnTo>
                    <a:pt x="152007" y="0"/>
                  </a:lnTo>
                  <a:lnTo>
                    <a:pt x="152007" y="39613"/>
                  </a:lnTo>
                  <a:lnTo>
                    <a:pt x="231236" y="39613"/>
                  </a:lnTo>
                  <a:lnTo>
                    <a:pt x="231236" y="220857"/>
                  </a:lnTo>
                  <a:lnTo>
                    <a:pt x="205293" y="220857"/>
                  </a:lnTo>
                  <a:lnTo>
                    <a:pt x="205293" y="65562"/>
                  </a:lnTo>
                  <a:lnTo>
                    <a:pt x="126059" y="65562"/>
                  </a:lnTo>
                  <a:lnTo>
                    <a:pt x="126059" y="25934"/>
                  </a:lnTo>
                  <a:lnTo>
                    <a:pt x="25940" y="25934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4" name="Полилиния: фигура 129">
              <a:extLst>
                <a:ext uri="{FF2B5EF4-FFF2-40B4-BE49-F238E27FC236}">
                  <a16:creationId xmlns="" xmlns:a16="http://schemas.microsoft.com/office/drawing/2014/main" id="{3BBA1DE3-76CA-4074-90AA-E81492CC121E}"/>
                </a:ext>
              </a:extLst>
            </p:cNvPr>
            <p:cNvSpPr/>
            <p:nvPr/>
          </p:nvSpPr>
          <p:spPr>
            <a:xfrm>
              <a:off x="6847668" y="5188411"/>
              <a:ext cx="1248578" cy="264797"/>
            </a:xfrm>
            <a:custGeom>
              <a:avLst/>
              <a:gdLst>
                <a:gd name="connsiteX0" fmla="*/ 1248579 w 1248578"/>
                <a:gd name="connsiteY0" fmla="*/ 264797 h 264797"/>
                <a:gd name="connsiteX1" fmla="*/ 976394 w 1248578"/>
                <a:gd name="connsiteY1" fmla="*/ 264797 h 264797"/>
                <a:gd name="connsiteX2" fmla="*/ 976394 w 1248578"/>
                <a:gd name="connsiteY2" fmla="*/ 102531 h 264797"/>
                <a:gd name="connsiteX3" fmla="*/ 940670 w 1248578"/>
                <a:gd name="connsiteY3" fmla="*/ 66817 h 264797"/>
                <a:gd name="connsiteX4" fmla="*/ 398078 w 1248578"/>
                <a:gd name="connsiteY4" fmla="*/ 66817 h 264797"/>
                <a:gd name="connsiteX5" fmla="*/ 357202 w 1248578"/>
                <a:gd name="connsiteY5" fmla="*/ 25938 h 264797"/>
                <a:gd name="connsiteX6" fmla="*/ 0 w 1248578"/>
                <a:gd name="connsiteY6" fmla="*/ 25938 h 264797"/>
                <a:gd name="connsiteX7" fmla="*/ 0 w 1248578"/>
                <a:gd name="connsiteY7" fmla="*/ 0 h 264797"/>
                <a:gd name="connsiteX8" fmla="*/ 367947 w 1248578"/>
                <a:gd name="connsiteY8" fmla="*/ 0 h 264797"/>
                <a:gd name="connsiteX9" fmla="*/ 408826 w 1248578"/>
                <a:gd name="connsiteY9" fmla="*/ 40879 h 264797"/>
                <a:gd name="connsiteX10" fmla="*/ 951415 w 1248578"/>
                <a:gd name="connsiteY10" fmla="*/ 40879 h 264797"/>
                <a:gd name="connsiteX11" fmla="*/ 1002334 w 1248578"/>
                <a:gd name="connsiteY11" fmla="*/ 91779 h 264797"/>
                <a:gd name="connsiteX12" fmla="*/ 1002334 w 1248578"/>
                <a:gd name="connsiteY12" fmla="*/ 238862 h 264797"/>
                <a:gd name="connsiteX13" fmla="*/ 1248579 w 1248578"/>
                <a:gd name="connsiteY13" fmla="*/ 238862 h 264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48578" h="264797">
                  <a:moveTo>
                    <a:pt x="1248579" y="264797"/>
                  </a:moveTo>
                  <a:lnTo>
                    <a:pt x="976394" y="264797"/>
                  </a:lnTo>
                  <a:lnTo>
                    <a:pt x="976394" y="102531"/>
                  </a:lnTo>
                  <a:lnTo>
                    <a:pt x="940670" y="66817"/>
                  </a:lnTo>
                  <a:lnTo>
                    <a:pt x="398078" y="66817"/>
                  </a:lnTo>
                  <a:lnTo>
                    <a:pt x="357202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367947" y="0"/>
                  </a:lnTo>
                  <a:lnTo>
                    <a:pt x="408826" y="40879"/>
                  </a:lnTo>
                  <a:lnTo>
                    <a:pt x="951415" y="40879"/>
                  </a:lnTo>
                  <a:lnTo>
                    <a:pt x="1002334" y="91779"/>
                  </a:lnTo>
                  <a:lnTo>
                    <a:pt x="1002334" y="238862"/>
                  </a:lnTo>
                  <a:lnTo>
                    <a:pt x="1248579" y="23886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5" name="Полилиния: фигура 130">
              <a:extLst>
                <a:ext uri="{FF2B5EF4-FFF2-40B4-BE49-F238E27FC236}">
                  <a16:creationId xmlns="" xmlns:a16="http://schemas.microsoft.com/office/drawing/2014/main" id="{8CEFD673-D375-400E-8447-03A2AAB44450}"/>
                </a:ext>
              </a:extLst>
            </p:cNvPr>
            <p:cNvSpPr/>
            <p:nvPr/>
          </p:nvSpPr>
          <p:spPr>
            <a:xfrm>
              <a:off x="6904100" y="5348047"/>
              <a:ext cx="236276" cy="333456"/>
            </a:xfrm>
            <a:custGeom>
              <a:avLst/>
              <a:gdLst>
                <a:gd name="connsiteX0" fmla="*/ 236278 w 236277"/>
                <a:gd name="connsiteY0" fmla="*/ 333458 h 333458"/>
                <a:gd name="connsiteX1" fmla="*/ 210335 w 236277"/>
                <a:gd name="connsiteY1" fmla="*/ 333458 h 333458"/>
                <a:gd name="connsiteX2" fmla="*/ 210335 w 236277"/>
                <a:gd name="connsiteY2" fmla="*/ 54750 h 333458"/>
                <a:gd name="connsiteX3" fmla="*/ 109482 w 236277"/>
                <a:gd name="connsiteY3" fmla="*/ 54750 h 333458"/>
                <a:gd name="connsiteX4" fmla="*/ 109482 w 236277"/>
                <a:gd name="connsiteY4" fmla="*/ 25940 h 333458"/>
                <a:gd name="connsiteX5" fmla="*/ 0 w 236277"/>
                <a:gd name="connsiteY5" fmla="*/ 25940 h 333458"/>
                <a:gd name="connsiteX6" fmla="*/ 0 w 236277"/>
                <a:gd name="connsiteY6" fmla="*/ 0 h 333458"/>
                <a:gd name="connsiteX7" fmla="*/ 135421 w 236277"/>
                <a:gd name="connsiteY7" fmla="*/ 0 h 333458"/>
                <a:gd name="connsiteX8" fmla="*/ 135421 w 236277"/>
                <a:gd name="connsiteY8" fmla="*/ 28815 h 333458"/>
                <a:gd name="connsiteX9" fmla="*/ 236278 w 236277"/>
                <a:gd name="connsiteY9" fmla="*/ 28815 h 333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277" h="333458">
                  <a:moveTo>
                    <a:pt x="236278" y="333458"/>
                  </a:moveTo>
                  <a:lnTo>
                    <a:pt x="210335" y="333458"/>
                  </a:lnTo>
                  <a:lnTo>
                    <a:pt x="210335" y="54750"/>
                  </a:lnTo>
                  <a:lnTo>
                    <a:pt x="109482" y="54750"/>
                  </a:lnTo>
                  <a:lnTo>
                    <a:pt x="109482" y="25940"/>
                  </a:lnTo>
                  <a:lnTo>
                    <a:pt x="0" y="25940"/>
                  </a:lnTo>
                  <a:lnTo>
                    <a:pt x="0" y="0"/>
                  </a:lnTo>
                  <a:lnTo>
                    <a:pt x="135421" y="0"/>
                  </a:lnTo>
                  <a:lnTo>
                    <a:pt x="135421" y="28815"/>
                  </a:lnTo>
                  <a:lnTo>
                    <a:pt x="236278" y="2881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" name="Полилиния: фигура 131">
              <a:extLst>
                <a:ext uri="{FF2B5EF4-FFF2-40B4-BE49-F238E27FC236}">
                  <a16:creationId xmlns="" xmlns:a16="http://schemas.microsoft.com/office/drawing/2014/main" id="{5086A28F-1ABA-431E-88B1-09109A14ED46}"/>
                </a:ext>
              </a:extLst>
            </p:cNvPr>
            <p:cNvSpPr/>
            <p:nvPr/>
          </p:nvSpPr>
          <p:spPr>
            <a:xfrm>
              <a:off x="7127402" y="5427261"/>
              <a:ext cx="872877" cy="254242"/>
            </a:xfrm>
            <a:custGeom>
              <a:avLst/>
              <a:gdLst>
                <a:gd name="connsiteX0" fmla="*/ 872878 w 872877"/>
                <a:gd name="connsiteY0" fmla="*/ 254243 h 254242"/>
                <a:gd name="connsiteX1" fmla="*/ 846926 w 872877"/>
                <a:gd name="connsiteY1" fmla="*/ 254243 h 254242"/>
                <a:gd name="connsiteX2" fmla="*/ 846926 w 872877"/>
                <a:gd name="connsiteY2" fmla="*/ 166886 h 254242"/>
                <a:gd name="connsiteX3" fmla="*/ 786992 w 872877"/>
                <a:gd name="connsiteY3" fmla="*/ 106965 h 254242"/>
                <a:gd name="connsiteX4" fmla="*/ 577700 w 872877"/>
                <a:gd name="connsiteY4" fmla="*/ 106965 h 254242"/>
                <a:gd name="connsiteX5" fmla="*/ 577700 w 872877"/>
                <a:gd name="connsiteY5" fmla="*/ 25943 h 254242"/>
                <a:gd name="connsiteX6" fmla="*/ 340729 w 872877"/>
                <a:gd name="connsiteY6" fmla="*/ 25943 h 254242"/>
                <a:gd name="connsiteX7" fmla="*/ 340729 w 872877"/>
                <a:gd name="connsiteY7" fmla="*/ 65690 h 254242"/>
                <a:gd name="connsiteX8" fmla="*/ 175052 w 872877"/>
                <a:gd name="connsiteY8" fmla="*/ 65690 h 254242"/>
                <a:gd name="connsiteX9" fmla="*/ 175052 w 872877"/>
                <a:gd name="connsiteY9" fmla="*/ 106965 h 254242"/>
                <a:gd name="connsiteX10" fmla="*/ 0 w 872877"/>
                <a:gd name="connsiteY10" fmla="*/ 106965 h 254242"/>
                <a:gd name="connsiteX11" fmla="*/ 0 w 872877"/>
                <a:gd name="connsiteY11" fmla="*/ 81030 h 254242"/>
                <a:gd name="connsiteX12" fmla="*/ 149100 w 872877"/>
                <a:gd name="connsiteY12" fmla="*/ 81030 h 254242"/>
                <a:gd name="connsiteX13" fmla="*/ 149100 w 872877"/>
                <a:gd name="connsiteY13" fmla="*/ 39753 h 254242"/>
                <a:gd name="connsiteX14" fmla="*/ 314777 w 872877"/>
                <a:gd name="connsiteY14" fmla="*/ 39753 h 254242"/>
                <a:gd name="connsiteX15" fmla="*/ 314777 w 872877"/>
                <a:gd name="connsiteY15" fmla="*/ 0 h 254242"/>
                <a:gd name="connsiteX16" fmla="*/ 603652 w 872877"/>
                <a:gd name="connsiteY16" fmla="*/ 0 h 254242"/>
                <a:gd name="connsiteX17" fmla="*/ 603652 w 872877"/>
                <a:gd name="connsiteY17" fmla="*/ 81030 h 254242"/>
                <a:gd name="connsiteX18" fmla="*/ 797750 w 872877"/>
                <a:gd name="connsiteY18" fmla="*/ 81030 h 254242"/>
                <a:gd name="connsiteX19" fmla="*/ 872878 w 872877"/>
                <a:gd name="connsiteY19" fmla="*/ 156140 h 254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72877" h="254242">
                  <a:moveTo>
                    <a:pt x="872878" y="254243"/>
                  </a:moveTo>
                  <a:lnTo>
                    <a:pt x="846926" y="254243"/>
                  </a:lnTo>
                  <a:lnTo>
                    <a:pt x="846926" y="166886"/>
                  </a:lnTo>
                  <a:lnTo>
                    <a:pt x="786992" y="106965"/>
                  </a:lnTo>
                  <a:lnTo>
                    <a:pt x="577700" y="106965"/>
                  </a:lnTo>
                  <a:lnTo>
                    <a:pt x="577700" y="25943"/>
                  </a:lnTo>
                  <a:lnTo>
                    <a:pt x="340729" y="25943"/>
                  </a:lnTo>
                  <a:lnTo>
                    <a:pt x="340729" y="65690"/>
                  </a:lnTo>
                  <a:lnTo>
                    <a:pt x="175052" y="65690"/>
                  </a:lnTo>
                  <a:lnTo>
                    <a:pt x="175052" y="106965"/>
                  </a:lnTo>
                  <a:lnTo>
                    <a:pt x="0" y="106965"/>
                  </a:lnTo>
                  <a:lnTo>
                    <a:pt x="0" y="81030"/>
                  </a:lnTo>
                  <a:lnTo>
                    <a:pt x="149100" y="81030"/>
                  </a:lnTo>
                  <a:lnTo>
                    <a:pt x="149100" y="39753"/>
                  </a:lnTo>
                  <a:lnTo>
                    <a:pt x="314777" y="39753"/>
                  </a:lnTo>
                  <a:lnTo>
                    <a:pt x="314777" y="0"/>
                  </a:lnTo>
                  <a:lnTo>
                    <a:pt x="603652" y="0"/>
                  </a:lnTo>
                  <a:lnTo>
                    <a:pt x="603652" y="81030"/>
                  </a:lnTo>
                  <a:lnTo>
                    <a:pt x="797750" y="81030"/>
                  </a:lnTo>
                  <a:lnTo>
                    <a:pt x="872878" y="15614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" name="Полилиния: фигура 132">
              <a:extLst>
                <a:ext uri="{FF2B5EF4-FFF2-40B4-BE49-F238E27FC236}">
                  <a16:creationId xmlns="" xmlns:a16="http://schemas.microsoft.com/office/drawing/2014/main" id="{6F902C1F-D0B2-4884-8E87-C58622A9EC4D}"/>
                </a:ext>
              </a:extLst>
            </p:cNvPr>
            <p:cNvSpPr/>
            <p:nvPr/>
          </p:nvSpPr>
          <p:spPr>
            <a:xfrm>
              <a:off x="7427777" y="5003037"/>
              <a:ext cx="342897" cy="236882"/>
            </a:xfrm>
            <a:custGeom>
              <a:avLst/>
              <a:gdLst>
                <a:gd name="connsiteX0" fmla="*/ 25940 w 342898"/>
                <a:gd name="connsiteY0" fmla="*/ 236882 h 236882"/>
                <a:gd name="connsiteX1" fmla="*/ 0 w 342898"/>
                <a:gd name="connsiteY1" fmla="*/ 236882 h 236882"/>
                <a:gd name="connsiteX2" fmla="*/ 0 w 342898"/>
                <a:gd name="connsiteY2" fmla="*/ 43876 h 236882"/>
                <a:gd name="connsiteX3" fmla="*/ 83233 w 342898"/>
                <a:gd name="connsiteY3" fmla="*/ 43876 h 236882"/>
                <a:gd name="connsiteX4" fmla="*/ 127133 w 342898"/>
                <a:gd name="connsiteY4" fmla="*/ 0 h 236882"/>
                <a:gd name="connsiteX5" fmla="*/ 342899 w 342898"/>
                <a:gd name="connsiteY5" fmla="*/ 0 h 236882"/>
                <a:gd name="connsiteX6" fmla="*/ 342899 w 342898"/>
                <a:gd name="connsiteY6" fmla="*/ 181542 h 236882"/>
                <a:gd name="connsiteX7" fmla="*/ 316947 w 342898"/>
                <a:gd name="connsiteY7" fmla="*/ 181542 h 236882"/>
                <a:gd name="connsiteX8" fmla="*/ 316947 w 342898"/>
                <a:gd name="connsiteY8" fmla="*/ 25934 h 236882"/>
                <a:gd name="connsiteX9" fmla="*/ 137881 w 342898"/>
                <a:gd name="connsiteY9" fmla="*/ 25934 h 236882"/>
                <a:gd name="connsiteX10" fmla="*/ 93991 w 342898"/>
                <a:gd name="connsiteY10" fmla="*/ 69810 h 236882"/>
                <a:gd name="connsiteX11" fmla="*/ 25940 w 342898"/>
                <a:gd name="connsiteY11" fmla="*/ 69810 h 236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42898" h="236882">
                  <a:moveTo>
                    <a:pt x="25940" y="236882"/>
                  </a:moveTo>
                  <a:lnTo>
                    <a:pt x="0" y="236882"/>
                  </a:lnTo>
                  <a:lnTo>
                    <a:pt x="0" y="43876"/>
                  </a:lnTo>
                  <a:lnTo>
                    <a:pt x="83233" y="43876"/>
                  </a:lnTo>
                  <a:lnTo>
                    <a:pt x="127133" y="0"/>
                  </a:lnTo>
                  <a:lnTo>
                    <a:pt x="342899" y="0"/>
                  </a:lnTo>
                  <a:lnTo>
                    <a:pt x="342899" y="181542"/>
                  </a:lnTo>
                  <a:lnTo>
                    <a:pt x="316947" y="181542"/>
                  </a:lnTo>
                  <a:lnTo>
                    <a:pt x="316947" y="25934"/>
                  </a:lnTo>
                  <a:lnTo>
                    <a:pt x="137881" y="25934"/>
                  </a:lnTo>
                  <a:lnTo>
                    <a:pt x="93991" y="69810"/>
                  </a:lnTo>
                  <a:lnTo>
                    <a:pt x="25940" y="6981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8" name="Полилиния: фигура 133">
              <a:extLst>
                <a:ext uri="{FF2B5EF4-FFF2-40B4-BE49-F238E27FC236}">
                  <a16:creationId xmlns="" xmlns:a16="http://schemas.microsoft.com/office/drawing/2014/main" id="{4B13D9C4-5CFA-417D-892A-6FAB7625DBD9}"/>
                </a:ext>
              </a:extLst>
            </p:cNvPr>
            <p:cNvSpPr/>
            <p:nvPr/>
          </p:nvSpPr>
          <p:spPr>
            <a:xfrm>
              <a:off x="7700063" y="4879928"/>
              <a:ext cx="198093" cy="79946"/>
            </a:xfrm>
            <a:custGeom>
              <a:avLst/>
              <a:gdLst>
                <a:gd name="connsiteX0" fmla="*/ 198093 w 198093"/>
                <a:gd name="connsiteY0" fmla="*/ 79947 h 79946"/>
                <a:gd name="connsiteX1" fmla="*/ 84279 w 198093"/>
                <a:gd name="connsiteY1" fmla="*/ 79947 h 79946"/>
                <a:gd name="connsiteX2" fmla="*/ 84279 w 198093"/>
                <a:gd name="connsiteY2" fmla="*/ 25943 h 79946"/>
                <a:gd name="connsiteX3" fmla="*/ 0 w 198093"/>
                <a:gd name="connsiteY3" fmla="*/ 25943 h 79946"/>
                <a:gd name="connsiteX4" fmla="*/ 0 w 198093"/>
                <a:gd name="connsiteY4" fmla="*/ 0 h 79946"/>
                <a:gd name="connsiteX5" fmla="*/ 110219 w 198093"/>
                <a:gd name="connsiteY5" fmla="*/ 0 h 79946"/>
                <a:gd name="connsiteX6" fmla="*/ 110219 w 198093"/>
                <a:gd name="connsiteY6" fmla="*/ 54012 h 79946"/>
                <a:gd name="connsiteX7" fmla="*/ 198093 w 198093"/>
                <a:gd name="connsiteY7" fmla="*/ 54012 h 79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093" h="79946">
                  <a:moveTo>
                    <a:pt x="198093" y="79947"/>
                  </a:moveTo>
                  <a:lnTo>
                    <a:pt x="84279" y="79947"/>
                  </a:lnTo>
                  <a:lnTo>
                    <a:pt x="84279" y="25943"/>
                  </a:lnTo>
                  <a:lnTo>
                    <a:pt x="0" y="25943"/>
                  </a:lnTo>
                  <a:lnTo>
                    <a:pt x="0" y="0"/>
                  </a:lnTo>
                  <a:lnTo>
                    <a:pt x="110219" y="0"/>
                  </a:lnTo>
                  <a:lnTo>
                    <a:pt x="110219" y="54012"/>
                  </a:lnTo>
                  <a:lnTo>
                    <a:pt x="198093" y="5401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9" name="Полилиния: фигура 134">
              <a:extLst>
                <a:ext uri="{FF2B5EF4-FFF2-40B4-BE49-F238E27FC236}">
                  <a16:creationId xmlns="" xmlns:a16="http://schemas.microsoft.com/office/drawing/2014/main" id="{ED3ADC39-CB75-4A56-BB74-941BB81515D6}"/>
                </a:ext>
              </a:extLst>
            </p:cNvPr>
            <p:cNvSpPr/>
            <p:nvPr/>
          </p:nvSpPr>
          <p:spPr>
            <a:xfrm>
              <a:off x="7898154" y="3861091"/>
              <a:ext cx="1039453" cy="1098783"/>
            </a:xfrm>
            <a:custGeom>
              <a:avLst/>
              <a:gdLst>
                <a:gd name="connsiteX0" fmla="*/ 398356 w 1039454"/>
                <a:gd name="connsiteY0" fmla="*/ 1098787 h 1098786"/>
                <a:gd name="connsiteX1" fmla="*/ 156311 w 1039454"/>
                <a:gd name="connsiteY1" fmla="*/ 1098787 h 1098786"/>
                <a:gd name="connsiteX2" fmla="*/ 156311 w 1039454"/>
                <a:gd name="connsiteY2" fmla="*/ 1044783 h 1098786"/>
                <a:gd name="connsiteX3" fmla="*/ 0 w 1039454"/>
                <a:gd name="connsiteY3" fmla="*/ 1044783 h 1098786"/>
                <a:gd name="connsiteX4" fmla="*/ 0 w 1039454"/>
                <a:gd name="connsiteY4" fmla="*/ 1018840 h 1098786"/>
                <a:gd name="connsiteX5" fmla="*/ 182254 w 1039454"/>
                <a:gd name="connsiteY5" fmla="*/ 1018840 h 1098786"/>
                <a:gd name="connsiteX6" fmla="*/ 182254 w 1039454"/>
                <a:gd name="connsiteY6" fmla="*/ 1072852 h 1098786"/>
                <a:gd name="connsiteX7" fmla="*/ 372416 w 1039454"/>
                <a:gd name="connsiteY7" fmla="*/ 1072852 h 1098786"/>
                <a:gd name="connsiteX8" fmla="*/ 372416 w 1039454"/>
                <a:gd name="connsiteY8" fmla="*/ 480439 h 1098786"/>
                <a:gd name="connsiteX9" fmla="*/ 437249 w 1039454"/>
                <a:gd name="connsiteY9" fmla="*/ 444441 h 1098786"/>
                <a:gd name="connsiteX10" fmla="*/ 437249 w 1039454"/>
                <a:gd name="connsiteY10" fmla="*/ 368425 h 1098786"/>
                <a:gd name="connsiteX11" fmla="*/ 548790 w 1039454"/>
                <a:gd name="connsiteY11" fmla="*/ 312674 h 1098786"/>
                <a:gd name="connsiteX12" fmla="*/ 716596 w 1039454"/>
                <a:gd name="connsiteY12" fmla="*/ 0 h 1098786"/>
                <a:gd name="connsiteX13" fmla="*/ 882886 w 1039454"/>
                <a:gd name="connsiteY13" fmla="*/ 302262 h 1098786"/>
                <a:gd name="connsiteX14" fmla="*/ 1009754 w 1039454"/>
                <a:gd name="connsiteY14" fmla="*/ 302262 h 1098786"/>
                <a:gd name="connsiteX15" fmla="*/ 1039455 w 1039454"/>
                <a:gd name="connsiteY15" fmla="*/ 370127 h 1098786"/>
                <a:gd name="connsiteX16" fmla="*/ 1039455 w 1039454"/>
                <a:gd name="connsiteY16" fmla="*/ 927386 h 1098786"/>
                <a:gd name="connsiteX17" fmla="*/ 1013515 w 1039454"/>
                <a:gd name="connsiteY17" fmla="*/ 927386 h 1098786"/>
                <a:gd name="connsiteX18" fmla="*/ 1013515 w 1039454"/>
                <a:gd name="connsiteY18" fmla="*/ 375554 h 1098786"/>
                <a:gd name="connsiteX19" fmla="*/ 992797 w 1039454"/>
                <a:gd name="connsiteY19" fmla="*/ 328191 h 1098786"/>
                <a:gd name="connsiteX20" fmla="*/ 867548 w 1039454"/>
                <a:gd name="connsiteY20" fmla="*/ 328191 h 1098786"/>
                <a:gd name="connsiteX21" fmla="*/ 716883 w 1039454"/>
                <a:gd name="connsiteY21" fmla="*/ 54312 h 1098786"/>
                <a:gd name="connsiteX22" fmla="*/ 567742 w 1039454"/>
                <a:gd name="connsiteY22" fmla="*/ 332183 h 1098786"/>
                <a:gd name="connsiteX23" fmla="*/ 463189 w 1039454"/>
                <a:gd name="connsiteY23" fmla="*/ 384456 h 1098786"/>
                <a:gd name="connsiteX24" fmla="*/ 463189 w 1039454"/>
                <a:gd name="connsiteY24" fmla="*/ 459682 h 1098786"/>
                <a:gd name="connsiteX25" fmla="*/ 398356 w 1039454"/>
                <a:gd name="connsiteY25" fmla="*/ 495698 h 109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039454" h="1098786">
                  <a:moveTo>
                    <a:pt x="398356" y="1098787"/>
                  </a:moveTo>
                  <a:lnTo>
                    <a:pt x="156311" y="1098787"/>
                  </a:lnTo>
                  <a:lnTo>
                    <a:pt x="156311" y="1044783"/>
                  </a:lnTo>
                  <a:lnTo>
                    <a:pt x="0" y="1044783"/>
                  </a:lnTo>
                  <a:lnTo>
                    <a:pt x="0" y="1018840"/>
                  </a:lnTo>
                  <a:lnTo>
                    <a:pt x="182254" y="1018840"/>
                  </a:lnTo>
                  <a:lnTo>
                    <a:pt x="182254" y="1072852"/>
                  </a:lnTo>
                  <a:lnTo>
                    <a:pt x="372416" y="1072852"/>
                  </a:lnTo>
                  <a:lnTo>
                    <a:pt x="372416" y="480439"/>
                  </a:lnTo>
                  <a:lnTo>
                    <a:pt x="437249" y="444441"/>
                  </a:lnTo>
                  <a:lnTo>
                    <a:pt x="437249" y="368425"/>
                  </a:lnTo>
                  <a:lnTo>
                    <a:pt x="548790" y="312674"/>
                  </a:lnTo>
                  <a:lnTo>
                    <a:pt x="716596" y="0"/>
                  </a:lnTo>
                  <a:lnTo>
                    <a:pt x="882886" y="302262"/>
                  </a:lnTo>
                  <a:lnTo>
                    <a:pt x="1009754" y="302262"/>
                  </a:lnTo>
                  <a:lnTo>
                    <a:pt x="1039455" y="370127"/>
                  </a:lnTo>
                  <a:lnTo>
                    <a:pt x="1039455" y="927386"/>
                  </a:lnTo>
                  <a:lnTo>
                    <a:pt x="1013515" y="927386"/>
                  </a:lnTo>
                  <a:lnTo>
                    <a:pt x="1013515" y="375554"/>
                  </a:lnTo>
                  <a:lnTo>
                    <a:pt x="992797" y="328191"/>
                  </a:lnTo>
                  <a:lnTo>
                    <a:pt x="867548" y="328191"/>
                  </a:lnTo>
                  <a:lnTo>
                    <a:pt x="716883" y="54312"/>
                  </a:lnTo>
                  <a:lnTo>
                    <a:pt x="567742" y="332183"/>
                  </a:lnTo>
                  <a:lnTo>
                    <a:pt x="463189" y="384456"/>
                  </a:lnTo>
                  <a:lnTo>
                    <a:pt x="463189" y="459682"/>
                  </a:lnTo>
                  <a:lnTo>
                    <a:pt x="398356" y="49569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0" name="Полилиния: фигура 135">
              <a:extLst>
                <a:ext uri="{FF2B5EF4-FFF2-40B4-BE49-F238E27FC236}">
                  <a16:creationId xmlns="" xmlns:a16="http://schemas.microsoft.com/office/drawing/2014/main" id="{99614BED-7800-4343-A37D-3B089DD1A9FF}"/>
                </a:ext>
              </a:extLst>
            </p:cNvPr>
            <p:cNvSpPr/>
            <p:nvPr/>
          </p:nvSpPr>
          <p:spPr>
            <a:xfrm>
              <a:off x="8130106" y="4942154"/>
              <a:ext cx="71860" cy="739349"/>
            </a:xfrm>
            <a:custGeom>
              <a:avLst/>
              <a:gdLst>
                <a:gd name="connsiteX0" fmla="*/ 25943 w 71861"/>
                <a:gd name="connsiteY0" fmla="*/ 739351 h 739351"/>
                <a:gd name="connsiteX1" fmla="*/ 0 w 71861"/>
                <a:gd name="connsiteY1" fmla="*/ 739351 h 739351"/>
                <a:gd name="connsiteX2" fmla="*/ 0 w 71861"/>
                <a:gd name="connsiteY2" fmla="*/ 121195 h 739351"/>
                <a:gd name="connsiteX3" fmla="*/ 47713 w 71861"/>
                <a:gd name="connsiteY3" fmla="*/ 0 h 739351"/>
                <a:gd name="connsiteX4" fmla="*/ 71861 w 71861"/>
                <a:gd name="connsiteY4" fmla="*/ 9515 h 739351"/>
                <a:gd name="connsiteX5" fmla="*/ 25943 w 71861"/>
                <a:gd name="connsiteY5" fmla="*/ 126117 h 739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61" h="739351">
                  <a:moveTo>
                    <a:pt x="25943" y="739351"/>
                  </a:moveTo>
                  <a:lnTo>
                    <a:pt x="0" y="739351"/>
                  </a:lnTo>
                  <a:lnTo>
                    <a:pt x="0" y="121195"/>
                  </a:lnTo>
                  <a:lnTo>
                    <a:pt x="47713" y="0"/>
                  </a:lnTo>
                  <a:lnTo>
                    <a:pt x="71861" y="9515"/>
                  </a:lnTo>
                  <a:lnTo>
                    <a:pt x="25943" y="12611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1" name="Полилиния: фигура 136">
              <a:extLst>
                <a:ext uri="{FF2B5EF4-FFF2-40B4-BE49-F238E27FC236}">
                  <a16:creationId xmlns="" xmlns:a16="http://schemas.microsoft.com/office/drawing/2014/main" id="{C8BAC56A-59A9-46CC-B5D9-41E53781236E}"/>
                </a:ext>
              </a:extLst>
            </p:cNvPr>
            <p:cNvSpPr/>
            <p:nvPr/>
          </p:nvSpPr>
          <p:spPr>
            <a:xfrm>
              <a:off x="8917703" y="4220964"/>
              <a:ext cx="754645" cy="928881"/>
            </a:xfrm>
            <a:custGeom>
              <a:avLst/>
              <a:gdLst>
                <a:gd name="connsiteX0" fmla="*/ 754646 w 754645"/>
                <a:gd name="connsiteY0" fmla="*/ 928884 h 928884"/>
                <a:gd name="connsiteX1" fmla="*/ 728702 w 754645"/>
                <a:gd name="connsiteY1" fmla="*/ 928884 h 928884"/>
                <a:gd name="connsiteX2" fmla="*/ 728702 w 754645"/>
                <a:gd name="connsiteY2" fmla="*/ 25929 h 928884"/>
                <a:gd name="connsiteX3" fmla="*/ 118743 w 754645"/>
                <a:gd name="connsiteY3" fmla="*/ 25929 h 928884"/>
                <a:gd name="connsiteX4" fmla="*/ 13870 w 754645"/>
                <a:gd name="connsiteY4" fmla="*/ 92345 h 928884"/>
                <a:gd name="connsiteX5" fmla="*/ 0 w 754645"/>
                <a:gd name="connsiteY5" fmla="*/ 70426 h 928884"/>
                <a:gd name="connsiteX6" fmla="*/ 111221 w 754645"/>
                <a:gd name="connsiteY6" fmla="*/ 0 h 928884"/>
                <a:gd name="connsiteX7" fmla="*/ 754646 w 754645"/>
                <a:gd name="connsiteY7" fmla="*/ 0 h 928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4645" h="928884">
                  <a:moveTo>
                    <a:pt x="754646" y="928884"/>
                  </a:moveTo>
                  <a:lnTo>
                    <a:pt x="728702" y="928884"/>
                  </a:lnTo>
                  <a:lnTo>
                    <a:pt x="728702" y="25929"/>
                  </a:lnTo>
                  <a:lnTo>
                    <a:pt x="118743" y="25929"/>
                  </a:lnTo>
                  <a:lnTo>
                    <a:pt x="13870" y="92345"/>
                  </a:lnTo>
                  <a:lnTo>
                    <a:pt x="0" y="70426"/>
                  </a:lnTo>
                  <a:lnTo>
                    <a:pt x="111221" y="0"/>
                  </a:lnTo>
                  <a:lnTo>
                    <a:pt x="7546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2" name="Полилиния: фигура 137">
              <a:extLst>
                <a:ext uri="{FF2B5EF4-FFF2-40B4-BE49-F238E27FC236}">
                  <a16:creationId xmlns="" xmlns:a16="http://schemas.microsoft.com/office/drawing/2014/main" id="{28674FEA-A1BE-4824-A7F9-58274822F64D}"/>
                </a:ext>
              </a:extLst>
            </p:cNvPr>
            <p:cNvSpPr/>
            <p:nvPr/>
          </p:nvSpPr>
          <p:spPr>
            <a:xfrm>
              <a:off x="9025585" y="4223087"/>
              <a:ext cx="124521" cy="650903"/>
            </a:xfrm>
            <a:custGeom>
              <a:avLst/>
              <a:gdLst>
                <a:gd name="connsiteX0" fmla="*/ 124523 w 124522"/>
                <a:gd name="connsiteY0" fmla="*/ 650905 h 650905"/>
                <a:gd name="connsiteX1" fmla="*/ 98582 w 124522"/>
                <a:gd name="connsiteY1" fmla="*/ 650905 h 650905"/>
                <a:gd name="connsiteX2" fmla="*/ 98582 w 124522"/>
                <a:gd name="connsiteY2" fmla="*/ 86268 h 650905"/>
                <a:gd name="connsiteX3" fmla="*/ 0 w 124522"/>
                <a:gd name="connsiteY3" fmla="*/ 21684 h 650905"/>
                <a:gd name="connsiteX4" fmla="*/ 14202 w 124522"/>
                <a:gd name="connsiteY4" fmla="*/ 0 h 650905"/>
                <a:gd name="connsiteX5" fmla="*/ 124523 w 124522"/>
                <a:gd name="connsiteY5" fmla="*/ 72256 h 650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4522" h="650905">
                  <a:moveTo>
                    <a:pt x="124523" y="650905"/>
                  </a:moveTo>
                  <a:lnTo>
                    <a:pt x="98582" y="650905"/>
                  </a:lnTo>
                  <a:lnTo>
                    <a:pt x="98582" y="86268"/>
                  </a:lnTo>
                  <a:lnTo>
                    <a:pt x="0" y="21684"/>
                  </a:lnTo>
                  <a:lnTo>
                    <a:pt x="14202" y="0"/>
                  </a:lnTo>
                  <a:lnTo>
                    <a:pt x="124523" y="7225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3" name="Полилиния: фигура 138">
              <a:extLst>
                <a:ext uri="{FF2B5EF4-FFF2-40B4-BE49-F238E27FC236}">
                  <a16:creationId xmlns="" xmlns:a16="http://schemas.microsoft.com/office/drawing/2014/main" id="{EA3C4349-57D3-4A6B-9583-9D78B5B86169}"/>
                </a:ext>
              </a:extLst>
            </p:cNvPr>
            <p:cNvSpPr/>
            <p:nvPr/>
          </p:nvSpPr>
          <p:spPr>
            <a:xfrm>
              <a:off x="9137125" y="4289375"/>
              <a:ext cx="447082" cy="25938"/>
            </a:xfrm>
            <a:custGeom>
              <a:avLst/>
              <a:gdLst>
                <a:gd name="connsiteX0" fmla="*/ 447083 w 447082"/>
                <a:gd name="connsiteY0" fmla="*/ 25938 h 25937"/>
                <a:gd name="connsiteX1" fmla="*/ 0 w 447082"/>
                <a:gd name="connsiteY1" fmla="*/ 25938 h 25937"/>
                <a:gd name="connsiteX2" fmla="*/ 0 w 447082"/>
                <a:gd name="connsiteY2" fmla="*/ 0 h 25937"/>
                <a:gd name="connsiteX3" fmla="*/ 447083 w 447082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7082" h="25937">
                  <a:moveTo>
                    <a:pt x="447083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4470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4" name="Полилиния: фигура 139">
              <a:extLst>
                <a:ext uri="{FF2B5EF4-FFF2-40B4-BE49-F238E27FC236}">
                  <a16:creationId xmlns="" xmlns:a16="http://schemas.microsoft.com/office/drawing/2014/main" id="{13DDAF7E-2DCE-4B05-A25D-0CED03A2DF76}"/>
                </a:ext>
              </a:extLst>
            </p:cNvPr>
            <p:cNvSpPr/>
            <p:nvPr/>
          </p:nvSpPr>
          <p:spPr>
            <a:xfrm>
              <a:off x="9484339" y="4302336"/>
              <a:ext cx="25940" cy="115236"/>
            </a:xfrm>
            <a:custGeom>
              <a:avLst/>
              <a:gdLst>
                <a:gd name="connsiteX0" fmla="*/ 25940 w 25940"/>
                <a:gd name="connsiteY0" fmla="*/ 115237 h 115236"/>
                <a:gd name="connsiteX1" fmla="*/ 0 w 25940"/>
                <a:gd name="connsiteY1" fmla="*/ 115237 h 115236"/>
                <a:gd name="connsiteX2" fmla="*/ 0 w 25940"/>
                <a:gd name="connsiteY2" fmla="*/ 0 h 115236"/>
                <a:gd name="connsiteX3" fmla="*/ 25940 w 25940"/>
                <a:gd name="connsiteY3" fmla="*/ 0 h 11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115236">
                  <a:moveTo>
                    <a:pt x="25940" y="115237"/>
                  </a:moveTo>
                  <a:lnTo>
                    <a:pt x="0" y="115237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5" name="Полилиния: фигура 140">
              <a:extLst>
                <a:ext uri="{FF2B5EF4-FFF2-40B4-BE49-F238E27FC236}">
                  <a16:creationId xmlns="" xmlns:a16="http://schemas.microsoft.com/office/drawing/2014/main" id="{6A5DEDF5-9DD5-4B2F-8F6F-84F4B5136DC8}"/>
                </a:ext>
              </a:extLst>
            </p:cNvPr>
            <p:cNvSpPr/>
            <p:nvPr/>
          </p:nvSpPr>
          <p:spPr>
            <a:xfrm>
              <a:off x="9206999" y="4302348"/>
              <a:ext cx="25940" cy="849822"/>
            </a:xfrm>
            <a:custGeom>
              <a:avLst/>
              <a:gdLst>
                <a:gd name="connsiteX0" fmla="*/ 25940 w 25940"/>
                <a:gd name="connsiteY0" fmla="*/ 849823 h 849823"/>
                <a:gd name="connsiteX1" fmla="*/ 0 w 25940"/>
                <a:gd name="connsiteY1" fmla="*/ 849823 h 849823"/>
                <a:gd name="connsiteX2" fmla="*/ 0 w 25940"/>
                <a:gd name="connsiteY2" fmla="*/ 0 h 849823"/>
                <a:gd name="connsiteX3" fmla="*/ 25940 w 25940"/>
                <a:gd name="connsiteY3" fmla="*/ 0 h 84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849823">
                  <a:moveTo>
                    <a:pt x="25940" y="849823"/>
                  </a:moveTo>
                  <a:lnTo>
                    <a:pt x="0" y="849823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6" name="Полилиния: фигура 141">
              <a:extLst>
                <a:ext uri="{FF2B5EF4-FFF2-40B4-BE49-F238E27FC236}">
                  <a16:creationId xmlns="" xmlns:a16="http://schemas.microsoft.com/office/drawing/2014/main" id="{5A8DE98A-4D5E-4DE6-927E-DF3F57B0CF1B}"/>
                </a:ext>
              </a:extLst>
            </p:cNvPr>
            <p:cNvSpPr/>
            <p:nvPr/>
          </p:nvSpPr>
          <p:spPr>
            <a:xfrm>
              <a:off x="9292015" y="4404607"/>
              <a:ext cx="254277" cy="747560"/>
            </a:xfrm>
            <a:custGeom>
              <a:avLst/>
              <a:gdLst>
                <a:gd name="connsiteX0" fmla="*/ 254278 w 254277"/>
                <a:gd name="connsiteY0" fmla="*/ 747562 h 747562"/>
                <a:gd name="connsiteX1" fmla="*/ 228338 w 254277"/>
                <a:gd name="connsiteY1" fmla="*/ 747562 h 747562"/>
                <a:gd name="connsiteX2" fmla="*/ 228338 w 254277"/>
                <a:gd name="connsiteY2" fmla="*/ 25944 h 747562"/>
                <a:gd name="connsiteX3" fmla="*/ 0 w 254277"/>
                <a:gd name="connsiteY3" fmla="*/ 25944 h 747562"/>
                <a:gd name="connsiteX4" fmla="*/ 0 w 254277"/>
                <a:gd name="connsiteY4" fmla="*/ 0 h 747562"/>
                <a:gd name="connsiteX5" fmla="*/ 254278 w 254277"/>
                <a:gd name="connsiteY5" fmla="*/ 0 h 74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4277" h="747562">
                  <a:moveTo>
                    <a:pt x="254278" y="747562"/>
                  </a:moveTo>
                  <a:lnTo>
                    <a:pt x="228338" y="747562"/>
                  </a:lnTo>
                  <a:lnTo>
                    <a:pt x="228338" y="25944"/>
                  </a:lnTo>
                  <a:lnTo>
                    <a:pt x="0" y="25944"/>
                  </a:lnTo>
                  <a:lnTo>
                    <a:pt x="0" y="0"/>
                  </a:lnTo>
                  <a:lnTo>
                    <a:pt x="2542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7" name="Полилиния: фигура 142">
              <a:extLst>
                <a:ext uri="{FF2B5EF4-FFF2-40B4-BE49-F238E27FC236}">
                  <a16:creationId xmlns="" xmlns:a16="http://schemas.microsoft.com/office/drawing/2014/main" id="{43D6D49C-EB47-4B11-82EF-A08B32078B79}"/>
                </a:ext>
              </a:extLst>
            </p:cNvPr>
            <p:cNvSpPr/>
            <p:nvPr/>
          </p:nvSpPr>
          <p:spPr>
            <a:xfrm>
              <a:off x="8202135" y="4775499"/>
              <a:ext cx="859372" cy="585520"/>
            </a:xfrm>
            <a:custGeom>
              <a:avLst/>
              <a:gdLst>
                <a:gd name="connsiteX0" fmla="*/ 25940 w 859373"/>
                <a:gd name="connsiteY0" fmla="*/ 585523 h 585522"/>
                <a:gd name="connsiteX1" fmla="*/ 0 w 859373"/>
                <a:gd name="connsiteY1" fmla="*/ 585523 h 585522"/>
                <a:gd name="connsiteX2" fmla="*/ 0 w 859373"/>
                <a:gd name="connsiteY2" fmla="*/ 290560 h 585522"/>
                <a:gd name="connsiteX3" fmla="*/ 234276 w 859373"/>
                <a:gd name="connsiteY3" fmla="*/ 290560 h 585522"/>
                <a:gd name="connsiteX4" fmla="*/ 400180 w 859373"/>
                <a:gd name="connsiteY4" fmla="*/ 124676 h 585522"/>
                <a:gd name="connsiteX5" fmla="*/ 468771 w 859373"/>
                <a:gd name="connsiteY5" fmla="*/ 124676 h 585522"/>
                <a:gd name="connsiteX6" fmla="*/ 540643 w 859373"/>
                <a:gd name="connsiteY6" fmla="*/ 52822 h 585522"/>
                <a:gd name="connsiteX7" fmla="*/ 620647 w 859373"/>
                <a:gd name="connsiteY7" fmla="*/ 52822 h 585522"/>
                <a:gd name="connsiteX8" fmla="*/ 685468 w 859373"/>
                <a:gd name="connsiteY8" fmla="*/ 0 h 585522"/>
                <a:gd name="connsiteX9" fmla="*/ 859373 w 859373"/>
                <a:gd name="connsiteY9" fmla="*/ 0 h 585522"/>
                <a:gd name="connsiteX10" fmla="*/ 859373 w 859373"/>
                <a:gd name="connsiteY10" fmla="*/ 25949 h 585522"/>
                <a:gd name="connsiteX11" fmla="*/ 694701 w 859373"/>
                <a:gd name="connsiteY11" fmla="*/ 25949 h 585522"/>
                <a:gd name="connsiteX12" fmla="*/ 629868 w 859373"/>
                <a:gd name="connsiteY12" fmla="*/ 78757 h 585522"/>
                <a:gd name="connsiteX13" fmla="*/ 551389 w 859373"/>
                <a:gd name="connsiteY13" fmla="*/ 78757 h 585522"/>
                <a:gd name="connsiteX14" fmla="*/ 479508 w 859373"/>
                <a:gd name="connsiteY14" fmla="*/ 150620 h 585522"/>
                <a:gd name="connsiteX15" fmla="*/ 410925 w 859373"/>
                <a:gd name="connsiteY15" fmla="*/ 150620 h 585522"/>
                <a:gd name="connsiteX16" fmla="*/ 245036 w 859373"/>
                <a:gd name="connsiteY16" fmla="*/ 316495 h 585522"/>
                <a:gd name="connsiteX17" fmla="*/ 25940 w 859373"/>
                <a:gd name="connsiteY17" fmla="*/ 316495 h 58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59373" h="585522">
                  <a:moveTo>
                    <a:pt x="25940" y="585523"/>
                  </a:moveTo>
                  <a:lnTo>
                    <a:pt x="0" y="585523"/>
                  </a:lnTo>
                  <a:lnTo>
                    <a:pt x="0" y="290560"/>
                  </a:lnTo>
                  <a:lnTo>
                    <a:pt x="234276" y="290560"/>
                  </a:lnTo>
                  <a:lnTo>
                    <a:pt x="400180" y="124676"/>
                  </a:lnTo>
                  <a:lnTo>
                    <a:pt x="468771" y="124676"/>
                  </a:lnTo>
                  <a:lnTo>
                    <a:pt x="540643" y="52822"/>
                  </a:lnTo>
                  <a:lnTo>
                    <a:pt x="620647" y="52822"/>
                  </a:lnTo>
                  <a:lnTo>
                    <a:pt x="685468" y="0"/>
                  </a:lnTo>
                  <a:lnTo>
                    <a:pt x="859373" y="0"/>
                  </a:lnTo>
                  <a:lnTo>
                    <a:pt x="859373" y="25949"/>
                  </a:lnTo>
                  <a:lnTo>
                    <a:pt x="694701" y="25949"/>
                  </a:lnTo>
                  <a:lnTo>
                    <a:pt x="629868" y="78757"/>
                  </a:lnTo>
                  <a:lnTo>
                    <a:pt x="551389" y="78757"/>
                  </a:lnTo>
                  <a:lnTo>
                    <a:pt x="479508" y="150620"/>
                  </a:lnTo>
                  <a:lnTo>
                    <a:pt x="410925" y="150620"/>
                  </a:lnTo>
                  <a:lnTo>
                    <a:pt x="245036" y="316495"/>
                  </a:lnTo>
                  <a:lnTo>
                    <a:pt x="25940" y="31649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8" name="Полилиния: фигура 143">
              <a:extLst>
                <a:ext uri="{FF2B5EF4-FFF2-40B4-BE49-F238E27FC236}">
                  <a16:creationId xmlns="" xmlns:a16="http://schemas.microsoft.com/office/drawing/2014/main" id="{82419A59-FC3D-4D98-A273-181E9C159DFA}"/>
                </a:ext>
              </a:extLst>
            </p:cNvPr>
            <p:cNvSpPr/>
            <p:nvPr/>
          </p:nvSpPr>
          <p:spPr>
            <a:xfrm>
              <a:off x="8883050" y="4779291"/>
              <a:ext cx="178451" cy="117123"/>
            </a:xfrm>
            <a:custGeom>
              <a:avLst/>
              <a:gdLst>
                <a:gd name="connsiteX0" fmla="*/ 178453 w 178452"/>
                <a:gd name="connsiteY0" fmla="*/ 117124 h 117123"/>
                <a:gd name="connsiteX1" fmla="*/ 98797 w 178452"/>
                <a:gd name="connsiteY1" fmla="*/ 117124 h 117123"/>
                <a:gd name="connsiteX2" fmla="*/ 0 w 178452"/>
                <a:gd name="connsiteY2" fmla="*/ 18350 h 117123"/>
                <a:gd name="connsiteX3" fmla="*/ 18340 w 178452"/>
                <a:gd name="connsiteY3" fmla="*/ 0 h 117123"/>
                <a:gd name="connsiteX4" fmla="*/ 109534 w 178452"/>
                <a:gd name="connsiteY4" fmla="*/ 91186 h 117123"/>
                <a:gd name="connsiteX5" fmla="*/ 178453 w 178452"/>
                <a:gd name="connsiteY5" fmla="*/ 91186 h 117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452" h="117123">
                  <a:moveTo>
                    <a:pt x="178453" y="117124"/>
                  </a:moveTo>
                  <a:lnTo>
                    <a:pt x="98797" y="117124"/>
                  </a:lnTo>
                  <a:lnTo>
                    <a:pt x="0" y="18350"/>
                  </a:lnTo>
                  <a:lnTo>
                    <a:pt x="18340" y="0"/>
                  </a:lnTo>
                  <a:lnTo>
                    <a:pt x="109534" y="91186"/>
                  </a:lnTo>
                  <a:lnTo>
                    <a:pt x="178453" y="91186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9" name="Полилиния: фигура 144">
              <a:extLst>
                <a:ext uri="{FF2B5EF4-FFF2-40B4-BE49-F238E27FC236}">
                  <a16:creationId xmlns="" xmlns:a16="http://schemas.microsoft.com/office/drawing/2014/main" id="{B195392B-FB91-4BED-8191-9CFACCFFEB43}"/>
                </a:ext>
              </a:extLst>
            </p:cNvPr>
            <p:cNvSpPr/>
            <p:nvPr/>
          </p:nvSpPr>
          <p:spPr>
            <a:xfrm>
              <a:off x="8738974" y="4832112"/>
              <a:ext cx="237885" cy="140387"/>
            </a:xfrm>
            <a:custGeom>
              <a:avLst/>
              <a:gdLst>
                <a:gd name="connsiteX0" fmla="*/ 237886 w 237886"/>
                <a:gd name="connsiteY0" fmla="*/ 140388 h 140387"/>
                <a:gd name="connsiteX1" fmla="*/ 122082 w 237886"/>
                <a:gd name="connsiteY1" fmla="*/ 140388 h 140387"/>
                <a:gd name="connsiteX2" fmla="*/ 0 w 237886"/>
                <a:gd name="connsiteY2" fmla="*/ 18348 h 140387"/>
                <a:gd name="connsiteX3" fmla="*/ 18351 w 237886"/>
                <a:gd name="connsiteY3" fmla="*/ 0 h 140387"/>
                <a:gd name="connsiteX4" fmla="*/ 132831 w 237886"/>
                <a:gd name="connsiteY4" fmla="*/ 114453 h 140387"/>
                <a:gd name="connsiteX5" fmla="*/ 237886 w 237886"/>
                <a:gd name="connsiteY5" fmla="*/ 114453 h 14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7886" h="140387">
                  <a:moveTo>
                    <a:pt x="237886" y="140388"/>
                  </a:moveTo>
                  <a:lnTo>
                    <a:pt x="122082" y="140388"/>
                  </a:lnTo>
                  <a:lnTo>
                    <a:pt x="0" y="18348"/>
                  </a:lnTo>
                  <a:lnTo>
                    <a:pt x="18351" y="0"/>
                  </a:lnTo>
                  <a:lnTo>
                    <a:pt x="132831" y="114453"/>
                  </a:lnTo>
                  <a:lnTo>
                    <a:pt x="237886" y="114453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0" name="Полилиния: фигура 145">
              <a:extLst>
                <a:ext uri="{FF2B5EF4-FFF2-40B4-BE49-F238E27FC236}">
                  <a16:creationId xmlns="" xmlns:a16="http://schemas.microsoft.com/office/drawing/2014/main" id="{394A60F8-6A40-4DF0-8688-10D659601AA7}"/>
                </a:ext>
              </a:extLst>
            </p:cNvPr>
            <p:cNvSpPr/>
            <p:nvPr/>
          </p:nvSpPr>
          <p:spPr>
            <a:xfrm>
              <a:off x="8598515" y="4903981"/>
              <a:ext cx="221674" cy="128137"/>
            </a:xfrm>
            <a:custGeom>
              <a:avLst/>
              <a:gdLst>
                <a:gd name="connsiteX0" fmla="*/ 221675 w 221675"/>
                <a:gd name="connsiteY0" fmla="*/ 128138 h 128137"/>
                <a:gd name="connsiteX1" fmla="*/ 109827 w 221675"/>
                <a:gd name="connsiteY1" fmla="*/ 128138 h 128137"/>
                <a:gd name="connsiteX2" fmla="*/ 0 w 221675"/>
                <a:gd name="connsiteY2" fmla="*/ 18348 h 128137"/>
                <a:gd name="connsiteX3" fmla="*/ 18348 w 221675"/>
                <a:gd name="connsiteY3" fmla="*/ 0 h 128137"/>
                <a:gd name="connsiteX4" fmla="*/ 120575 w 221675"/>
                <a:gd name="connsiteY4" fmla="*/ 102209 h 128137"/>
                <a:gd name="connsiteX5" fmla="*/ 221675 w 221675"/>
                <a:gd name="connsiteY5" fmla="*/ 102209 h 12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675" h="128137">
                  <a:moveTo>
                    <a:pt x="221675" y="128138"/>
                  </a:moveTo>
                  <a:lnTo>
                    <a:pt x="109827" y="128138"/>
                  </a:lnTo>
                  <a:lnTo>
                    <a:pt x="0" y="18348"/>
                  </a:lnTo>
                  <a:lnTo>
                    <a:pt x="18348" y="0"/>
                  </a:lnTo>
                  <a:lnTo>
                    <a:pt x="120575" y="102209"/>
                  </a:lnTo>
                  <a:lnTo>
                    <a:pt x="221675" y="10220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1" name="Полилиния: фигура 146">
              <a:extLst>
                <a:ext uri="{FF2B5EF4-FFF2-40B4-BE49-F238E27FC236}">
                  <a16:creationId xmlns="" xmlns:a16="http://schemas.microsoft.com/office/drawing/2014/main" id="{3BDE6C2C-1E37-419B-AE25-4D5526A94DAE}"/>
                </a:ext>
              </a:extLst>
            </p:cNvPr>
            <p:cNvSpPr/>
            <p:nvPr/>
          </p:nvSpPr>
          <p:spPr>
            <a:xfrm>
              <a:off x="8545512" y="4956980"/>
              <a:ext cx="591623" cy="191428"/>
            </a:xfrm>
            <a:custGeom>
              <a:avLst/>
              <a:gdLst>
                <a:gd name="connsiteX0" fmla="*/ 591623 w 591623"/>
                <a:gd name="connsiteY0" fmla="*/ 191430 h 191429"/>
                <a:gd name="connsiteX1" fmla="*/ 155460 w 591623"/>
                <a:gd name="connsiteY1" fmla="*/ 191430 h 191429"/>
                <a:gd name="connsiteX2" fmla="*/ 155460 w 591623"/>
                <a:gd name="connsiteY2" fmla="*/ 127920 h 191429"/>
                <a:gd name="connsiteX3" fmla="*/ 109592 w 591623"/>
                <a:gd name="connsiteY3" fmla="*/ 127920 h 191429"/>
                <a:gd name="connsiteX4" fmla="*/ 0 w 591623"/>
                <a:gd name="connsiteY4" fmla="*/ 18348 h 191429"/>
                <a:gd name="connsiteX5" fmla="*/ 18337 w 591623"/>
                <a:gd name="connsiteY5" fmla="*/ 0 h 191429"/>
                <a:gd name="connsiteX6" fmla="*/ 120340 w 591623"/>
                <a:gd name="connsiteY6" fmla="*/ 101982 h 191429"/>
                <a:gd name="connsiteX7" fmla="*/ 181400 w 591623"/>
                <a:gd name="connsiteY7" fmla="*/ 101982 h 191429"/>
                <a:gd name="connsiteX8" fmla="*/ 181400 w 591623"/>
                <a:gd name="connsiteY8" fmla="*/ 165495 h 191429"/>
                <a:gd name="connsiteX9" fmla="*/ 591623 w 591623"/>
                <a:gd name="connsiteY9" fmla="*/ 165495 h 191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1623" h="191429">
                  <a:moveTo>
                    <a:pt x="591623" y="191430"/>
                  </a:moveTo>
                  <a:lnTo>
                    <a:pt x="155460" y="191430"/>
                  </a:lnTo>
                  <a:lnTo>
                    <a:pt x="155460" y="127920"/>
                  </a:lnTo>
                  <a:lnTo>
                    <a:pt x="109592" y="127920"/>
                  </a:lnTo>
                  <a:lnTo>
                    <a:pt x="0" y="18348"/>
                  </a:lnTo>
                  <a:lnTo>
                    <a:pt x="18337" y="0"/>
                  </a:lnTo>
                  <a:lnTo>
                    <a:pt x="120340" y="101982"/>
                  </a:lnTo>
                  <a:lnTo>
                    <a:pt x="181400" y="101982"/>
                  </a:lnTo>
                  <a:lnTo>
                    <a:pt x="181400" y="165495"/>
                  </a:lnTo>
                  <a:lnTo>
                    <a:pt x="591623" y="16549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2" name="Полилиния: фигура 147">
              <a:extLst>
                <a:ext uri="{FF2B5EF4-FFF2-40B4-BE49-F238E27FC236}">
                  <a16:creationId xmlns="" xmlns:a16="http://schemas.microsoft.com/office/drawing/2014/main" id="{CCA5DB0D-C021-4FDE-AA9F-D3394997FCEF}"/>
                </a:ext>
              </a:extLst>
            </p:cNvPr>
            <p:cNvSpPr/>
            <p:nvPr/>
          </p:nvSpPr>
          <p:spPr>
            <a:xfrm>
              <a:off x="8236715" y="5467015"/>
              <a:ext cx="1068264" cy="214488"/>
            </a:xfrm>
            <a:custGeom>
              <a:avLst/>
              <a:gdLst>
                <a:gd name="connsiteX0" fmla="*/ 1068265 w 1068264"/>
                <a:gd name="connsiteY0" fmla="*/ 214490 h 214489"/>
                <a:gd name="connsiteX1" fmla="*/ 1042325 w 1068264"/>
                <a:gd name="connsiteY1" fmla="*/ 214490 h 214489"/>
                <a:gd name="connsiteX2" fmla="*/ 1042325 w 1068264"/>
                <a:gd name="connsiteY2" fmla="*/ 25938 h 214489"/>
                <a:gd name="connsiteX3" fmla="*/ 0 w 1068264"/>
                <a:gd name="connsiteY3" fmla="*/ 25938 h 214489"/>
                <a:gd name="connsiteX4" fmla="*/ 0 w 1068264"/>
                <a:gd name="connsiteY4" fmla="*/ 0 h 214489"/>
                <a:gd name="connsiteX5" fmla="*/ 1068265 w 1068264"/>
                <a:gd name="connsiteY5" fmla="*/ 0 h 21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8264" h="214489">
                  <a:moveTo>
                    <a:pt x="1068265" y="214490"/>
                  </a:moveTo>
                  <a:lnTo>
                    <a:pt x="1042325" y="214490"/>
                  </a:lnTo>
                  <a:lnTo>
                    <a:pt x="1042325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06826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3" name="Полилиния: фигура 148">
              <a:extLst>
                <a:ext uri="{FF2B5EF4-FFF2-40B4-BE49-F238E27FC236}">
                  <a16:creationId xmlns="" xmlns:a16="http://schemas.microsoft.com/office/drawing/2014/main" id="{AAFE6B74-F0D0-4BB7-9EB3-E25E40C169BB}"/>
                </a:ext>
              </a:extLst>
            </p:cNvPr>
            <p:cNvSpPr/>
            <p:nvPr/>
          </p:nvSpPr>
          <p:spPr>
            <a:xfrm>
              <a:off x="8281376" y="5123826"/>
              <a:ext cx="356932" cy="356163"/>
            </a:xfrm>
            <a:custGeom>
              <a:avLst/>
              <a:gdLst>
                <a:gd name="connsiteX0" fmla="*/ 25940 w 356933"/>
                <a:gd name="connsiteY0" fmla="*/ 356163 h 356163"/>
                <a:gd name="connsiteX1" fmla="*/ 0 w 356933"/>
                <a:gd name="connsiteY1" fmla="*/ 356163 h 356163"/>
                <a:gd name="connsiteX2" fmla="*/ 0 w 356933"/>
                <a:gd name="connsiteY2" fmla="*/ 123393 h 356163"/>
                <a:gd name="connsiteX3" fmla="*/ 36012 w 356933"/>
                <a:gd name="connsiteY3" fmla="*/ 123393 h 356163"/>
                <a:gd name="connsiteX4" fmla="*/ 36012 w 356933"/>
                <a:gd name="connsiteY4" fmla="*/ 93027 h 356163"/>
                <a:gd name="connsiteX5" fmla="*/ 129078 w 356933"/>
                <a:gd name="connsiteY5" fmla="*/ 0 h 356163"/>
                <a:gd name="connsiteX6" fmla="*/ 356934 w 356933"/>
                <a:gd name="connsiteY6" fmla="*/ 0 h 356163"/>
                <a:gd name="connsiteX7" fmla="*/ 356934 w 356933"/>
                <a:gd name="connsiteY7" fmla="*/ 25935 h 356163"/>
                <a:gd name="connsiteX8" fmla="*/ 139827 w 356933"/>
                <a:gd name="connsiteY8" fmla="*/ 25935 h 356163"/>
                <a:gd name="connsiteX9" fmla="*/ 61963 w 356933"/>
                <a:gd name="connsiteY9" fmla="*/ 103774 h 356163"/>
                <a:gd name="connsiteX10" fmla="*/ 61963 w 356933"/>
                <a:gd name="connsiteY10" fmla="*/ 149327 h 356163"/>
                <a:gd name="connsiteX11" fmla="*/ 25940 w 356933"/>
                <a:gd name="connsiteY11" fmla="*/ 149327 h 35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6933" h="356163">
                  <a:moveTo>
                    <a:pt x="25940" y="356163"/>
                  </a:moveTo>
                  <a:lnTo>
                    <a:pt x="0" y="356163"/>
                  </a:lnTo>
                  <a:lnTo>
                    <a:pt x="0" y="123393"/>
                  </a:lnTo>
                  <a:lnTo>
                    <a:pt x="36012" y="123393"/>
                  </a:lnTo>
                  <a:lnTo>
                    <a:pt x="36012" y="93027"/>
                  </a:lnTo>
                  <a:lnTo>
                    <a:pt x="129078" y="0"/>
                  </a:lnTo>
                  <a:lnTo>
                    <a:pt x="356934" y="0"/>
                  </a:lnTo>
                  <a:lnTo>
                    <a:pt x="356934" y="25935"/>
                  </a:lnTo>
                  <a:lnTo>
                    <a:pt x="139827" y="25935"/>
                  </a:lnTo>
                  <a:lnTo>
                    <a:pt x="61963" y="103774"/>
                  </a:lnTo>
                  <a:lnTo>
                    <a:pt x="61963" y="149327"/>
                  </a:lnTo>
                  <a:lnTo>
                    <a:pt x="25940" y="149327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4" name="Полилиния: фигура 149">
              <a:extLst>
                <a:ext uri="{FF2B5EF4-FFF2-40B4-BE49-F238E27FC236}">
                  <a16:creationId xmlns="" xmlns:a16="http://schemas.microsoft.com/office/drawing/2014/main" id="{D31A398C-C162-4261-8BED-5BBA95D245ED}"/>
                </a:ext>
              </a:extLst>
            </p:cNvPr>
            <p:cNvSpPr/>
            <p:nvPr/>
          </p:nvSpPr>
          <p:spPr>
            <a:xfrm>
              <a:off x="8406663" y="5127618"/>
              <a:ext cx="826279" cy="287411"/>
            </a:xfrm>
            <a:custGeom>
              <a:avLst/>
              <a:gdLst>
                <a:gd name="connsiteX0" fmla="*/ 826280 w 826279"/>
                <a:gd name="connsiteY0" fmla="*/ 287413 h 287413"/>
                <a:gd name="connsiteX1" fmla="*/ 800340 w 826279"/>
                <a:gd name="connsiteY1" fmla="*/ 287413 h 287413"/>
                <a:gd name="connsiteX2" fmla="*/ 800340 w 826279"/>
                <a:gd name="connsiteY2" fmla="*/ 96320 h 287413"/>
                <a:gd name="connsiteX3" fmla="*/ 77997 w 826279"/>
                <a:gd name="connsiteY3" fmla="*/ 96320 h 287413"/>
                <a:gd name="connsiteX4" fmla="*/ 0 w 826279"/>
                <a:gd name="connsiteY4" fmla="*/ 18345 h 287413"/>
                <a:gd name="connsiteX5" fmla="*/ 18348 w 826279"/>
                <a:gd name="connsiteY5" fmla="*/ 0 h 287413"/>
                <a:gd name="connsiteX6" fmla="*/ 88742 w 826279"/>
                <a:gd name="connsiteY6" fmla="*/ 70392 h 287413"/>
                <a:gd name="connsiteX7" fmla="*/ 826280 w 826279"/>
                <a:gd name="connsiteY7" fmla="*/ 70392 h 28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6279" h="287413">
                  <a:moveTo>
                    <a:pt x="826280" y="287413"/>
                  </a:moveTo>
                  <a:lnTo>
                    <a:pt x="800340" y="287413"/>
                  </a:lnTo>
                  <a:lnTo>
                    <a:pt x="800340" y="96320"/>
                  </a:lnTo>
                  <a:lnTo>
                    <a:pt x="77997" y="96320"/>
                  </a:lnTo>
                  <a:lnTo>
                    <a:pt x="0" y="18345"/>
                  </a:lnTo>
                  <a:lnTo>
                    <a:pt x="18348" y="0"/>
                  </a:lnTo>
                  <a:lnTo>
                    <a:pt x="88742" y="70392"/>
                  </a:lnTo>
                  <a:lnTo>
                    <a:pt x="826280" y="7039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5" name="Полилиния: фигура 150">
              <a:extLst>
                <a:ext uri="{FF2B5EF4-FFF2-40B4-BE49-F238E27FC236}">
                  <a16:creationId xmlns="" xmlns:a16="http://schemas.microsoft.com/office/drawing/2014/main" id="{247767CD-BE2A-4ABE-A636-88E5F500360B}"/>
                </a:ext>
              </a:extLst>
            </p:cNvPr>
            <p:cNvSpPr/>
            <p:nvPr/>
          </p:nvSpPr>
          <p:spPr>
            <a:xfrm>
              <a:off x="9292013" y="5139193"/>
              <a:ext cx="437964" cy="542310"/>
            </a:xfrm>
            <a:custGeom>
              <a:avLst/>
              <a:gdLst>
                <a:gd name="connsiteX0" fmla="*/ 437966 w 437965"/>
                <a:gd name="connsiteY0" fmla="*/ 542312 h 542311"/>
                <a:gd name="connsiteX1" fmla="*/ 412024 w 437965"/>
                <a:gd name="connsiteY1" fmla="*/ 542312 h 542311"/>
                <a:gd name="connsiteX2" fmla="*/ 412024 w 437965"/>
                <a:gd name="connsiteY2" fmla="*/ 25938 h 542311"/>
                <a:gd name="connsiteX3" fmla="*/ 0 w 437965"/>
                <a:gd name="connsiteY3" fmla="*/ 25938 h 542311"/>
                <a:gd name="connsiteX4" fmla="*/ 0 w 437965"/>
                <a:gd name="connsiteY4" fmla="*/ 0 h 542311"/>
                <a:gd name="connsiteX5" fmla="*/ 437966 w 437965"/>
                <a:gd name="connsiteY5" fmla="*/ 0 h 54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965" h="542311">
                  <a:moveTo>
                    <a:pt x="437966" y="542312"/>
                  </a:moveTo>
                  <a:lnTo>
                    <a:pt x="412024" y="542312"/>
                  </a:lnTo>
                  <a:lnTo>
                    <a:pt x="412024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437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6" name="Полилиния: фигура 151">
              <a:extLst>
                <a:ext uri="{FF2B5EF4-FFF2-40B4-BE49-F238E27FC236}">
                  <a16:creationId xmlns="" xmlns:a16="http://schemas.microsoft.com/office/drawing/2014/main" id="{1142FB40-5346-435F-86DD-961470508654}"/>
                </a:ext>
              </a:extLst>
            </p:cNvPr>
            <p:cNvSpPr/>
            <p:nvPr/>
          </p:nvSpPr>
          <p:spPr>
            <a:xfrm>
              <a:off x="9292013" y="4555846"/>
              <a:ext cx="133617" cy="596319"/>
            </a:xfrm>
            <a:custGeom>
              <a:avLst/>
              <a:gdLst>
                <a:gd name="connsiteX0" fmla="*/ 133618 w 133617"/>
                <a:gd name="connsiteY0" fmla="*/ 596321 h 596320"/>
                <a:gd name="connsiteX1" fmla="*/ 107678 w 133617"/>
                <a:gd name="connsiteY1" fmla="*/ 596321 h 596320"/>
                <a:gd name="connsiteX2" fmla="*/ 107678 w 133617"/>
                <a:gd name="connsiteY2" fmla="*/ 25935 h 596320"/>
                <a:gd name="connsiteX3" fmla="*/ 0 w 133617"/>
                <a:gd name="connsiteY3" fmla="*/ 25935 h 596320"/>
                <a:gd name="connsiteX4" fmla="*/ 0 w 133617"/>
                <a:gd name="connsiteY4" fmla="*/ 0 h 596320"/>
                <a:gd name="connsiteX5" fmla="*/ 133618 w 133617"/>
                <a:gd name="connsiteY5" fmla="*/ 0 h 59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617" h="596320">
                  <a:moveTo>
                    <a:pt x="133618" y="596321"/>
                  </a:moveTo>
                  <a:lnTo>
                    <a:pt x="107678" y="596321"/>
                  </a:lnTo>
                  <a:lnTo>
                    <a:pt x="107678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1336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" name="Полилиния: фигура 152">
              <a:extLst>
                <a:ext uri="{FF2B5EF4-FFF2-40B4-BE49-F238E27FC236}">
                  <a16:creationId xmlns="" xmlns:a16="http://schemas.microsoft.com/office/drawing/2014/main" id="{1A11C503-A450-42A0-B133-0CFCAABAB861}"/>
                </a:ext>
              </a:extLst>
            </p:cNvPr>
            <p:cNvSpPr/>
            <p:nvPr/>
          </p:nvSpPr>
          <p:spPr>
            <a:xfrm>
              <a:off x="9659385" y="4775502"/>
              <a:ext cx="385375" cy="150619"/>
            </a:xfrm>
            <a:custGeom>
              <a:avLst/>
              <a:gdLst>
                <a:gd name="connsiteX0" fmla="*/ 385374 w 385374"/>
                <a:gd name="connsiteY0" fmla="*/ 150620 h 150619"/>
                <a:gd name="connsiteX1" fmla="*/ 250096 w 385374"/>
                <a:gd name="connsiteY1" fmla="*/ 150620 h 150619"/>
                <a:gd name="connsiteX2" fmla="*/ 250096 w 385374"/>
                <a:gd name="connsiteY2" fmla="*/ 103704 h 150619"/>
                <a:gd name="connsiteX3" fmla="*/ 225120 w 385374"/>
                <a:gd name="connsiteY3" fmla="*/ 78751 h 150619"/>
                <a:gd name="connsiteX4" fmla="*/ 138291 w 385374"/>
                <a:gd name="connsiteY4" fmla="*/ 78751 h 150619"/>
                <a:gd name="connsiteX5" fmla="*/ 138291 w 385374"/>
                <a:gd name="connsiteY5" fmla="*/ 25935 h 150619"/>
                <a:gd name="connsiteX6" fmla="*/ 0 w 385374"/>
                <a:gd name="connsiteY6" fmla="*/ 25935 h 150619"/>
                <a:gd name="connsiteX7" fmla="*/ 0 w 385374"/>
                <a:gd name="connsiteY7" fmla="*/ 0 h 150619"/>
                <a:gd name="connsiteX8" fmla="*/ 164231 w 385374"/>
                <a:gd name="connsiteY8" fmla="*/ 0 h 150619"/>
                <a:gd name="connsiteX9" fmla="*/ 164231 w 385374"/>
                <a:gd name="connsiteY9" fmla="*/ 52816 h 150619"/>
                <a:gd name="connsiteX10" fmla="*/ 235877 w 385374"/>
                <a:gd name="connsiteY10" fmla="*/ 52816 h 150619"/>
                <a:gd name="connsiteX11" fmla="*/ 276038 w 385374"/>
                <a:gd name="connsiteY11" fmla="*/ 92958 h 150619"/>
                <a:gd name="connsiteX12" fmla="*/ 276038 w 385374"/>
                <a:gd name="connsiteY12" fmla="*/ 124685 h 150619"/>
                <a:gd name="connsiteX13" fmla="*/ 385374 w 385374"/>
                <a:gd name="connsiteY13" fmla="*/ 124685 h 150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374" h="150619">
                  <a:moveTo>
                    <a:pt x="385374" y="150620"/>
                  </a:moveTo>
                  <a:lnTo>
                    <a:pt x="250096" y="150620"/>
                  </a:lnTo>
                  <a:lnTo>
                    <a:pt x="250096" y="103704"/>
                  </a:lnTo>
                  <a:lnTo>
                    <a:pt x="225120" y="78751"/>
                  </a:lnTo>
                  <a:lnTo>
                    <a:pt x="138291" y="78751"/>
                  </a:lnTo>
                  <a:lnTo>
                    <a:pt x="138291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164231" y="0"/>
                  </a:lnTo>
                  <a:lnTo>
                    <a:pt x="164231" y="52816"/>
                  </a:lnTo>
                  <a:lnTo>
                    <a:pt x="235877" y="52816"/>
                  </a:lnTo>
                  <a:lnTo>
                    <a:pt x="276038" y="92958"/>
                  </a:lnTo>
                  <a:lnTo>
                    <a:pt x="276038" y="124685"/>
                  </a:lnTo>
                  <a:lnTo>
                    <a:pt x="385374" y="12468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8" name="Полилиния: фигура 153">
              <a:extLst>
                <a:ext uri="{FF2B5EF4-FFF2-40B4-BE49-F238E27FC236}">
                  <a16:creationId xmlns="" xmlns:a16="http://schemas.microsoft.com/office/drawing/2014/main" id="{50F18554-E7E8-4D37-8517-BCA765DE2C98}"/>
                </a:ext>
              </a:extLst>
            </p:cNvPr>
            <p:cNvSpPr/>
            <p:nvPr/>
          </p:nvSpPr>
          <p:spPr>
            <a:xfrm>
              <a:off x="9768862" y="5366049"/>
              <a:ext cx="2165336" cy="315454"/>
            </a:xfrm>
            <a:custGeom>
              <a:avLst/>
              <a:gdLst>
                <a:gd name="connsiteX0" fmla="*/ 2165339 w 2165338"/>
                <a:gd name="connsiteY0" fmla="*/ 315456 h 315455"/>
                <a:gd name="connsiteX1" fmla="*/ 2139396 w 2165338"/>
                <a:gd name="connsiteY1" fmla="*/ 315456 h 315455"/>
                <a:gd name="connsiteX2" fmla="*/ 2139396 w 2165338"/>
                <a:gd name="connsiteY2" fmla="*/ 25944 h 315455"/>
                <a:gd name="connsiteX3" fmla="*/ 96172 w 2165338"/>
                <a:gd name="connsiteY3" fmla="*/ 25944 h 315455"/>
                <a:gd name="connsiteX4" fmla="*/ 96172 w 2165338"/>
                <a:gd name="connsiteY4" fmla="*/ 63751 h 315455"/>
                <a:gd name="connsiteX5" fmla="*/ 25951 w 2165338"/>
                <a:gd name="connsiteY5" fmla="*/ 63751 h 315455"/>
                <a:gd name="connsiteX6" fmla="*/ 25951 w 2165338"/>
                <a:gd name="connsiteY6" fmla="*/ 315456 h 315455"/>
                <a:gd name="connsiteX7" fmla="*/ 0 w 2165338"/>
                <a:gd name="connsiteY7" fmla="*/ 315456 h 315455"/>
                <a:gd name="connsiteX8" fmla="*/ 0 w 2165338"/>
                <a:gd name="connsiteY8" fmla="*/ 37808 h 315455"/>
                <a:gd name="connsiteX9" fmla="*/ 70232 w 2165338"/>
                <a:gd name="connsiteY9" fmla="*/ 37808 h 315455"/>
                <a:gd name="connsiteX10" fmla="*/ 70232 w 2165338"/>
                <a:gd name="connsiteY10" fmla="*/ 0 h 315455"/>
                <a:gd name="connsiteX11" fmla="*/ 2165339 w 2165338"/>
                <a:gd name="connsiteY11" fmla="*/ 0 h 315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5338" h="315455">
                  <a:moveTo>
                    <a:pt x="2165339" y="315456"/>
                  </a:moveTo>
                  <a:lnTo>
                    <a:pt x="2139396" y="315456"/>
                  </a:lnTo>
                  <a:lnTo>
                    <a:pt x="2139396" y="25944"/>
                  </a:lnTo>
                  <a:lnTo>
                    <a:pt x="96172" y="25944"/>
                  </a:lnTo>
                  <a:lnTo>
                    <a:pt x="96172" y="63751"/>
                  </a:lnTo>
                  <a:lnTo>
                    <a:pt x="25951" y="63751"/>
                  </a:lnTo>
                  <a:lnTo>
                    <a:pt x="25951" y="315456"/>
                  </a:lnTo>
                  <a:lnTo>
                    <a:pt x="0" y="315456"/>
                  </a:lnTo>
                  <a:lnTo>
                    <a:pt x="0" y="37808"/>
                  </a:lnTo>
                  <a:lnTo>
                    <a:pt x="70232" y="37808"/>
                  </a:lnTo>
                  <a:lnTo>
                    <a:pt x="70232" y="0"/>
                  </a:lnTo>
                  <a:lnTo>
                    <a:pt x="21653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9" name="Полилиния: фигура 154">
              <a:extLst>
                <a:ext uri="{FF2B5EF4-FFF2-40B4-BE49-F238E27FC236}">
                  <a16:creationId xmlns="" xmlns:a16="http://schemas.microsoft.com/office/drawing/2014/main" id="{E7CD83F6-9914-4EE5-ACEB-71000C4BE44E}"/>
                </a:ext>
              </a:extLst>
            </p:cNvPr>
            <p:cNvSpPr/>
            <p:nvPr/>
          </p:nvSpPr>
          <p:spPr>
            <a:xfrm>
              <a:off x="10031785" y="4346992"/>
              <a:ext cx="491986" cy="1032029"/>
            </a:xfrm>
            <a:custGeom>
              <a:avLst/>
              <a:gdLst>
                <a:gd name="connsiteX0" fmla="*/ 25940 w 491986"/>
                <a:gd name="connsiteY0" fmla="*/ 1032031 h 1032031"/>
                <a:gd name="connsiteX1" fmla="*/ 0 w 491986"/>
                <a:gd name="connsiteY1" fmla="*/ 1032031 h 1032031"/>
                <a:gd name="connsiteX2" fmla="*/ 0 w 491986"/>
                <a:gd name="connsiteY2" fmla="*/ 218599 h 1032031"/>
                <a:gd name="connsiteX3" fmla="*/ 32413 w 491986"/>
                <a:gd name="connsiteY3" fmla="*/ 157383 h 1032031"/>
                <a:gd name="connsiteX4" fmla="*/ 32413 w 491986"/>
                <a:gd name="connsiteY4" fmla="*/ 57610 h 1032031"/>
                <a:gd name="connsiteX5" fmla="*/ 190888 w 491986"/>
                <a:gd name="connsiteY5" fmla="*/ 57610 h 1032031"/>
                <a:gd name="connsiteX6" fmla="*/ 190888 w 491986"/>
                <a:gd name="connsiteY6" fmla="*/ 0 h 1032031"/>
                <a:gd name="connsiteX7" fmla="*/ 491987 w 491986"/>
                <a:gd name="connsiteY7" fmla="*/ 0 h 1032031"/>
                <a:gd name="connsiteX8" fmla="*/ 491987 w 491986"/>
                <a:gd name="connsiteY8" fmla="*/ 25935 h 1032031"/>
                <a:gd name="connsiteX9" fmla="*/ 216828 w 491986"/>
                <a:gd name="connsiteY9" fmla="*/ 25935 h 1032031"/>
                <a:gd name="connsiteX10" fmla="*/ 216828 w 491986"/>
                <a:gd name="connsiteY10" fmla="*/ 83545 h 1032031"/>
                <a:gd name="connsiteX11" fmla="*/ 58356 w 491986"/>
                <a:gd name="connsiteY11" fmla="*/ 83545 h 1032031"/>
                <a:gd name="connsiteX12" fmla="*/ 58356 w 491986"/>
                <a:gd name="connsiteY12" fmla="*/ 163825 h 1032031"/>
                <a:gd name="connsiteX13" fmla="*/ 25940 w 491986"/>
                <a:gd name="connsiteY13" fmla="*/ 225042 h 1032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1986" h="1032031">
                  <a:moveTo>
                    <a:pt x="25940" y="1032031"/>
                  </a:moveTo>
                  <a:lnTo>
                    <a:pt x="0" y="1032031"/>
                  </a:lnTo>
                  <a:lnTo>
                    <a:pt x="0" y="218599"/>
                  </a:lnTo>
                  <a:lnTo>
                    <a:pt x="32413" y="157383"/>
                  </a:lnTo>
                  <a:lnTo>
                    <a:pt x="32413" y="57610"/>
                  </a:lnTo>
                  <a:lnTo>
                    <a:pt x="190888" y="57610"/>
                  </a:lnTo>
                  <a:lnTo>
                    <a:pt x="190888" y="0"/>
                  </a:lnTo>
                  <a:lnTo>
                    <a:pt x="491987" y="0"/>
                  </a:lnTo>
                  <a:lnTo>
                    <a:pt x="491987" y="25935"/>
                  </a:lnTo>
                  <a:lnTo>
                    <a:pt x="216828" y="25935"/>
                  </a:lnTo>
                  <a:lnTo>
                    <a:pt x="216828" y="83545"/>
                  </a:lnTo>
                  <a:lnTo>
                    <a:pt x="58356" y="83545"/>
                  </a:lnTo>
                  <a:lnTo>
                    <a:pt x="58356" y="163825"/>
                  </a:lnTo>
                  <a:lnTo>
                    <a:pt x="25940" y="22504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0" name="Полилиния: фигура 155">
              <a:extLst>
                <a:ext uri="{FF2B5EF4-FFF2-40B4-BE49-F238E27FC236}">
                  <a16:creationId xmlns="" xmlns:a16="http://schemas.microsoft.com/office/drawing/2014/main" id="{11B64086-764B-4A66-8567-179872D3C77B}"/>
                </a:ext>
              </a:extLst>
            </p:cNvPr>
            <p:cNvSpPr/>
            <p:nvPr/>
          </p:nvSpPr>
          <p:spPr>
            <a:xfrm>
              <a:off x="10102379" y="5157192"/>
              <a:ext cx="1730967" cy="221829"/>
            </a:xfrm>
            <a:custGeom>
              <a:avLst/>
              <a:gdLst>
                <a:gd name="connsiteX0" fmla="*/ 1730968 w 1730967"/>
                <a:gd name="connsiteY0" fmla="*/ 221830 h 221829"/>
                <a:gd name="connsiteX1" fmla="*/ 1705027 w 1730967"/>
                <a:gd name="connsiteY1" fmla="*/ 221830 h 221829"/>
                <a:gd name="connsiteX2" fmla="*/ 1705027 w 1730967"/>
                <a:gd name="connsiteY2" fmla="*/ 25938 h 221829"/>
                <a:gd name="connsiteX3" fmla="*/ 0 w 1730967"/>
                <a:gd name="connsiteY3" fmla="*/ 25938 h 221829"/>
                <a:gd name="connsiteX4" fmla="*/ 0 w 1730967"/>
                <a:gd name="connsiteY4" fmla="*/ 0 h 221829"/>
                <a:gd name="connsiteX5" fmla="*/ 1730968 w 1730967"/>
                <a:gd name="connsiteY5" fmla="*/ 0 h 22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30967" h="221829">
                  <a:moveTo>
                    <a:pt x="1730968" y="221830"/>
                  </a:moveTo>
                  <a:lnTo>
                    <a:pt x="1705027" y="221830"/>
                  </a:lnTo>
                  <a:lnTo>
                    <a:pt x="1705027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73096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1" name="Полилиния: фигура 156">
              <a:extLst>
                <a:ext uri="{FF2B5EF4-FFF2-40B4-BE49-F238E27FC236}">
                  <a16:creationId xmlns="" xmlns:a16="http://schemas.microsoft.com/office/drawing/2014/main" id="{25F2BADA-4525-421D-8B42-BF0844702E9A}"/>
                </a:ext>
              </a:extLst>
            </p:cNvPr>
            <p:cNvSpPr/>
            <p:nvPr/>
          </p:nvSpPr>
          <p:spPr>
            <a:xfrm>
              <a:off x="11110848" y="3875278"/>
              <a:ext cx="394752" cy="1294891"/>
            </a:xfrm>
            <a:custGeom>
              <a:avLst/>
              <a:gdLst>
                <a:gd name="connsiteX0" fmla="*/ 394753 w 394752"/>
                <a:gd name="connsiteY0" fmla="*/ 1294894 h 1294894"/>
                <a:gd name="connsiteX1" fmla="*/ 368809 w 394752"/>
                <a:gd name="connsiteY1" fmla="*/ 1294894 h 1294894"/>
                <a:gd name="connsiteX2" fmla="*/ 368809 w 394752"/>
                <a:gd name="connsiteY2" fmla="*/ 306803 h 1294894"/>
                <a:gd name="connsiteX3" fmla="*/ 170719 w 394752"/>
                <a:gd name="connsiteY3" fmla="*/ 306803 h 1294894"/>
                <a:gd name="connsiteX4" fmla="*/ 170719 w 394752"/>
                <a:gd name="connsiteY4" fmla="*/ 98968 h 1294894"/>
                <a:gd name="connsiteX5" fmla="*/ 132605 w 394752"/>
                <a:gd name="connsiteY5" fmla="*/ 25923 h 1294894"/>
                <a:gd name="connsiteX6" fmla="*/ 0 w 394752"/>
                <a:gd name="connsiteY6" fmla="*/ 25923 h 1294894"/>
                <a:gd name="connsiteX7" fmla="*/ 0 w 394752"/>
                <a:gd name="connsiteY7" fmla="*/ 0 h 1294894"/>
                <a:gd name="connsiteX8" fmla="*/ 148334 w 394752"/>
                <a:gd name="connsiteY8" fmla="*/ 0 h 1294894"/>
                <a:gd name="connsiteX9" fmla="*/ 196659 w 394752"/>
                <a:gd name="connsiteY9" fmla="*/ 92601 h 1294894"/>
                <a:gd name="connsiteX10" fmla="*/ 196659 w 394752"/>
                <a:gd name="connsiteY10" fmla="*/ 280874 h 1294894"/>
                <a:gd name="connsiteX11" fmla="*/ 394753 w 394752"/>
                <a:gd name="connsiteY11" fmla="*/ 280874 h 129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4752" h="1294894">
                  <a:moveTo>
                    <a:pt x="394753" y="1294894"/>
                  </a:moveTo>
                  <a:lnTo>
                    <a:pt x="368809" y="1294894"/>
                  </a:lnTo>
                  <a:lnTo>
                    <a:pt x="368809" y="306803"/>
                  </a:lnTo>
                  <a:lnTo>
                    <a:pt x="170719" y="306803"/>
                  </a:lnTo>
                  <a:lnTo>
                    <a:pt x="170719" y="98968"/>
                  </a:lnTo>
                  <a:lnTo>
                    <a:pt x="132605" y="25923"/>
                  </a:lnTo>
                  <a:lnTo>
                    <a:pt x="0" y="25923"/>
                  </a:lnTo>
                  <a:lnTo>
                    <a:pt x="0" y="0"/>
                  </a:lnTo>
                  <a:lnTo>
                    <a:pt x="148334" y="0"/>
                  </a:lnTo>
                  <a:lnTo>
                    <a:pt x="196659" y="92601"/>
                  </a:lnTo>
                  <a:lnTo>
                    <a:pt x="196659" y="280874"/>
                  </a:lnTo>
                  <a:lnTo>
                    <a:pt x="394753" y="280874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2" name="Полилиния: фигура 157">
              <a:extLst>
                <a:ext uri="{FF2B5EF4-FFF2-40B4-BE49-F238E27FC236}">
                  <a16:creationId xmlns="" xmlns:a16="http://schemas.microsoft.com/office/drawing/2014/main" id="{4EAB703B-D974-4E75-A23E-96606DC06F9D}"/>
                </a:ext>
              </a:extLst>
            </p:cNvPr>
            <p:cNvSpPr/>
            <p:nvPr/>
          </p:nvSpPr>
          <p:spPr>
            <a:xfrm>
              <a:off x="10510810" y="3556658"/>
              <a:ext cx="695766" cy="1545093"/>
            </a:xfrm>
            <a:custGeom>
              <a:avLst/>
              <a:gdLst>
                <a:gd name="connsiteX0" fmla="*/ 25940 w 695766"/>
                <a:gd name="connsiteY0" fmla="*/ 1545097 h 1545097"/>
                <a:gd name="connsiteX1" fmla="*/ 0 w 695766"/>
                <a:gd name="connsiteY1" fmla="*/ 1545097 h 1545097"/>
                <a:gd name="connsiteX2" fmla="*/ 0 w 695766"/>
                <a:gd name="connsiteY2" fmla="*/ 621097 h 1545097"/>
                <a:gd name="connsiteX3" fmla="*/ 46822 w 695766"/>
                <a:gd name="connsiteY3" fmla="*/ 621097 h 1545097"/>
                <a:gd name="connsiteX4" fmla="*/ 46822 w 695766"/>
                <a:gd name="connsiteY4" fmla="*/ 552683 h 1545097"/>
                <a:gd name="connsiteX5" fmla="*/ 68428 w 695766"/>
                <a:gd name="connsiteY5" fmla="*/ 552683 h 1545097"/>
                <a:gd name="connsiteX6" fmla="*/ 68428 w 695766"/>
                <a:gd name="connsiteY6" fmla="*/ 487867 h 1545097"/>
                <a:gd name="connsiteX7" fmla="*/ 111643 w 695766"/>
                <a:gd name="connsiteY7" fmla="*/ 487867 h 1545097"/>
                <a:gd name="connsiteX8" fmla="*/ 111643 w 695766"/>
                <a:gd name="connsiteY8" fmla="*/ 414447 h 1545097"/>
                <a:gd name="connsiteX9" fmla="*/ 212118 w 695766"/>
                <a:gd name="connsiteY9" fmla="*/ 351216 h 1545097"/>
                <a:gd name="connsiteX10" fmla="*/ 404748 w 695766"/>
                <a:gd name="connsiteY10" fmla="*/ 0 h 1545097"/>
                <a:gd name="connsiteX11" fmla="*/ 651947 w 695766"/>
                <a:gd name="connsiteY11" fmla="*/ 390641 h 1545097"/>
                <a:gd name="connsiteX12" fmla="*/ 695767 w 695766"/>
                <a:gd name="connsiteY12" fmla="*/ 390641 h 1545097"/>
                <a:gd name="connsiteX13" fmla="*/ 695767 w 695766"/>
                <a:gd name="connsiteY13" fmla="*/ 416561 h 1545097"/>
                <a:gd name="connsiteX14" fmla="*/ 637675 w 695766"/>
                <a:gd name="connsiteY14" fmla="*/ 416561 h 1545097"/>
                <a:gd name="connsiteX15" fmla="*/ 406358 w 695766"/>
                <a:gd name="connsiteY15" fmla="*/ 51019 h 1545097"/>
                <a:gd name="connsiteX16" fmla="*/ 231614 w 695766"/>
                <a:gd name="connsiteY16" fmla="*/ 369569 h 1545097"/>
                <a:gd name="connsiteX17" fmla="*/ 137583 w 695766"/>
                <a:gd name="connsiteY17" fmla="*/ 428762 h 1545097"/>
                <a:gd name="connsiteX18" fmla="*/ 137583 w 695766"/>
                <a:gd name="connsiteY18" fmla="*/ 513784 h 1545097"/>
                <a:gd name="connsiteX19" fmla="*/ 94380 w 695766"/>
                <a:gd name="connsiteY19" fmla="*/ 513784 h 1545097"/>
                <a:gd name="connsiteX20" fmla="*/ 94380 w 695766"/>
                <a:gd name="connsiteY20" fmla="*/ 578615 h 1545097"/>
                <a:gd name="connsiteX21" fmla="*/ 72762 w 695766"/>
                <a:gd name="connsiteY21" fmla="*/ 578615 h 1545097"/>
                <a:gd name="connsiteX22" fmla="*/ 72762 w 695766"/>
                <a:gd name="connsiteY22" fmla="*/ 647029 h 1545097"/>
                <a:gd name="connsiteX23" fmla="*/ 25940 w 695766"/>
                <a:gd name="connsiteY23" fmla="*/ 647029 h 1545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95766" h="1545097">
                  <a:moveTo>
                    <a:pt x="25940" y="1545097"/>
                  </a:moveTo>
                  <a:lnTo>
                    <a:pt x="0" y="1545097"/>
                  </a:lnTo>
                  <a:lnTo>
                    <a:pt x="0" y="621097"/>
                  </a:lnTo>
                  <a:lnTo>
                    <a:pt x="46822" y="621097"/>
                  </a:lnTo>
                  <a:lnTo>
                    <a:pt x="46822" y="552683"/>
                  </a:lnTo>
                  <a:lnTo>
                    <a:pt x="68428" y="552683"/>
                  </a:lnTo>
                  <a:lnTo>
                    <a:pt x="68428" y="487867"/>
                  </a:lnTo>
                  <a:lnTo>
                    <a:pt x="111643" y="487867"/>
                  </a:lnTo>
                  <a:lnTo>
                    <a:pt x="111643" y="414447"/>
                  </a:lnTo>
                  <a:lnTo>
                    <a:pt x="212118" y="351216"/>
                  </a:lnTo>
                  <a:lnTo>
                    <a:pt x="404748" y="0"/>
                  </a:lnTo>
                  <a:lnTo>
                    <a:pt x="651947" y="390641"/>
                  </a:lnTo>
                  <a:lnTo>
                    <a:pt x="695767" y="390641"/>
                  </a:lnTo>
                  <a:lnTo>
                    <a:pt x="695767" y="416561"/>
                  </a:lnTo>
                  <a:lnTo>
                    <a:pt x="637675" y="416561"/>
                  </a:lnTo>
                  <a:lnTo>
                    <a:pt x="406358" y="51019"/>
                  </a:lnTo>
                  <a:lnTo>
                    <a:pt x="231614" y="369569"/>
                  </a:lnTo>
                  <a:lnTo>
                    <a:pt x="137583" y="428762"/>
                  </a:lnTo>
                  <a:lnTo>
                    <a:pt x="137583" y="513784"/>
                  </a:lnTo>
                  <a:lnTo>
                    <a:pt x="94380" y="513784"/>
                  </a:lnTo>
                  <a:lnTo>
                    <a:pt x="94380" y="578615"/>
                  </a:lnTo>
                  <a:lnTo>
                    <a:pt x="72762" y="578615"/>
                  </a:lnTo>
                  <a:lnTo>
                    <a:pt x="72762" y="647029"/>
                  </a:lnTo>
                  <a:lnTo>
                    <a:pt x="25940" y="64702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3" name="Полилиния: фигура 158">
              <a:extLst>
                <a:ext uri="{FF2B5EF4-FFF2-40B4-BE49-F238E27FC236}">
                  <a16:creationId xmlns="" xmlns:a16="http://schemas.microsoft.com/office/drawing/2014/main" id="{0F04CCA1-385B-46B2-924D-AE209A344947}"/>
                </a:ext>
              </a:extLst>
            </p:cNvPr>
            <p:cNvSpPr/>
            <p:nvPr/>
          </p:nvSpPr>
          <p:spPr>
            <a:xfrm>
              <a:off x="10904424" y="3577133"/>
              <a:ext cx="173564" cy="447936"/>
            </a:xfrm>
            <a:custGeom>
              <a:avLst/>
              <a:gdLst>
                <a:gd name="connsiteX0" fmla="*/ 173565 w 173565"/>
                <a:gd name="connsiteY0" fmla="*/ 447937 h 447936"/>
                <a:gd name="connsiteX1" fmla="*/ 147623 w 173565"/>
                <a:gd name="connsiteY1" fmla="*/ 447937 h 447936"/>
                <a:gd name="connsiteX2" fmla="*/ 147623 w 173565"/>
                <a:gd name="connsiteY2" fmla="*/ 360539 h 447936"/>
                <a:gd name="connsiteX3" fmla="*/ 0 w 173565"/>
                <a:gd name="connsiteY3" fmla="*/ 10061 h 447936"/>
                <a:gd name="connsiteX4" fmla="*/ 23881 w 173565"/>
                <a:gd name="connsiteY4" fmla="*/ 0 h 447936"/>
                <a:gd name="connsiteX5" fmla="*/ 173565 w 173565"/>
                <a:gd name="connsiteY5" fmla="*/ 355304 h 447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3565" h="447936">
                  <a:moveTo>
                    <a:pt x="173565" y="447937"/>
                  </a:moveTo>
                  <a:lnTo>
                    <a:pt x="147623" y="447937"/>
                  </a:lnTo>
                  <a:lnTo>
                    <a:pt x="147623" y="360539"/>
                  </a:lnTo>
                  <a:lnTo>
                    <a:pt x="0" y="10061"/>
                  </a:lnTo>
                  <a:lnTo>
                    <a:pt x="23881" y="0"/>
                  </a:lnTo>
                  <a:lnTo>
                    <a:pt x="173565" y="355304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4" name="Полилиния: фигура 159">
              <a:extLst>
                <a:ext uri="{FF2B5EF4-FFF2-40B4-BE49-F238E27FC236}">
                  <a16:creationId xmlns="" xmlns:a16="http://schemas.microsoft.com/office/drawing/2014/main" id="{C9183F8A-44E2-4BB7-9861-AB0DC3CCA846}"/>
                </a:ext>
              </a:extLst>
            </p:cNvPr>
            <p:cNvSpPr/>
            <p:nvPr/>
          </p:nvSpPr>
          <p:spPr>
            <a:xfrm>
              <a:off x="10977715" y="3997709"/>
              <a:ext cx="146108" cy="1168858"/>
            </a:xfrm>
            <a:custGeom>
              <a:avLst/>
              <a:gdLst>
                <a:gd name="connsiteX0" fmla="*/ 146108 w 146108"/>
                <a:gd name="connsiteY0" fmla="*/ 1168862 h 1168861"/>
                <a:gd name="connsiteX1" fmla="*/ 120168 w 146108"/>
                <a:gd name="connsiteY1" fmla="*/ 1168862 h 1168861"/>
                <a:gd name="connsiteX2" fmla="*/ 120168 w 146108"/>
                <a:gd name="connsiteY2" fmla="*/ 25920 h 1168861"/>
                <a:gd name="connsiteX3" fmla="*/ 25942 w 146108"/>
                <a:gd name="connsiteY3" fmla="*/ 25920 h 1168861"/>
                <a:gd name="connsiteX4" fmla="*/ 25942 w 146108"/>
                <a:gd name="connsiteY4" fmla="*/ 1077042 h 1168861"/>
                <a:gd name="connsiteX5" fmla="*/ 0 w 146108"/>
                <a:gd name="connsiteY5" fmla="*/ 1077042 h 1168861"/>
                <a:gd name="connsiteX6" fmla="*/ 0 w 146108"/>
                <a:gd name="connsiteY6" fmla="*/ 0 h 1168861"/>
                <a:gd name="connsiteX7" fmla="*/ 146108 w 146108"/>
                <a:gd name="connsiteY7" fmla="*/ 0 h 1168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108" h="1168861">
                  <a:moveTo>
                    <a:pt x="146108" y="1168862"/>
                  </a:moveTo>
                  <a:lnTo>
                    <a:pt x="120168" y="1168862"/>
                  </a:lnTo>
                  <a:lnTo>
                    <a:pt x="120168" y="25920"/>
                  </a:lnTo>
                  <a:lnTo>
                    <a:pt x="25942" y="25920"/>
                  </a:lnTo>
                  <a:lnTo>
                    <a:pt x="25942" y="1077042"/>
                  </a:lnTo>
                  <a:lnTo>
                    <a:pt x="0" y="1077042"/>
                  </a:lnTo>
                  <a:lnTo>
                    <a:pt x="0" y="0"/>
                  </a:lnTo>
                  <a:lnTo>
                    <a:pt x="1461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5" name="Полилиния: фигура 160">
              <a:extLst>
                <a:ext uri="{FF2B5EF4-FFF2-40B4-BE49-F238E27FC236}">
                  <a16:creationId xmlns="" xmlns:a16="http://schemas.microsoft.com/office/drawing/2014/main" id="{856BB95D-57B8-4CAF-BBFE-B42E61A97DCE}"/>
                </a:ext>
              </a:extLst>
            </p:cNvPr>
            <p:cNvSpPr/>
            <p:nvPr/>
          </p:nvSpPr>
          <p:spPr>
            <a:xfrm>
              <a:off x="10732670" y="3599122"/>
              <a:ext cx="222957" cy="327289"/>
            </a:xfrm>
            <a:custGeom>
              <a:avLst/>
              <a:gdLst>
                <a:gd name="connsiteX0" fmla="*/ 222956 w 222956"/>
                <a:gd name="connsiteY0" fmla="*/ 327291 h 327290"/>
                <a:gd name="connsiteX1" fmla="*/ 0 w 222956"/>
                <a:gd name="connsiteY1" fmla="*/ 327291 h 327290"/>
                <a:gd name="connsiteX2" fmla="*/ 0 w 222956"/>
                <a:gd name="connsiteY2" fmla="*/ 301361 h 327290"/>
                <a:gd name="connsiteX3" fmla="*/ 194844 w 222956"/>
                <a:gd name="connsiteY3" fmla="*/ 301361 h 327290"/>
                <a:gd name="connsiteX4" fmla="*/ 170757 w 222956"/>
                <a:gd name="connsiteY4" fmla="*/ 2091 h 327290"/>
                <a:gd name="connsiteX5" fmla="*/ 196627 w 222956"/>
                <a:gd name="connsiteY5" fmla="*/ 0 h 327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2956" h="327290">
                  <a:moveTo>
                    <a:pt x="222956" y="327291"/>
                  </a:moveTo>
                  <a:lnTo>
                    <a:pt x="0" y="327291"/>
                  </a:lnTo>
                  <a:lnTo>
                    <a:pt x="0" y="301361"/>
                  </a:lnTo>
                  <a:lnTo>
                    <a:pt x="194844" y="301361"/>
                  </a:lnTo>
                  <a:lnTo>
                    <a:pt x="170757" y="2091"/>
                  </a:lnTo>
                  <a:lnTo>
                    <a:pt x="1966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6" name="Полилиния: фигура 161">
              <a:extLst>
                <a:ext uri="{FF2B5EF4-FFF2-40B4-BE49-F238E27FC236}">
                  <a16:creationId xmlns="" xmlns:a16="http://schemas.microsoft.com/office/drawing/2014/main" id="{3C652CF1-CEB8-4D59-A150-5FE26ACE179A}"/>
                </a:ext>
              </a:extLst>
            </p:cNvPr>
            <p:cNvSpPr/>
            <p:nvPr/>
          </p:nvSpPr>
          <p:spPr>
            <a:xfrm>
              <a:off x="10629637" y="3997709"/>
              <a:ext cx="361043" cy="173559"/>
            </a:xfrm>
            <a:custGeom>
              <a:avLst/>
              <a:gdLst>
                <a:gd name="connsiteX0" fmla="*/ 299697 w 361044"/>
                <a:gd name="connsiteY0" fmla="*/ 173561 h 173560"/>
                <a:gd name="connsiteX1" fmla="*/ 204414 w 361044"/>
                <a:gd name="connsiteY1" fmla="*/ 173561 h 173560"/>
                <a:gd name="connsiteX2" fmla="*/ 0 w 361044"/>
                <a:gd name="connsiteY2" fmla="*/ 71376 h 173560"/>
                <a:gd name="connsiteX3" fmla="*/ 11588 w 361044"/>
                <a:gd name="connsiteY3" fmla="*/ 48170 h 173560"/>
                <a:gd name="connsiteX4" fmla="*/ 210552 w 361044"/>
                <a:gd name="connsiteY4" fmla="*/ 147638 h 173560"/>
                <a:gd name="connsiteX5" fmla="*/ 273753 w 361044"/>
                <a:gd name="connsiteY5" fmla="*/ 147638 h 173560"/>
                <a:gd name="connsiteX6" fmla="*/ 273753 w 361044"/>
                <a:gd name="connsiteY6" fmla="*/ 0 h 173560"/>
                <a:gd name="connsiteX7" fmla="*/ 361044 w 361044"/>
                <a:gd name="connsiteY7" fmla="*/ 0 h 173560"/>
                <a:gd name="connsiteX8" fmla="*/ 361044 w 361044"/>
                <a:gd name="connsiteY8" fmla="*/ 25920 h 173560"/>
                <a:gd name="connsiteX9" fmla="*/ 299697 w 361044"/>
                <a:gd name="connsiteY9" fmla="*/ 25920 h 173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1044" h="173560">
                  <a:moveTo>
                    <a:pt x="299697" y="173561"/>
                  </a:moveTo>
                  <a:lnTo>
                    <a:pt x="204414" y="173561"/>
                  </a:lnTo>
                  <a:lnTo>
                    <a:pt x="0" y="71376"/>
                  </a:lnTo>
                  <a:lnTo>
                    <a:pt x="11588" y="48170"/>
                  </a:lnTo>
                  <a:lnTo>
                    <a:pt x="210552" y="147638"/>
                  </a:lnTo>
                  <a:lnTo>
                    <a:pt x="273753" y="147638"/>
                  </a:lnTo>
                  <a:lnTo>
                    <a:pt x="273753" y="0"/>
                  </a:lnTo>
                  <a:lnTo>
                    <a:pt x="361044" y="0"/>
                  </a:lnTo>
                  <a:lnTo>
                    <a:pt x="361044" y="25920"/>
                  </a:lnTo>
                  <a:lnTo>
                    <a:pt x="299697" y="2592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" name="Полилиния: фигура 162">
              <a:extLst>
                <a:ext uri="{FF2B5EF4-FFF2-40B4-BE49-F238E27FC236}">
                  <a16:creationId xmlns="" xmlns:a16="http://schemas.microsoft.com/office/drawing/2014/main" id="{27DEE081-1332-426E-8402-6C44AD32BC48}"/>
                </a:ext>
              </a:extLst>
            </p:cNvPr>
            <p:cNvSpPr/>
            <p:nvPr/>
          </p:nvSpPr>
          <p:spPr>
            <a:xfrm>
              <a:off x="10824151" y="4158312"/>
              <a:ext cx="25943" cy="1011858"/>
            </a:xfrm>
            <a:custGeom>
              <a:avLst/>
              <a:gdLst>
                <a:gd name="connsiteX0" fmla="*/ 25944 w 25943"/>
                <a:gd name="connsiteY0" fmla="*/ 1011860 h 1011859"/>
                <a:gd name="connsiteX1" fmla="*/ 0 w 25943"/>
                <a:gd name="connsiteY1" fmla="*/ 1011860 h 1011859"/>
                <a:gd name="connsiteX2" fmla="*/ 0 w 25943"/>
                <a:gd name="connsiteY2" fmla="*/ 0 h 1011859"/>
                <a:gd name="connsiteX3" fmla="*/ 25944 w 25943"/>
                <a:gd name="connsiteY3" fmla="*/ 0 h 101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3" h="1011859">
                  <a:moveTo>
                    <a:pt x="25944" y="1011860"/>
                  </a:moveTo>
                  <a:lnTo>
                    <a:pt x="0" y="1011860"/>
                  </a:lnTo>
                  <a:lnTo>
                    <a:pt x="0" y="0"/>
                  </a:lnTo>
                  <a:lnTo>
                    <a:pt x="2594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1" name="Полилиния: фигура 163">
              <a:extLst>
                <a:ext uri="{FF2B5EF4-FFF2-40B4-BE49-F238E27FC236}">
                  <a16:creationId xmlns="" xmlns:a16="http://schemas.microsoft.com/office/drawing/2014/main" id="{FACF4FA6-3032-4EC0-B831-71880D339281}"/>
                </a:ext>
              </a:extLst>
            </p:cNvPr>
            <p:cNvSpPr/>
            <p:nvPr/>
          </p:nvSpPr>
          <p:spPr>
            <a:xfrm>
              <a:off x="10669282" y="4166960"/>
              <a:ext cx="76368" cy="1003207"/>
            </a:xfrm>
            <a:custGeom>
              <a:avLst/>
              <a:gdLst>
                <a:gd name="connsiteX0" fmla="*/ 25940 w 76368"/>
                <a:gd name="connsiteY0" fmla="*/ 1003210 h 1003209"/>
                <a:gd name="connsiteX1" fmla="*/ 0 w 76368"/>
                <a:gd name="connsiteY1" fmla="*/ 1003210 h 1003209"/>
                <a:gd name="connsiteX2" fmla="*/ 0 w 76368"/>
                <a:gd name="connsiteY2" fmla="*/ 0 h 1003209"/>
                <a:gd name="connsiteX3" fmla="*/ 76368 w 76368"/>
                <a:gd name="connsiteY3" fmla="*/ 0 h 1003209"/>
                <a:gd name="connsiteX4" fmla="*/ 76368 w 76368"/>
                <a:gd name="connsiteY4" fmla="*/ 869980 h 1003209"/>
                <a:gd name="connsiteX5" fmla="*/ 50425 w 76368"/>
                <a:gd name="connsiteY5" fmla="*/ 869980 h 1003209"/>
                <a:gd name="connsiteX6" fmla="*/ 50425 w 76368"/>
                <a:gd name="connsiteY6" fmla="*/ 25908 h 1003209"/>
                <a:gd name="connsiteX7" fmla="*/ 25940 w 76368"/>
                <a:gd name="connsiteY7" fmla="*/ 25908 h 1003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368" h="1003209">
                  <a:moveTo>
                    <a:pt x="25940" y="1003210"/>
                  </a:moveTo>
                  <a:lnTo>
                    <a:pt x="0" y="1003210"/>
                  </a:lnTo>
                  <a:lnTo>
                    <a:pt x="0" y="0"/>
                  </a:lnTo>
                  <a:lnTo>
                    <a:pt x="76368" y="0"/>
                  </a:lnTo>
                  <a:lnTo>
                    <a:pt x="76368" y="869980"/>
                  </a:lnTo>
                  <a:lnTo>
                    <a:pt x="50425" y="869980"/>
                  </a:lnTo>
                  <a:lnTo>
                    <a:pt x="50425" y="25908"/>
                  </a:lnTo>
                  <a:lnTo>
                    <a:pt x="25940" y="2590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9" name="Полилиния: фигура 164">
              <a:extLst>
                <a:ext uri="{FF2B5EF4-FFF2-40B4-BE49-F238E27FC236}">
                  <a16:creationId xmlns="" xmlns:a16="http://schemas.microsoft.com/office/drawing/2014/main" id="{1163A5D5-4783-441B-9933-D3F9FC5A162B}"/>
                </a:ext>
              </a:extLst>
            </p:cNvPr>
            <p:cNvSpPr/>
            <p:nvPr/>
          </p:nvSpPr>
          <p:spPr>
            <a:xfrm>
              <a:off x="11492625" y="4998763"/>
              <a:ext cx="441573" cy="304632"/>
            </a:xfrm>
            <a:custGeom>
              <a:avLst/>
              <a:gdLst>
                <a:gd name="connsiteX0" fmla="*/ 441574 w 441573"/>
                <a:gd name="connsiteY0" fmla="*/ 304634 h 304633"/>
                <a:gd name="connsiteX1" fmla="*/ 415631 w 441573"/>
                <a:gd name="connsiteY1" fmla="*/ 304634 h 304633"/>
                <a:gd name="connsiteX2" fmla="*/ 415631 w 441573"/>
                <a:gd name="connsiteY2" fmla="*/ 81483 h 304633"/>
                <a:gd name="connsiteX3" fmla="*/ 287894 w 441573"/>
                <a:gd name="connsiteY3" fmla="*/ 81483 h 304633"/>
                <a:gd name="connsiteX4" fmla="*/ 232334 w 441573"/>
                <a:gd name="connsiteY4" fmla="*/ 25935 h 304633"/>
                <a:gd name="connsiteX5" fmla="*/ 0 w 441573"/>
                <a:gd name="connsiteY5" fmla="*/ 25935 h 304633"/>
                <a:gd name="connsiteX6" fmla="*/ 0 w 441573"/>
                <a:gd name="connsiteY6" fmla="*/ 0 h 304633"/>
                <a:gd name="connsiteX7" fmla="*/ 243090 w 441573"/>
                <a:gd name="connsiteY7" fmla="*/ 0 h 304633"/>
                <a:gd name="connsiteX8" fmla="*/ 298651 w 441573"/>
                <a:gd name="connsiteY8" fmla="*/ 55548 h 304633"/>
                <a:gd name="connsiteX9" fmla="*/ 441574 w 441573"/>
                <a:gd name="connsiteY9" fmla="*/ 55548 h 304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1573" h="304633">
                  <a:moveTo>
                    <a:pt x="441574" y="304634"/>
                  </a:moveTo>
                  <a:lnTo>
                    <a:pt x="415631" y="304634"/>
                  </a:lnTo>
                  <a:lnTo>
                    <a:pt x="415631" y="81483"/>
                  </a:lnTo>
                  <a:lnTo>
                    <a:pt x="287894" y="81483"/>
                  </a:lnTo>
                  <a:lnTo>
                    <a:pt x="232334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43090" y="0"/>
                  </a:lnTo>
                  <a:lnTo>
                    <a:pt x="298651" y="55548"/>
                  </a:lnTo>
                  <a:lnTo>
                    <a:pt x="441574" y="5554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0" name="Полилиния: фигура 165">
              <a:extLst>
                <a:ext uri="{FF2B5EF4-FFF2-40B4-BE49-F238E27FC236}">
                  <a16:creationId xmlns="" xmlns:a16="http://schemas.microsoft.com/office/drawing/2014/main" id="{5B454436-DA54-4063-9959-A8F44A917597}"/>
                </a:ext>
              </a:extLst>
            </p:cNvPr>
            <p:cNvSpPr/>
            <p:nvPr/>
          </p:nvSpPr>
          <p:spPr>
            <a:xfrm>
              <a:off x="10287504" y="4691879"/>
              <a:ext cx="25943" cy="478288"/>
            </a:xfrm>
            <a:custGeom>
              <a:avLst/>
              <a:gdLst>
                <a:gd name="connsiteX0" fmla="*/ 25942 w 25942"/>
                <a:gd name="connsiteY0" fmla="*/ 478291 h 478290"/>
                <a:gd name="connsiteX1" fmla="*/ 0 w 25942"/>
                <a:gd name="connsiteY1" fmla="*/ 478291 h 478290"/>
                <a:gd name="connsiteX2" fmla="*/ 0 w 25942"/>
                <a:gd name="connsiteY2" fmla="*/ 0 h 478290"/>
                <a:gd name="connsiteX3" fmla="*/ 25942 w 25942"/>
                <a:gd name="connsiteY3" fmla="*/ 0 h 478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2" h="478290">
                  <a:moveTo>
                    <a:pt x="25942" y="478291"/>
                  </a:moveTo>
                  <a:lnTo>
                    <a:pt x="0" y="478291"/>
                  </a:lnTo>
                  <a:lnTo>
                    <a:pt x="0" y="0"/>
                  </a:lnTo>
                  <a:lnTo>
                    <a:pt x="2594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1" name="Полилиния: фигура 166">
              <a:extLst>
                <a:ext uri="{FF2B5EF4-FFF2-40B4-BE49-F238E27FC236}">
                  <a16:creationId xmlns="" xmlns:a16="http://schemas.microsoft.com/office/drawing/2014/main" id="{C496F3FB-A802-471B-91F6-BE32F1BA527E}"/>
                </a:ext>
              </a:extLst>
            </p:cNvPr>
            <p:cNvSpPr/>
            <p:nvPr/>
          </p:nvSpPr>
          <p:spPr>
            <a:xfrm>
              <a:off x="10102375" y="5229217"/>
              <a:ext cx="194863" cy="149804"/>
            </a:xfrm>
            <a:custGeom>
              <a:avLst/>
              <a:gdLst>
                <a:gd name="connsiteX0" fmla="*/ 194864 w 194864"/>
                <a:gd name="connsiteY0" fmla="*/ 149804 h 149804"/>
                <a:gd name="connsiteX1" fmla="*/ 168924 w 194864"/>
                <a:gd name="connsiteY1" fmla="*/ 149804 h 149804"/>
                <a:gd name="connsiteX2" fmla="*/ 168924 w 194864"/>
                <a:gd name="connsiteY2" fmla="*/ 25938 h 149804"/>
                <a:gd name="connsiteX3" fmla="*/ 0 w 194864"/>
                <a:gd name="connsiteY3" fmla="*/ 25938 h 149804"/>
                <a:gd name="connsiteX4" fmla="*/ 0 w 194864"/>
                <a:gd name="connsiteY4" fmla="*/ 0 h 149804"/>
                <a:gd name="connsiteX5" fmla="*/ 194864 w 194864"/>
                <a:gd name="connsiteY5" fmla="*/ 0 h 14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4864" h="149804">
                  <a:moveTo>
                    <a:pt x="194864" y="149804"/>
                  </a:moveTo>
                  <a:lnTo>
                    <a:pt x="168924" y="149804"/>
                  </a:lnTo>
                  <a:lnTo>
                    <a:pt x="168924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9486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2" name="Полилиния: фигура 167">
              <a:extLst>
                <a:ext uri="{FF2B5EF4-FFF2-40B4-BE49-F238E27FC236}">
                  <a16:creationId xmlns="" xmlns:a16="http://schemas.microsoft.com/office/drawing/2014/main" id="{2E0C7BD7-CE8D-42F2-9A73-B57D9F7A2DC4}"/>
                </a:ext>
              </a:extLst>
            </p:cNvPr>
            <p:cNvSpPr/>
            <p:nvPr/>
          </p:nvSpPr>
          <p:spPr>
            <a:xfrm>
              <a:off x="10102375" y="5290431"/>
              <a:ext cx="103928" cy="88590"/>
            </a:xfrm>
            <a:custGeom>
              <a:avLst/>
              <a:gdLst>
                <a:gd name="connsiteX0" fmla="*/ 103928 w 103928"/>
                <a:gd name="connsiteY0" fmla="*/ 88591 h 88591"/>
                <a:gd name="connsiteX1" fmla="*/ 77986 w 103928"/>
                <a:gd name="connsiteY1" fmla="*/ 88591 h 88591"/>
                <a:gd name="connsiteX2" fmla="*/ 77986 w 103928"/>
                <a:gd name="connsiteY2" fmla="*/ 25940 h 88591"/>
                <a:gd name="connsiteX3" fmla="*/ 0 w 103928"/>
                <a:gd name="connsiteY3" fmla="*/ 25940 h 88591"/>
                <a:gd name="connsiteX4" fmla="*/ 0 w 103928"/>
                <a:gd name="connsiteY4" fmla="*/ 0 h 88591"/>
                <a:gd name="connsiteX5" fmla="*/ 103928 w 103928"/>
                <a:gd name="connsiteY5" fmla="*/ 0 h 8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3928" h="88591">
                  <a:moveTo>
                    <a:pt x="103928" y="88591"/>
                  </a:moveTo>
                  <a:lnTo>
                    <a:pt x="77986" y="88591"/>
                  </a:lnTo>
                  <a:lnTo>
                    <a:pt x="77986" y="25940"/>
                  </a:lnTo>
                  <a:lnTo>
                    <a:pt x="0" y="25940"/>
                  </a:lnTo>
                  <a:lnTo>
                    <a:pt x="0" y="0"/>
                  </a:lnTo>
                  <a:lnTo>
                    <a:pt x="103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3" name="Полилиния: фигура 168">
              <a:extLst>
                <a:ext uri="{FF2B5EF4-FFF2-40B4-BE49-F238E27FC236}">
                  <a16:creationId xmlns="" xmlns:a16="http://schemas.microsoft.com/office/drawing/2014/main" id="{5B412DE3-F1A7-4DA5-8536-85A80F9C99A4}"/>
                </a:ext>
              </a:extLst>
            </p:cNvPr>
            <p:cNvSpPr/>
            <p:nvPr/>
          </p:nvSpPr>
          <p:spPr>
            <a:xfrm>
              <a:off x="10359543" y="5229219"/>
              <a:ext cx="128221" cy="131799"/>
            </a:xfrm>
            <a:custGeom>
              <a:avLst/>
              <a:gdLst>
                <a:gd name="connsiteX0" fmla="*/ 25942 w 128221"/>
                <a:gd name="connsiteY0" fmla="*/ 131799 h 131799"/>
                <a:gd name="connsiteX1" fmla="*/ 0 w 128221"/>
                <a:gd name="connsiteY1" fmla="*/ 131799 h 131799"/>
                <a:gd name="connsiteX2" fmla="*/ 0 w 128221"/>
                <a:gd name="connsiteY2" fmla="*/ 0 h 131799"/>
                <a:gd name="connsiteX3" fmla="*/ 128221 w 128221"/>
                <a:gd name="connsiteY3" fmla="*/ 0 h 131799"/>
                <a:gd name="connsiteX4" fmla="*/ 128221 w 128221"/>
                <a:gd name="connsiteY4" fmla="*/ 25935 h 131799"/>
                <a:gd name="connsiteX5" fmla="*/ 25942 w 128221"/>
                <a:gd name="connsiteY5" fmla="*/ 25935 h 131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221" h="131799">
                  <a:moveTo>
                    <a:pt x="25942" y="131799"/>
                  </a:moveTo>
                  <a:lnTo>
                    <a:pt x="0" y="131799"/>
                  </a:lnTo>
                  <a:lnTo>
                    <a:pt x="0" y="0"/>
                  </a:lnTo>
                  <a:lnTo>
                    <a:pt x="128221" y="0"/>
                  </a:lnTo>
                  <a:lnTo>
                    <a:pt x="128221" y="25935"/>
                  </a:lnTo>
                  <a:lnTo>
                    <a:pt x="25942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4" name="Полилиния: фигура 169">
              <a:extLst>
                <a:ext uri="{FF2B5EF4-FFF2-40B4-BE49-F238E27FC236}">
                  <a16:creationId xmlns="" xmlns:a16="http://schemas.microsoft.com/office/drawing/2014/main" id="{BC9B7422-86F9-4B30-B804-DC1AA84017DA}"/>
                </a:ext>
              </a:extLst>
            </p:cNvPr>
            <p:cNvSpPr/>
            <p:nvPr/>
          </p:nvSpPr>
          <p:spPr>
            <a:xfrm>
              <a:off x="10430142" y="5290431"/>
              <a:ext cx="88602" cy="88590"/>
            </a:xfrm>
            <a:custGeom>
              <a:avLst/>
              <a:gdLst>
                <a:gd name="connsiteX0" fmla="*/ 88601 w 88601"/>
                <a:gd name="connsiteY0" fmla="*/ 88591 h 88591"/>
                <a:gd name="connsiteX1" fmla="*/ 62657 w 88601"/>
                <a:gd name="connsiteY1" fmla="*/ 88591 h 88591"/>
                <a:gd name="connsiteX2" fmla="*/ 62657 w 88601"/>
                <a:gd name="connsiteY2" fmla="*/ 25940 h 88591"/>
                <a:gd name="connsiteX3" fmla="*/ 0 w 88601"/>
                <a:gd name="connsiteY3" fmla="*/ 25940 h 88591"/>
                <a:gd name="connsiteX4" fmla="*/ 0 w 88601"/>
                <a:gd name="connsiteY4" fmla="*/ 0 h 88591"/>
                <a:gd name="connsiteX5" fmla="*/ 88601 w 88601"/>
                <a:gd name="connsiteY5" fmla="*/ 0 h 8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601" h="88591">
                  <a:moveTo>
                    <a:pt x="88601" y="88591"/>
                  </a:moveTo>
                  <a:lnTo>
                    <a:pt x="62657" y="88591"/>
                  </a:lnTo>
                  <a:lnTo>
                    <a:pt x="62657" y="25940"/>
                  </a:lnTo>
                  <a:lnTo>
                    <a:pt x="0" y="25940"/>
                  </a:lnTo>
                  <a:lnTo>
                    <a:pt x="0" y="0"/>
                  </a:lnTo>
                  <a:lnTo>
                    <a:pt x="8860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5" name="Полилиния: фигура 170">
              <a:extLst>
                <a:ext uri="{FF2B5EF4-FFF2-40B4-BE49-F238E27FC236}">
                  <a16:creationId xmlns="" xmlns:a16="http://schemas.microsoft.com/office/drawing/2014/main" id="{DD32A93C-E07A-4A74-A6F8-6691F497FB32}"/>
                </a:ext>
              </a:extLst>
            </p:cNvPr>
            <p:cNvSpPr/>
            <p:nvPr/>
          </p:nvSpPr>
          <p:spPr>
            <a:xfrm>
              <a:off x="10577798" y="5229217"/>
              <a:ext cx="70599" cy="149804"/>
            </a:xfrm>
            <a:custGeom>
              <a:avLst/>
              <a:gdLst>
                <a:gd name="connsiteX0" fmla="*/ 70601 w 70600"/>
                <a:gd name="connsiteY0" fmla="*/ 149804 h 149804"/>
                <a:gd name="connsiteX1" fmla="*/ 44661 w 70600"/>
                <a:gd name="connsiteY1" fmla="*/ 149804 h 149804"/>
                <a:gd name="connsiteX2" fmla="*/ 44661 w 70600"/>
                <a:gd name="connsiteY2" fmla="*/ 25938 h 149804"/>
                <a:gd name="connsiteX3" fmla="*/ 0 w 70600"/>
                <a:gd name="connsiteY3" fmla="*/ 25938 h 149804"/>
                <a:gd name="connsiteX4" fmla="*/ 0 w 70600"/>
                <a:gd name="connsiteY4" fmla="*/ 0 h 149804"/>
                <a:gd name="connsiteX5" fmla="*/ 70601 w 70600"/>
                <a:gd name="connsiteY5" fmla="*/ 0 h 14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600" h="149804">
                  <a:moveTo>
                    <a:pt x="70601" y="149804"/>
                  </a:moveTo>
                  <a:lnTo>
                    <a:pt x="44661" y="149804"/>
                  </a:lnTo>
                  <a:lnTo>
                    <a:pt x="44661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7060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6" name="Полилиния: фигура 171">
              <a:extLst>
                <a:ext uri="{FF2B5EF4-FFF2-40B4-BE49-F238E27FC236}">
                  <a16:creationId xmlns="" xmlns:a16="http://schemas.microsoft.com/office/drawing/2014/main" id="{EC060A5C-E5AF-4014-8F4F-A2B094BE5485}"/>
                </a:ext>
              </a:extLst>
            </p:cNvPr>
            <p:cNvSpPr/>
            <p:nvPr/>
          </p:nvSpPr>
          <p:spPr>
            <a:xfrm>
              <a:off x="10903389" y="5170167"/>
              <a:ext cx="70967" cy="208854"/>
            </a:xfrm>
            <a:custGeom>
              <a:avLst/>
              <a:gdLst>
                <a:gd name="connsiteX0" fmla="*/ 70968 w 70968"/>
                <a:gd name="connsiteY0" fmla="*/ 208854 h 208854"/>
                <a:gd name="connsiteX1" fmla="*/ 45026 w 70968"/>
                <a:gd name="connsiteY1" fmla="*/ 208854 h 208854"/>
                <a:gd name="connsiteX2" fmla="*/ 45026 w 70968"/>
                <a:gd name="connsiteY2" fmla="*/ 121268 h 208854"/>
                <a:gd name="connsiteX3" fmla="*/ 0 w 70968"/>
                <a:gd name="connsiteY3" fmla="*/ 121268 h 208854"/>
                <a:gd name="connsiteX4" fmla="*/ 0 w 70968"/>
                <a:gd name="connsiteY4" fmla="*/ 0 h 208854"/>
                <a:gd name="connsiteX5" fmla="*/ 25939 w 70968"/>
                <a:gd name="connsiteY5" fmla="*/ 0 h 208854"/>
                <a:gd name="connsiteX6" fmla="*/ 25939 w 70968"/>
                <a:gd name="connsiteY6" fmla="*/ 95330 h 208854"/>
                <a:gd name="connsiteX7" fmla="*/ 70968 w 70968"/>
                <a:gd name="connsiteY7" fmla="*/ 95330 h 208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0968" h="208854">
                  <a:moveTo>
                    <a:pt x="70968" y="208854"/>
                  </a:moveTo>
                  <a:lnTo>
                    <a:pt x="45026" y="208854"/>
                  </a:lnTo>
                  <a:lnTo>
                    <a:pt x="45026" y="121268"/>
                  </a:lnTo>
                  <a:lnTo>
                    <a:pt x="0" y="121268"/>
                  </a:lnTo>
                  <a:lnTo>
                    <a:pt x="0" y="0"/>
                  </a:lnTo>
                  <a:lnTo>
                    <a:pt x="25939" y="0"/>
                  </a:lnTo>
                  <a:lnTo>
                    <a:pt x="25939" y="95330"/>
                  </a:lnTo>
                  <a:lnTo>
                    <a:pt x="70968" y="9533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7" name="Полилиния: фигура 172">
              <a:extLst>
                <a:ext uri="{FF2B5EF4-FFF2-40B4-BE49-F238E27FC236}">
                  <a16:creationId xmlns="" xmlns:a16="http://schemas.microsoft.com/office/drawing/2014/main" id="{A0EC7C7E-3771-4523-AED7-7E60C21D5181}"/>
                </a:ext>
              </a:extLst>
            </p:cNvPr>
            <p:cNvSpPr/>
            <p:nvPr/>
          </p:nvSpPr>
          <p:spPr>
            <a:xfrm>
              <a:off x="8283549" y="4328987"/>
              <a:ext cx="241295" cy="630886"/>
            </a:xfrm>
            <a:custGeom>
              <a:avLst/>
              <a:gdLst>
                <a:gd name="connsiteX0" fmla="*/ 195747 w 241295"/>
                <a:gd name="connsiteY0" fmla="*/ 630888 h 630888"/>
                <a:gd name="connsiteX1" fmla="*/ 0 w 241295"/>
                <a:gd name="connsiteY1" fmla="*/ 630888 h 630888"/>
                <a:gd name="connsiteX2" fmla="*/ 0 w 241295"/>
                <a:gd name="connsiteY2" fmla="*/ 604953 h 630888"/>
                <a:gd name="connsiteX3" fmla="*/ 169807 w 241295"/>
                <a:gd name="connsiteY3" fmla="*/ 604953 h 630888"/>
                <a:gd name="connsiteX4" fmla="*/ 169807 w 241295"/>
                <a:gd name="connsiteY4" fmla="*/ 0 h 630888"/>
                <a:gd name="connsiteX5" fmla="*/ 241296 w 241295"/>
                <a:gd name="connsiteY5" fmla="*/ 0 h 630888"/>
                <a:gd name="connsiteX6" fmla="*/ 241296 w 241295"/>
                <a:gd name="connsiteY6" fmla="*/ 25935 h 630888"/>
                <a:gd name="connsiteX7" fmla="*/ 195747 w 241295"/>
                <a:gd name="connsiteY7" fmla="*/ 25935 h 630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295" h="630888">
                  <a:moveTo>
                    <a:pt x="195747" y="630888"/>
                  </a:moveTo>
                  <a:lnTo>
                    <a:pt x="0" y="630888"/>
                  </a:lnTo>
                  <a:lnTo>
                    <a:pt x="0" y="604953"/>
                  </a:lnTo>
                  <a:lnTo>
                    <a:pt x="169807" y="604953"/>
                  </a:lnTo>
                  <a:lnTo>
                    <a:pt x="169807" y="0"/>
                  </a:lnTo>
                  <a:lnTo>
                    <a:pt x="241296" y="0"/>
                  </a:lnTo>
                  <a:lnTo>
                    <a:pt x="241296" y="25935"/>
                  </a:lnTo>
                  <a:lnTo>
                    <a:pt x="195747" y="2593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8" name="Полилиния: фигура 173">
              <a:extLst>
                <a:ext uri="{FF2B5EF4-FFF2-40B4-BE49-F238E27FC236}">
                  <a16:creationId xmlns="" xmlns:a16="http://schemas.microsoft.com/office/drawing/2014/main" id="{12B548D6-D37D-447C-AFC7-A016F0BDCC7E}"/>
                </a:ext>
              </a:extLst>
            </p:cNvPr>
            <p:cNvSpPr/>
            <p:nvPr/>
          </p:nvSpPr>
          <p:spPr>
            <a:xfrm>
              <a:off x="8601920" y="3888239"/>
              <a:ext cx="124989" cy="896633"/>
            </a:xfrm>
            <a:custGeom>
              <a:avLst/>
              <a:gdLst>
                <a:gd name="connsiteX0" fmla="*/ 124989 w 124989"/>
                <a:gd name="connsiteY0" fmla="*/ 896634 h 896634"/>
                <a:gd name="connsiteX1" fmla="*/ 99049 w 124989"/>
                <a:gd name="connsiteY1" fmla="*/ 896634 h 896634"/>
                <a:gd name="connsiteX2" fmla="*/ 99049 w 124989"/>
                <a:gd name="connsiteY2" fmla="*/ 329843 h 896634"/>
                <a:gd name="connsiteX3" fmla="*/ 0 w 124989"/>
                <a:gd name="connsiteY3" fmla="*/ 329843 h 896634"/>
                <a:gd name="connsiteX4" fmla="*/ 0 w 124989"/>
                <a:gd name="connsiteY4" fmla="*/ 0 h 896634"/>
                <a:gd name="connsiteX5" fmla="*/ 25940 w 124989"/>
                <a:gd name="connsiteY5" fmla="*/ 0 h 896634"/>
                <a:gd name="connsiteX6" fmla="*/ 25940 w 124989"/>
                <a:gd name="connsiteY6" fmla="*/ 303925 h 896634"/>
                <a:gd name="connsiteX7" fmla="*/ 124989 w 124989"/>
                <a:gd name="connsiteY7" fmla="*/ 303925 h 896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989" h="896634">
                  <a:moveTo>
                    <a:pt x="124989" y="896634"/>
                  </a:moveTo>
                  <a:lnTo>
                    <a:pt x="99049" y="896634"/>
                  </a:lnTo>
                  <a:lnTo>
                    <a:pt x="99049" y="329843"/>
                  </a:lnTo>
                  <a:lnTo>
                    <a:pt x="0" y="329843"/>
                  </a:lnTo>
                  <a:lnTo>
                    <a:pt x="0" y="0"/>
                  </a:lnTo>
                  <a:lnTo>
                    <a:pt x="25940" y="0"/>
                  </a:lnTo>
                  <a:lnTo>
                    <a:pt x="25940" y="303925"/>
                  </a:lnTo>
                  <a:lnTo>
                    <a:pt x="124989" y="303925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9" name="Полилиния: фигура 174">
              <a:extLst>
                <a:ext uri="{FF2B5EF4-FFF2-40B4-BE49-F238E27FC236}">
                  <a16:creationId xmlns="" xmlns:a16="http://schemas.microsoft.com/office/drawing/2014/main" id="{FA723549-0061-4EFE-87C3-6D797EDAE1EF}"/>
                </a:ext>
              </a:extLst>
            </p:cNvPr>
            <p:cNvSpPr/>
            <p:nvPr/>
          </p:nvSpPr>
          <p:spPr>
            <a:xfrm>
              <a:off x="8541708" y="4192158"/>
              <a:ext cx="73182" cy="419856"/>
            </a:xfrm>
            <a:custGeom>
              <a:avLst/>
              <a:gdLst>
                <a:gd name="connsiteX0" fmla="*/ 25940 w 73182"/>
                <a:gd name="connsiteY0" fmla="*/ 419859 h 419858"/>
                <a:gd name="connsiteX1" fmla="*/ 0 w 73182"/>
                <a:gd name="connsiteY1" fmla="*/ 419859 h 419858"/>
                <a:gd name="connsiteX2" fmla="*/ 0 w 73182"/>
                <a:gd name="connsiteY2" fmla="*/ 0 h 419858"/>
                <a:gd name="connsiteX3" fmla="*/ 73182 w 73182"/>
                <a:gd name="connsiteY3" fmla="*/ 0 h 419858"/>
                <a:gd name="connsiteX4" fmla="*/ 73182 w 73182"/>
                <a:gd name="connsiteY4" fmla="*/ 25923 h 419858"/>
                <a:gd name="connsiteX5" fmla="*/ 25940 w 73182"/>
                <a:gd name="connsiteY5" fmla="*/ 25923 h 41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182" h="419858">
                  <a:moveTo>
                    <a:pt x="25940" y="419859"/>
                  </a:moveTo>
                  <a:lnTo>
                    <a:pt x="0" y="419859"/>
                  </a:lnTo>
                  <a:lnTo>
                    <a:pt x="0" y="0"/>
                  </a:lnTo>
                  <a:lnTo>
                    <a:pt x="73182" y="0"/>
                  </a:lnTo>
                  <a:lnTo>
                    <a:pt x="73182" y="25923"/>
                  </a:lnTo>
                  <a:lnTo>
                    <a:pt x="25940" y="25923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0" name="Полилиния: фигура 175">
              <a:extLst>
                <a:ext uri="{FF2B5EF4-FFF2-40B4-BE49-F238E27FC236}">
                  <a16:creationId xmlns="" xmlns:a16="http://schemas.microsoft.com/office/drawing/2014/main" id="{1691D2A0-BEED-4416-BCF3-982D2DDF089E}"/>
                </a:ext>
              </a:extLst>
            </p:cNvPr>
            <p:cNvSpPr/>
            <p:nvPr/>
          </p:nvSpPr>
          <p:spPr>
            <a:xfrm>
              <a:off x="8625335" y="4280734"/>
              <a:ext cx="25940" cy="560551"/>
            </a:xfrm>
            <a:custGeom>
              <a:avLst/>
              <a:gdLst>
                <a:gd name="connsiteX0" fmla="*/ 25940 w 25940"/>
                <a:gd name="connsiteY0" fmla="*/ 560555 h 560554"/>
                <a:gd name="connsiteX1" fmla="*/ 0 w 25940"/>
                <a:gd name="connsiteY1" fmla="*/ 560555 h 560554"/>
                <a:gd name="connsiteX2" fmla="*/ 0 w 25940"/>
                <a:gd name="connsiteY2" fmla="*/ 0 h 560554"/>
                <a:gd name="connsiteX3" fmla="*/ 25940 w 25940"/>
                <a:gd name="connsiteY3" fmla="*/ 0 h 560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560554">
                  <a:moveTo>
                    <a:pt x="25940" y="560555"/>
                  </a:moveTo>
                  <a:lnTo>
                    <a:pt x="0" y="560555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1" name="Полилиния: фигура 176">
              <a:extLst>
                <a:ext uri="{FF2B5EF4-FFF2-40B4-BE49-F238E27FC236}">
                  <a16:creationId xmlns="" xmlns:a16="http://schemas.microsoft.com/office/drawing/2014/main" id="{5676A689-968E-4A3C-8230-4EB355B05BBD}"/>
                </a:ext>
              </a:extLst>
            </p:cNvPr>
            <p:cNvSpPr/>
            <p:nvPr/>
          </p:nvSpPr>
          <p:spPr>
            <a:xfrm>
              <a:off x="2057689" y="5333398"/>
              <a:ext cx="25931" cy="132038"/>
            </a:xfrm>
            <a:custGeom>
              <a:avLst/>
              <a:gdLst>
                <a:gd name="connsiteX0" fmla="*/ 25931 w 25931"/>
                <a:gd name="connsiteY0" fmla="*/ 132037 h 132037"/>
                <a:gd name="connsiteX1" fmla="*/ 0 w 25931"/>
                <a:gd name="connsiteY1" fmla="*/ 132037 h 132037"/>
                <a:gd name="connsiteX2" fmla="*/ 0 w 25931"/>
                <a:gd name="connsiteY2" fmla="*/ 0 h 132037"/>
                <a:gd name="connsiteX3" fmla="*/ 25931 w 25931"/>
                <a:gd name="connsiteY3" fmla="*/ 0 h 132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32037">
                  <a:moveTo>
                    <a:pt x="25931" y="132037"/>
                  </a:moveTo>
                  <a:lnTo>
                    <a:pt x="0" y="132037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2" name="Полилиния: фигура 177">
              <a:extLst>
                <a:ext uri="{FF2B5EF4-FFF2-40B4-BE49-F238E27FC236}">
                  <a16:creationId xmlns="" xmlns:a16="http://schemas.microsoft.com/office/drawing/2014/main" id="{912E0DAB-42E8-4056-98E8-1ABF57769F90}"/>
                </a:ext>
              </a:extLst>
            </p:cNvPr>
            <p:cNvSpPr/>
            <p:nvPr/>
          </p:nvSpPr>
          <p:spPr>
            <a:xfrm>
              <a:off x="1182845" y="5031532"/>
              <a:ext cx="70231" cy="18223"/>
            </a:xfrm>
            <a:custGeom>
              <a:avLst/>
              <a:gdLst>
                <a:gd name="connsiteX0" fmla="*/ 70232 w 70231"/>
                <a:gd name="connsiteY0" fmla="*/ 18223 h 18223"/>
                <a:gd name="connsiteX1" fmla="*/ 0 w 70231"/>
                <a:gd name="connsiteY1" fmla="*/ 18223 h 18223"/>
                <a:gd name="connsiteX2" fmla="*/ 0 w 70231"/>
                <a:gd name="connsiteY2" fmla="*/ 0 h 18223"/>
                <a:gd name="connsiteX3" fmla="*/ 70232 w 70231"/>
                <a:gd name="connsiteY3" fmla="*/ 0 h 1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23">
                  <a:moveTo>
                    <a:pt x="7023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3" name="Полилиния: фигура 178">
              <a:extLst>
                <a:ext uri="{FF2B5EF4-FFF2-40B4-BE49-F238E27FC236}">
                  <a16:creationId xmlns="" xmlns:a16="http://schemas.microsoft.com/office/drawing/2014/main" id="{199B2D93-AFC2-483C-A84D-A8A0BB4AD8A9}"/>
                </a:ext>
              </a:extLst>
            </p:cNvPr>
            <p:cNvSpPr/>
            <p:nvPr/>
          </p:nvSpPr>
          <p:spPr>
            <a:xfrm>
              <a:off x="2060752" y="5161065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4" name="Полилиния: фигура 179">
              <a:extLst>
                <a:ext uri="{FF2B5EF4-FFF2-40B4-BE49-F238E27FC236}">
                  <a16:creationId xmlns="" xmlns:a16="http://schemas.microsoft.com/office/drawing/2014/main" id="{8ED27336-083F-4C4A-A72F-1F1CDF406177}"/>
                </a:ext>
              </a:extLst>
            </p:cNvPr>
            <p:cNvSpPr/>
            <p:nvPr/>
          </p:nvSpPr>
          <p:spPr>
            <a:xfrm>
              <a:off x="2060752" y="5194031"/>
              <a:ext cx="70231" cy="18223"/>
            </a:xfrm>
            <a:custGeom>
              <a:avLst/>
              <a:gdLst>
                <a:gd name="connsiteX0" fmla="*/ 70232 w 70231"/>
                <a:gd name="connsiteY0" fmla="*/ 18223 h 18222"/>
                <a:gd name="connsiteX1" fmla="*/ 0 w 70231"/>
                <a:gd name="connsiteY1" fmla="*/ 18223 h 18222"/>
                <a:gd name="connsiteX2" fmla="*/ 0 w 70231"/>
                <a:gd name="connsiteY2" fmla="*/ 0 h 18222"/>
                <a:gd name="connsiteX3" fmla="*/ 70232 w 70231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22">
                  <a:moveTo>
                    <a:pt x="7023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5" name="Полилиния: фигура 180">
              <a:extLst>
                <a:ext uri="{FF2B5EF4-FFF2-40B4-BE49-F238E27FC236}">
                  <a16:creationId xmlns="" xmlns:a16="http://schemas.microsoft.com/office/drawing/2014/main" id="{4E0FC388-10CF-42AC-97CA-EA0131662590}"/>
                </a:ext>
              </a:extLst>
            </p:cNvPr>
            <p:cNvSpPr/>
            <p:nvPr/>
          </p:nvSpPr>
          <p:spPr>
            <a:xfrm>
              <a:off x="2165201" y="5194031"/>
              <a:ext cx="27908" cy="18223"/>
            </a:xfrm>
            <a:custGeom>
              <a:avLst/>
              <a:gdLst>
                <a:gd name="connsiteX0" fmla="*/ 27909 w 27909"/>
                <a:gd name="connsiteY0" fmla="*/ 18223 h 18222"/>
                <a:gd name="connsiteX1" fmla="*/ 0 w 27909"/>
                <a:gd name="connsiteY1" fmla="*/ 18223 h 18222"/>
                <a:gd name="connsiteX2" fmla="*/ 0 w 27909"/>
                <a:gd name="connsiteY2" fmla="*/ 0 h 18222"/>
                <a:gd name="connsiteX3" fmla="*/ 27909 w 2790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9" h="18222">
                  <a:moveTo>
                    <a:pt x="27909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6" name="Полилиния: фигура 181">
              <a:extLst>
                <a:ext uri="{FF2B5EF4-FFF2-40B4-BE49-F238E27FC236}">
                  <a16:creationId xmlns="" xmlns:a16="http://schemas.microsoft.com/office/drawing/2014/main" id="{90211A9E-786F-4DAF-B71F-698AA5804A6B}"/>
                </a:ext>
              </a:extLst>
            </p:cNvPr>
            <p:cNvSpPr/>
            <p:nvPr/>
          </p:nvSpPr>
          <p:spPr>
            <a:xfrm>
              <a:off x="2225987" y="5194031"/>
              <a:ext cx="27906" cy="18223"/>
            </a:xfrm>
            <a:custGeom>
              <a:avLst/>
              <a:gdLst>
                <a:gd name="connsiteX0" fmla="*/ 27906 w 27906"/>
                <a:gd name="connsiteY0" fmla="*/ 18223 h 18222"/>
                <a:gd name="connsiteX1" fmla="*/ 0 w 27906"/>
                <a:gd name="connsiteY1" fmla="*/ 18223 h 18222"/>
                <a:gd name="connsiteX2" fmla="*/ 0 w 27906"/>
                <a:gd name="connsiteY2" fmla="*/ 0 h 18222"/>
                <a:gd name="connsiteX3" fmla="*/ 27906 w 27906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6" h="18222">
                  <a:moveTo>
                    <a:pt x="27906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7" name="Полилиния: фигура 182">
              <a:extLst>
                <a:ext uri="{FF2B5EF4-FFF2-40B4-BE49-F238E27FC236}">
                  <a16:creationId xmlns="" xmlns:a16="http://schemas.microsoft.com/office/drawing/2014/main" id="{4F658597-26C3-42E2-97AC-645CD9C640E6}"/>
                </a:ext>
              </a:extLst>
            </p:cNvPr>
            <p:cNvSpPr/>
            <p:nvPr/>
          </p:nvSpPr>
          <p:spPr>
            <a:xfrm>
              <a:off x="2286760" y="5194031"/>
              <a:ext cx="27908" cy="18223"/>
            </a:xfrm>
            <a:custGeom>
              <a:avLst/>
              <a:gdLst>
                <a:gd name="connsiteX0" fmla="*/ 27909 w 27909"/>
                <a:gd name="connsiteY0" fmla="*/ 18223 h 18222"/>
                <a:gd name="connsiteX1" fmla="*/ 0 w 27909"/>
                <a:gd name="connsiteY1" fmla="*/ 18223 h 18222"/>
                <a:gd name="connsiteX2" fmla="*/ 0 w 27909"/>
                <a:gd name="connsiteY2" fmla="*/ 0 h 18222"/>
                <a:gd name="connsiteX3" fmla="*/ 27909 w 2790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9" h="18222">
                  <a:moveTo>
                    <a:pt x="27909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8" name="Полилиния: фигура 183">
              <a:extLst>
                <a:ext uri="{FF2B5EF4-FFF2-40B4-BE49-F238E27FC236}">
                  <a16:creationId xmlns="" xmlns:a16="http://schemas.microsoft.com/office/drawing/2014/main" id="{18CA982B-11E4-4A0F-ABAA-EC2F89C2D62D}"/>
                </a:ext>
              </a:extLst>
            </p:cNvPr>
            <p:cNvSpPr/>
            <p:nvPr/>
          </p:nvSpPr>
          <p:spPr>
            <a:xfrm>
              <a:off x="2347537" y="5194031"/>
              <a:ext cx="27908" cy="18223"/>
            </a:xfrm>
            <a:custGeom>
              <a:avLst/>
              <a:gdLst>
                <a:gd name="connsiteX0" fmla="*/ 27909 w 27909"/>
                <a:gd name="connsiteY0" fmla="*/ 18223 h 18222"/>
                <a:gd name="connsiteX1" fmla="*/ 0 w 27909"/>
                <a:gd name="connsiteY1" fmla="*/ 18223 h 18222"/>
                <a:gd name="connsiteX2" fmla="*/ 0 w 27909"/>
                <a:gd name="connsiteY2" fmla="*/ 0 h 18222"/>
                <a:gd name="connsiteX3" fmla="*/ 27909 w 2790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09" h="18222">
                  <a:moveTo>
                    <a:pt x="27909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79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9" name="Полилиния: фигура 184">
              <a:extLst>
                <a:ext uri="{FF2B5EF4-FFF2-40B4-BE49-F238E27FC236}">
                  <a16:creationId xmlns="" xmlns:a16="http://schemas.microsoft.com/office/drawing/2014/main" id="{DC7B0CFC-DF23-43B7-94A9-A8F1D286A850}"/>
                </a:ext>
              </a:extLst>
            </p:cNvPr>
            <p:cNvSpPr/>
            <p:nvPr/>
          </p:nvSpPr>
          <p:spPr>
            <a:xfrm>
              <a:off x="2531664" y="5175452"/>
              <a:ext cx="19130" cy="19123"/>
            </a:xfrm>
            <a:custGeom>
              <a:avLst/>
              <a:gdLst>
                <a:gd name="connsiteX0" fmla="*/ 19130 w 19129"/>
                <a:gd name="connsiteY0" fmla="*/ 19123 h 19123"/>
                <a:gd name="connsiteX1" fmla="*/ 0 w 19129"/>
                <a:gd name="connsiteY1" fmla="*/ 19123 h 19123"/>
                <a:gd name="connsiteX2" fmla="*/ 0 w 19129"/>
                <a:gd name="connsiteY2" fmla="*/ 0 h 19123"/>
                <a:gd name="connsiteX3" fmla="*/ 19130 w 19129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23">
                  <a:moveTo>
                    <a:pt x="19130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0" name="Полилиния: фигура 185">
              <a:extLst>
                <a:ext uri="{FF2B5EF4-FFF2-40B4-BE49-F238E27FC236}">
                  <a16:creationId xmlns="" xmlns:a16="http://schemas.microsoft.com/office/drawing/2014/main" id="{34619100-C3F0-4E85-9146-AD0EEA794F19}"/>
                </a:ext>
              </a:extLst>
            </p:cNvPr>
            <p:cNvSpPr/>
            <p:nvPr/>
          </p:nvSpPr>
          <p:spPr>
            <a:xfrm>
              <a:off x="2536511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1" name="Полилиния: фигура 186">
              <a:extLst>
                <a:ext uri="{FF2B5EF4-FFF2-40B4-BE49-F238E27FC236}">
                  <a16:creationId xmlns="" xmlns:a16="http://schemas.microsoft.com/office/drawing/2014/main" id="{13B2A8DF-EC1B-42BF-9111-0688BF4189FA}"/>
                </a:ext>
              </a:extLst>
            </p:cNvPr>
            <p:cNvSpPr/>
            <p:nvPr/>
          </p:nvSpPr>
          <p:spPr>
            <a:xfrm>
              <a:off x="2576753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2" name="Полилиния: фигура 187">
              <a:extLst>
                <a:ext uri="{FF2B5EF4-FFF2-40B4-BE49-F238E27FC236}">
                  <a16:creationId xmlns="" xmlns:a16="http://schemas.microsoft.com/office/drawing/2014/main" id="{830ED2C4-796F-4485-A2B8-12737761D831}"/>
                </a:ext>
              </a:extLst>
            </p:cNvPr>
            <p:cNvSpPr/>
            <p:nvPr/>
          </p:nvSpPr>
          <p:spPr>
            <a:xfrm>
              <a:off x="2616997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3" name="Полилиния: фигура 188">
              <a:extLst>
                <a:ext uri="{FF2B5EF4-FFF2-40B4-BE49-F238E27FC236}">
                  <a16:creationId xmlns="" xmlns:a16="http://schemas.microsoft.com/office/drawing/2014/main" id="{E4543419-68A4-4876-9ECB-1A2F07AD55A9}"/>
                </a:ext>
              </a:extLst>
            </p:cNvPr>
            <p:cNvSpPr/>
            <p:nvPr/>
          </p:nvSpPr>
          <p:spPr>
            <a:xfrm>
              <a:off x="2657231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4" name="Полилиния: фигура 189">
              <a:extLst>
                <a:ext uri="{FF2B5EF4-FFF2-40B4-BE49-F238E27FC236}">
                  <a16:creationId xmlns="" xmlns:a16="http://schemas.microsoft.com/office/drawing/2014/main" id="{9BA1E6B0-BDA6-4FBE-B210-1A4DCFCC2F61}"/>
                </a:ext>
              </a:extLst>
            </p:cNvPr>
            <p:cNvSpPr/>
            <p:nvPr/>
          </p:nvSpPr>
          <p:spPr>
            <a:xfrm>
              <a:off x="2697475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5" name="Полилиния: фигура 190">
              <a:extLst>
                <a:ext uri="{FF2B5EF4-FFF2-40B4-BE49-F238E27FC236}">
                  <a16:creationId xmlns="" xmlns:a16="http://schemas.microsoft.com/office/drawing/2014/main" id="{7B30047B-EF92-4999-8D43-3F17F369F4C7}"/>
                </a:ext>
              </a:extLst>
            </p:cNvPr>
            <p:cNvSpPr/>
            <p:nvPr/>
          </p:nvSpPr>
          <p:spPr>
            <a:xfrm>
              <a:off x="2737717" y="5399425"/>
              <a:ext cx="14283" cy="27563"/>
            </a:xfrm>
            <a:custGeom>
              <a:avLst/>
              <a:gdLst>
                <a:gd name="connsiteX0" fmla="*/ 14283 w 14282"/>
                <a:gd name="connsiteY0" fmla="*/ 27564 h 27563"/>
                <a:gd name="connsiteX1" fmla="*/ 0 w 14282"/>
                <a:gd name="connsiteY1" fmla="*/ 27564 h 27563"/>
                <a:gd name="connsiteX2" fmla="*/ 0 w 14282"/>
                <a:gd name="connsiteY2" fmla="*/ 0 h 27563"/>
                <a:gd name="connsiteX3" fmla="*/ 14283 w 14282"/>
                <a:gd name="connsiteY3" fmla="*/ 0 h 2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2" h="27563">
                  <a:moveTo>
                    <a:pt x="14283" y="27564"/>
                  </a:moveTo>
                  <a:lnTo>
                    <a:pt x="0" y="27564"/>
                  </a:lnTo>
                  <a:lnTo>
                    <a:pt x="0" y="0"/>
                  </a:lnTo>
                  <a:lnTo>
                    <a:pt x="142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6" name="Полилиния: фигура 191">
              <a:extLst>
                <a:ext uri="{FF2B5EF4-FFF2-40B4-BE49-F238E27FC236}">
                  <a16:creationId xmlns="" xmlns:a16="http://schemas.microsoft.com/office/drawing/2014/main" id="{2FCD370C-D05B-40EB-9F66-346ED7E30460}"/>
                </a:ext>
              </a:extLst>
            </p:cNvPr>
            <p:cNvSpPr/>
            <p:nvPr/>
          </p:nvSpPr>
          <p:spPr>
            <a:xfrm>
              <a:off x="2531664" y="5217085"/>
              <a:ext cx="19130" cy="19123"/>
            </a:xfrm>
            <a:custGeom>
              <a:avLst/>
              <a:gdLst>
                <a:gd name="connsiteX0" fmla="*/ 19130 w 19129"/>
                <a:gd name="connsiteY0" fmla="*/ 19123 h 19122"/>
                <a:gd name="connsiteX1" fmla="*/ 0 w 19129"/>
                <a:gd name="connsiteY1" fmla="*/ 19123 h 19122"/>
                <a:gd name="connsiteX2" fmla="*/ 0 w 19129"/>
                <a:gd name="connsiteY2" fmla="*/ 0 h 19122"/>
                <a:gd name="connsiteX3" fmla="*/ 19130 w 19129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22">
                  <a:moveTo>
                    <a:pt x="19130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7" name="Полилиния: фигура 192">
              <a:extLst>
                <a:ext uri="{FF2B5EF4-FFF2-40B4-BE49-F238E27FC236}">
                  <a16:creationId xmlns="" xmlns:a16="http://schemas.microsoft.com/office/drawing/2014/main" id="{75DFDC68-470F-4ED9-BD0C-B21A1C1DA261}"/>
                </a:ext>
              </a:extLst>
            </p:cNvPr>
            <p:cNvSpPr/>
            <p:nvPr/>
          </p:nvSpPr>
          <p:spPr>
            <a:xfrm>
              <a:off x="2531664" y="5258718"/>
              <a:ext cx="19130" cy="19118"/>
            </a:xfrm>
            <a:custGeom>
              <a:avLst/>
              <a:gdLst>
                <a:gd name="connsiteX0" fmla="*/ 19130 w 19129"/>
                <a:gd name="connsiteY0" fmla="*/ 19120 h 19119"/>
                <a:gd name="connsiteX1" fmla="*/ 0 w 19129"/>
                <a:gd name="connsiteY1" fmla="*/ 19120 h 19119"/>
                <a:gd name="connsiteX2" fmla="*/ 0 w 19129"/>
                <a:gd name="connsiteY2" fmla="*/ 0 h 19119"/>
                <a:gd name="connsiteX3" fmla="*/ 19130 w 19129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19">
                  <a:moveTo>
                    <a:pt x="19130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8" name="Полилиния: фигура 193">
              <a:extLst>
                <a:ext uri="{FF2B5EF4-FFF2-40B4-BE49-F238E27FC236}">
                  <a16:creationId xmlns="" xmlns:a16="http://schemas.microsoft.com/office/drawing/2014/main" id="{200E65F0-540F-4F79-B2A5-00F3789725E9}"/>
                </a:ext>
              </a:extLst>
            </p:cNvPr>
            <p:cNvSpPr/>
            <p:nvPr/>
          </p:nvSpPr>
          <p:spPr>
            <a:xfrm>
              <a:off x="2531664" y="5300365"/>
              <a:ext cx="19130" cy="19112"/>
            </a:xfrm>
            <a:custGeom>
              <a:avLst/>
              <a:gdLst>
                <a:gd name="connsiteX0" fmla="*/ 19130 w 19129"/>
                <a:gd name="connsiteY0" fmla="*/ 19111 h 19111"/>
                <a:gd name="connsiteX1" fmla="*/ 0 w 19129"/>
                <a:gd name="connsiteY1" fmla="*/ 19111 h 19111"/>
                <a:gd name="connsiteX2" fmla="*/ 0 w 19129"/>
                <a:gd name="connsiteY2" fmla="*/ 0 h 19111"/>
                <a:gd name="connsiteX3" fmla="*/ 19130 w 19129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9" h="19111">
                  <a:moveTo>
                    <a:pt x="19130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3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9" name="Полилиния: фигура 194">
              <a:extLst>
                <a:ext uri="{FF2B5EF4-FFF2-40B4-BE49-F238E27FC236}">
                  <a16:creationId xmlns="" xmlns:a16="http://schemas.microsoft.com/office/drawing/2014/main" id="{6EE2D5BB-C632-4EDB-90CA-0FD5A81BF10C}"/>
                </a:ext>
              </a:extLst>
            </p:cNvPr>
            <p:cNvSpPr/>
            <p:nvPr/>
          </p:nvSpPr>
          <p:spPr>
            <a:xfrm>
              <a:off x="2583896" y="5217085"/>
              <a:ext cx="19119" cy="19123"/>
            </a:xfrm>
            <a:custGeom>
              <a:avLst/>
              <a:gdLst>
                <a:gd name="connsiteX0" fmla="*/ 19118 w 19118"/>
                <a:gd name="connsiteY0" fmla="*/ 19123 h 19122"/>
                <a:gd name="connsiteX1" fmla="*/ 0 w 19118"/>
                <a:gd name="connsiteY1" fmla="*/ 19123 h 19122"/>
                <a:gd name="connsiteX2" fmla="*/ 0 w 19118"/>
                <a:gd name="connsiteY2" fmla="*/ 0 h 19122"/>
                <a:gd name="connsiteX3" fmla="*/ 19118 w 19118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22">
                  <a:moveTo>
                    <a:pt x="19118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0" name="Полилиния: фигура 195">
              <a:extLst>
                <a:ext uri="{FF2B5EF4-FFF2-40B4-BE49-F238E27FC236}">
                  <a16:creationId xmlns="" xmlns:a16="http://schemas.microsoft.com/office/drawing/2014/main" id="{1841AC62-14F6-4E50-8AB4-95365B94FF0D}"/>
                </a:ext>
              </a:extLst>
            </p:cNvPr>
            <p:cNvSpPr/>
            <p:nvPr/>
          </p:nvSpPr>
          <p:spPr>
            <a:xfrm>
              <a:off x="2583896" y="5258718"/>
              <a:ext cx="19119" cy="19118"/>
            </a:xfrm>
            <a:custGeom>
              <a:avLst/>
              <a:gdLst>
                <a:gd name="connsiteX0" fmla="*/ 19118 w 19118"/>
                <a:gd name="connsiteY0" fmla="*/ 19120 h 19119"/>
                <a:gd name="connsiteX1" fmla="*/ 0 w 19118"/>
                <a:gd name="connsiteY1" fmla="*/ 19120 h 19119"/>
                <a:gd name="connsiteX2" fmla="*/ 0 w 19118"/>
                <a:gd name="connsiteY2" fmla="*/ 0 h 19119"/>
                <a:gd name="connsiteX3" fmla="*/ 19118 w 19118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9">
                  <a:moveTo>
                    <a:pt x="19118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1" name="Полилиния: фигура 196">
              <a:extLst>
                <a:ext uri="{FF2B5EF4-FFF2-40B4-BE49-F238E27FC236}">
                  <a16:creationId xmlns="" xmlns:a16="http://schemas.microsoft.com/office/drawing/2014/main" id="{7A6434FD-ECA1-42DC-B272-7FBB11F2977B}"/>
                </a:ext>
              </a:extLst>
            </p:cNvPr>
            <p:cNvSpPr/>
            <p:nvPr/>
          </p:nvSpPr>
          <p:spPr>
            <a:xfrm>
              <a:off x="2583896" y="5300365"/>
              <a:ext cx="19119" cy="19112"/>
            </a:xfrm>
            <a:custGeom>
              <a:avLst/>
              <a:gdLst>
                <a:gd name="connsiteX0" fmla="*/ 19118 w 19118"/>
                <a:gd name="connsiteY0" fmla="*/ 19111 h 19111"/>
                <a:gd name="connsiteX1" fmla="*/ 0 w 19118"/>
                <a:gd name="connsiteY1" fmla="*/ 19111 h 19111"/>
                <a:gd name="connsiteX2" fmla="*/ 0 w 19118"/>
                <a:gd name="connsiteY2" fmla="*/ 0 h 19111"/>
                <a:gd name="connsiteX3" fmla="*/ 19118 w 19118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1">
                  <a:moveTo>
                    <a:pt x="19118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2" name="Полилиния: фигура 197">
              <a:extLst>
                <a:ext uri="{FF2B5EF4-FFF2-40B4-BE49-F238E27FC236}">
                  <a16:creationId xmlns="" xmlns:a16="http://schemas.microsoft.com/office/drawing/2014/main" id="{05E7138B-451B-4BAC-877F-9B20C8EB1F1A}"/>
                </a:ext>
              </a:extLst>
            </p:cNvPr>
            <p:cNvSpPr/>
            <p:nvPr/>
          </p:nvSpPr>
          <p:spPr>
            <a:xfrm>
              <a:off x="2636115" y="5217085"/>
              <a:ext cx="19125" cy="19123"/>
            </a:xfrm>
            <a:custGeom>
              <a:avLst/>
              <a:gdLst>
                <a:gd name="connsiteX0" fmla="*/ 19127 w 19126"/>
                <a:gd name="connsiteY0" fmla="*/ 19123 h 19122"/>
                <a:gd name="connsiteX1" fmla="*/ 0 w 19126"/>
                <a:gd name="connsiteY1" fmla="*/ 19123 h 19122"/>
                <a:gd name="connsiteX2" fmla="*/ 0 w 19126"/>
                <a:gd name="connsiteY2" fmla="*/ 0 h 19122"/>
                <a:gd name="connsiteX3" fmla="*/ 19127 w 19126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22">
                  <a:moveTo>
                    <a:pt x="19127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3" name="Полилиния: фигура 198">
              <a:extLst>
                <a:ext uri="{FF2B5EF4-FFF2-40B4-BE49-F238E27FC236}">
                  <a16:creationId xmlns="" xmlns:a16="http://schemas.microsoft.com/office/drawing/2014/main" id="{413C9307-5B14-4170-9B9F-1A84C6AA336A}"/>
                </a:ext>
              </a:extLst>
            </p:cNvPr>
            <p:cNvSpPr/>
            <p:nvPr/>
          </p:nvSpPr>
          <p:spPr>
            <a:xfrm>
              <a:off x="2636115" y="5258718"/>
              <a:ext cx="19125" cy="19118"/>
            </a:xfrm>
            <a:custGeom>
              <a:avLst/>
              <a:gdLst>
                <a:gd name="connsiteX0" fmla="*/ 19127 w 19126"/>
                <a:gd name="connsiteY0" fmla="*/ 19120 h 19119"/>
                <a:gd name="connsiteX1" fmla="*/ 0 w 19126"/>
                <a:gd name="connsiteY1" fmla="*/ 19120 h 19119"/>
                <a:gd name="connsiteX2" fmla="*/ 0 w 19126"/>
                <a:gd name="connsiteY2" fmla="*/ 0 h 19119"/>
                <a:gd name="connsiteX3" fmla="*/ 19127 w 19126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9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4" name="Полилиния: фигура 199">
              <a:extLst>
                <a:ext uri="{FF2B5EF4-FFF2-40B4-BE49-F238E27FC236}">
                  <a16:creationId xmlns="" xmlns:a16="http://schemas.microsoft.com/office/drawing/2014/main" id="{F3179FB8-0DE6-4441-9140-E3C5BF84989A}"/>
                </a:ext>
              </a:extLst>
            </p:cNvPr>
            <p:cNvSpPr/>
            <p:nvPr/>
          </p:nvSpPr>
          <p:spPr>
            <a:xfrm>
              <a:off x="2636115" y="5300365"/>
              <a:ext cx="19125" cy="19112"/>
            </a:xfrm>
            <a:custGeom>
              <a:avLst/>
              <a:gdLst>
                <a:gd name="connsiteX0" fmla="*/ 19127 w 19126"/>
                <a:gd name="connsiteY0" fmla="*/ 19111 h 19111"/>
                <a:gd name="connsiteX1" fmla="*/ 0 w 19126"/>
                <a:gd name="connsiteY1" fmla="*/ 19111 h 19111"/>
                <a:gd name="connsiteX2" fmla="*/ 0 w 19126"/>
                <a:gd name="connsiteY2" fmla="*/ 0 h 19111"/>
                <a:gd name="connsiteX3" fmla="*/ 19127 w 19126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1">
                  <a:moveTo>
                    <a:pt x="19127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5" name="Полилиния: фигура 200">
              <a:extLst>
                <a:ext uri="{FF2B5EF4-FFF2-40B4-BE49-F238E27FC236}">
                  <a16:creationId xmlns="" xmlns:a16="http://schemas.microsoft.com/office/drawing/2014/main" id="{2A3D6CD0-341A-4A8A-BB21-3B55FE0F8D4B}"/>
                </a:ext>
              </a:extLst>
            </p:cNvPr>
            <p:cNvSpPr/>
            <p:nvPr/>
          </p:nvSpPr>
          <p:spPr>
            <a:xfrm>
              <a:off x="2688346" y="5217085"/>
              <a:ext cx="19119" cy="19123"/>
            </a:xfrm>
            <a:custGeom>
              <a:avLst/>
              <a:gdLst>
                <a:gd name="connsiteX0" fmla="*/ 19118 w 19118"/>
                <a:gd name="connsiteY0" fmla="*/ 19123 h 19122"/>
                <a:gd name="connsiteX1" fmla="*/ 0 w 19118"/>
                <a:gd name="connsiteY1" fmla="*/ 19123 h 19122"/>
                <a:gd name="connsiteX2" fmla="*/ 0 w 19118"/>
                <a:gd name="connsiteY2" fmla="*/ 0 h 19122"/>
                <a:gd name="connsiteX3" fmla="*/ 19118 w 19118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22">
                  <a:moveTo>
                    <a:pt x="19118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6" name="Полилиния: фигура 201">
              <a:extLst>
                <a:ext uri="{FF2B5EF4-FFF2-40B4-BE49-F238E27FC236}">
                  <a16:creationId xmlns="" xmlns:a16="http://schemas.microsoft.com/office/drawing/2014/main" id="{6AF567E7-5E29-4ABF-9471-4D7D8E3B5500}"/>
                </a:ext>
              </a:extLst>
            </p:cNvPr>
            <p:cNvSpPr/>
            <p:nvPr/>
          </p:nvSpPr>
          <p:spPr>
            <a:xfrm>
              <a:off x="2688346" y="5258718"/>
              <a:ext cx="19119" cy="19118"/>
            </a:xfrm>
            <a:custGeom>
              <a:avLst/>
              <a:gdLst>
                <a:gd name="connsiteX0" fmla="*/ 19118 w 19118"/>
                <a:gd name="connsiteY0" fmla="*/ 19120 h 19119"/>
                <a:gd name="connsiteX1" fmla="*/ 0 w 19118"/>
                <a:gd name="connsiteY1" fmla="*/ 19120 h 19119"/>
                <a:gd name="connsiteX2" fmla="*/ 0 w 19118"/>
                <a:gd name="connsiteY2" fmla="*/ 0 h 19119"/>
                <a:gd name="connsiteX3" fmla="*/ 19118 w 19118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9">
                  <a:moveTo>
                    <a:pt x="19118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7" name="Полилиния: фигура 202">
              <a:extLst>
                <a:ext uri="{FF2B5EF4-FFF2-40B4-BE49-F238E27FC236}">
                  <a16:creationId xmlns="" xmlns:a16="http://schemas.microsoft.com/office/drawing/2014/main" id="{B8903517-18D7-4FD1-9116-DA6C1275B703}"/>
                </a:ext>
              </a:extLst>
            </p:cNvPr>
            <p:cNvSpPr/>
            <p:nvPr/>
          </p:nvSpPr>
          <p:spPr>
            <a:xfrm>
              <a:off x="2688346" y="5300365"/>
              <a:ext cx="19119" cy="19112"/>
            </a:xfrm>
            <a:custGeom>
              <a:avLst/>
              <a:gdLst>
                <a:gd name="connsiteX0" fmla="*/ 19118 w 19118"/>
                <a:gd name="connsiteY0" fmla="*/ 19111 h 19111"/>
                <a:gd name="connsiteX1" fmla="*/ 0 w 19118"/>
                <a:gd name="connsiteY1" fmla="*/ 19111 h 19111"/>
                <a:gd name="connsiteX2" fmla="*/ 0 w 19118"/>
                <a:gd name="connsiteY2" fmla="*/ 0 h 19111"/>
                <a:gd name="connsiteX3" fmla="*/ 19118 w 19118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8" h="19111">
                  <a:moveTo>
                    <a:pt x="19118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8" name="Полилиния: фигура 203">
              <a:extLst>
                <a:ext uri="{FF2B5EF4-FFF2-40B4-BE49-F238E27FC236}">
                  <a16:creationId xmlns="" xmlns:a16="http://schemas.microsoft.com/office/drawing/2014/main" id="{5FFA5FA8-AF9C-4246-9FA2-35B35D8FFE8C}"/>
                </a:ext>
              </a:extLst>
            </p:cNvPr>
            <p:cNvSpPr/>
            <p:nvPr/>
          </p:nvSpPr>
          <p:spPr>
            <a:xfrm>
              <a:off x="2740567" y="5217085"/>
              <a:ext cx="19125" cy="19123"/>
            </a:xfrm>
            <a:custGeom>
              <a:avLst/>
              <a:gdLst>
                <a:gd name="connsiteX0" fmla="*/ 19127 w 19126"/>
                <a:gd name="connsiteY0" fmla="*/ 19123 h 19122"/>
                <a:gd name="connsiteX1" fmla="*/ 0 w 19126"/>
                <a:gd name="connsiteY1" fmla="*/ 19123 h 19122"/>
                <a:gd name="connsiteX2" fmla="*/ 0 w 19126"/>
                <a:gd name="connsiteY2" fmla="*/ 0 h 19122"/>
                <a:gd name="connsiteX3" fmla="*/ 19127 w 19126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22">
                  <a:moveTo>
                    <a:pt x="19127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9" name="Полилиния: фигура 204">
              <a:extLst>
                <a:ext uri="{FF2B5EF4-FFF2-40B4-BE49-F238E27FC236}">
                  <a16:creationId xmlns="" xmlns:a16="http://schemas.microsoft.com/office/drawing/2014/main" id="{B9A747E3-5126-49FC-970E-75E8BF62D00A}"/>
                </a:ext>
              </a:extLst>
            </p:cNvPr>
            <p:cNvSpPr/>
            <p:nvPr/>
          </p:nvSpPr>
          <p:spPr>
            <a:xfrm>
              <a:off x="2740567" y="5258718"/>
              <a:ext cx="19125" cy="19118"/>
            </a:xfrm>
            <a:custGeom>
              <a:avLst/>
              <a:gdLst>
                <a:gd name="connsiteX0" fmla="*/ 19127 w 19126"/>
                <a:gd name="connsiteY0" fmla="*/ 19120 h 19119"/>
                <a:gd name="connsiteX1" fmla="*/ 0 w 19126"/>
                <a:gd name="connsiteY1" fmla="*/ 19120 h 19119"/>
                <a:gd name="connsiteX2" fmla="*/ 0 w 19126"/>
                <a:gd name="connsiteY2" fmla="*/ 0 h 19119"/>
                <a:gd name="connsiteX3" fmla="*/ 19127 w 19126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9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0" name="Полилиния: фигура 205">
              <a:extLst>
                <a:ext uri="{FF2B5EF4-FFF2-40B4-BE49-F238E27FC236}">
                  <a16:creationId xmlns="" xmlns:a16="http://schemas.microsoft.com/office/drawing/2014/main" id="{76BB46A8-F2DE-4747-8367-B9E8F522FD52}"/>
                </a:ext>
              </a:extLst>
            </p:cNvPr>
            <p:cNvSpPr/>
            <p:nvPr/>
          </p:nvSpPr>
          <p:spPr>
            <a:xfrm>
              <a:off x="2740567" y="5300365"/>
              <a:ext cx="19125" cy="19112"/>
            </a:xfrm>
            <a:custGeom>
              <a:avLst/>
              <a:gdLst>
                <a:gd name="connsiteX0" fmla="*/ 19127 w 19126"/>
                <a:gd name="connsiteY0" fmla="*/ 19111 h 19111"/>
                <a:gd name="connsiteX1" fmla="*/ 0 w 19126"/>
                <a:gd name="connsiteY1" fmla="*/ 19111 h 19111"/>
                <a:gd name="connsiteX2" fmla="*/ 0 w 19126"/>
                <a:gd name="connsiteY2" fmla="*/ 0 h 19111"/>
                <a:gd name="connsiteX3" fmla="*/ 19127 w 19126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1">
                  <a:moveTo>
                    <a:pt x="19127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" name="Полилиния: фигура 206">
              <a:extLst>
                <a:ext uri="{FF2B5EF4-FFF2-40B4-BE49-F238E27FC236}">
                  <a16:creationId xmlns="" xmlns:a16="http://schemas.microsoft.com/office/drawing/2014/main" id="{DB5247E0-DF7E-4504-8142-8291A35BDA28}"/>
                </a:ext>
              </a:extLst>
            </p:cNvPr>
            <p:cNvSpPr/>
            <p:nvPr/>
          </p:nvSpPr>
          <p:spPr>
            <a:xfrm>
              <a:off x="2740567" y="5088823"/>
              <a:ext cx="19125" cy="19112"/>
            </a:xfrm>
            <a:custGeom>
              <a:avLst/>
              <a:gdLst>
                <a:gd name="connsiteX0" fmla="*/ 19127 w 19126"/>
                <a:gd name="connsiteY0" fmla="*/ 19111 h 19111"/>
                <a:gd name="connsiteX1" fmla="*/ 0 w 19126"/>
                <a:gd name="connsiteY1" fmla="*/ 19111 h 19111"/>
                <a:gd name="connsiteX2" fmla="*/ 0 w 19126"/>
                <a:gd name="connsiteY2" fmla="*/ 0 h 19111"/>
                <a:gd name="connsiteX3" fmla="*/ 19127 w 19126"/>
                <a:gd name="connsiteY3" fmla="*/ 0 h 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1">
                  <a:moveTo>
                    <a:pt x="19127" y="19111"/>
                  </a:moveTo>
                  <a:lnTo>
                    <a:pt x="0" y="19111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" name="Полилиния: фигура 207">
              <a:extLst>
                <a:ext uri="{FF2B5EF4-FFF2-40B4-BE49-F238E27FC236}">
                  <a16:creationId xmlns="" xmlns:a16="http://schemas.microsoft.com/office/drawing/2014/main" id="{9C816C7A-D1D6-49E1-A771-ACAC857DAF13}"/>
                </a:ext>
              </a:extLst>
            </p:cNvPr>
            <p:cNvSpPr/>
            <p:nvPr/>
          </p:nvSpPr>
          <p:spPr>
            <a:xfrm>
              <a:off x="2740567" y="5130444"/>
              <a:ext cx="19125" cy="19121"/>
            </a:xfrm>
            <a:custGeom>
              <a:avLst/>
              <a:gdLst>
                <a:gd name="connsiteX0" fmla="*/ 19127 w 19126"/>
                <a:gd name="connsiteY0" fmla="*/ 19120 h 19120"/>
                <a:gd name="connsiteX1" fmla="*/ 0 w 19126"/>
                <a:gd name="connsiteY1" fmla="*/ 19120 h 19120"/>
                <a:gd name="connsiteX2" fmla="*/ 0 w 19126"/>
                <a:gd name="connsiteY2" fmla="*/ 0 h 19120"/>
                <a:gd name="connsiteX3" fmla="*/ 19127 w 19126"/>
                <a:gd name="connsiteY3" fmla="*/ 0 h 1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20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" name="Полилиния: фигура 208">
              <a:extLst>
                <a:ext uri="{FF2B5EF4-FFF2-40B4-BE49-F238E27FC236}">
                  <a16:creationId xmlns="" xmlns:a16="http://schemas.microsoft.com/office/drawing/2014/main" id="{79A879EB-B897-494B-99AE-2D7A3465F9FA}"/>
                </a:ext>
              </a:extLst>
            </p:cNvPr>
            <p:cNvSpPr/>
            <p:nvPr/>
          </p:nvSpPr>
          <p:spPr>
            <a:xfrm>
              <a:off x="2740567" y="5172082"/>
              <a:ext cx="19125" cy="19118"/>
            </a:xfrm>
            <a:custGeom>
              <a:avLst/>
              <a:gdLst>
                <a:gd name="connsiteX0" fmla="*/ 19127 w 19126"/>
                <a:gd name="connsiteY0" fmla="*/ 19120 h 19119"/>
                <a:gd name="connsiteX1" fmla="*/ 0 w 19126"/>
                <a:gd name="connsiteY1" fmla="*/ 19120 h 19119"/>
                <a:gd name="connsiteX2" fmla="*/ 0 w 19126"/>
                <a:gd name="connsiteY2" fmla="*/ 0 h 19119"/>
                <a:gd name="connsiteX3" fmla="*/ 19127 w 19126"/>
                <a:gd name="connsiteY3" fmla="*/ 0 h 19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" h="19119">
                  <a:moveTo>
                    <a:pt x="19127" y="19120"/>
                  </a:moveTo>
                  <a:lnTo>
                    <a:pt x="0" y="19120"/>
                  </a:lnTo>
                  <a:lnTo>
                    <a:pt x="0" y="0"/>
                  </a:lnTo>
                  <a:lnTo>
                    <a:pt x="191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4" name="Полилиния: фигура 209">
              <a:extLst>
                <a:ext uri="{FF2B5EF4-FFF2-40B4-BE49-F238E27FC236}">
                  <a16:creationId xmlns="" xmlns:a16="http://schemas.microsoft.com/office/drawing/2014/main" id="{754DB5FF-D76F-476E-9C48-612DDCCB57FD}"/>
                </a:ext>
              </a:extLst>
            </p:cNvPr>
            <p:cNvSpPr/>
            <p:nvPr/>
          </p:nvSpPr>
          <p:spPr>
            <a:xfrm>
              <a:off x="2840601" y="5188304"/>
              <a:ext cx="39443" cy="19105"/>
            </a:xfrm>
            <a:custGeom>
              <a:avLst/>
              <a:gdLst>
                <a:gd name="connsiteX0" fmla="*/ 39445 w 39444"/>
                <a:gd name="connsiteY0" fmla="*/ 19105 h 19105"/>
                <a:gd name="connsiteX1" fmla="*/ 0 w 39444"/>
                <a:gd name="connsiteY1" fmla="*/ 19105 h 19105"/>
                <a:gd name="connsiteX2" fmla="*/ 0 w 39444"/>
                <a:gd name="connsiteY2" fmla="*/ 0 h 19105"/>
                <a:gd name="connsiteX3" fmla="*/ 39445 w 39444"/>
                <a:gd name="connsiteY3" fmla="*/ 0 h 19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05">
                  <a:moveTo>
                    <a:pt x="39445" y="19105"/>
                  </a:moveTo>
                  <a:lnTo>
                    <a:pt x="0" y="19105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5" name="Полилиния: фигура 210">
              <a:extLst>
                <a:ext uri="{FF2B5EF4-FFF2-40B4-BE49-F238E27FC236}">
                  <a16:creationId xmlns="" xmlns:a16="http://schemas.microsoft.com/office/drawing/2014/main" id="{201DBC8D-099F-48C9-9C96-88B807CF3C13}"/>
                </a:ext>
              </a:extLst>
            </p:cNvPr>
            <p:cNvSpPr/>
            <p:nvPr/>
          </p:nvSpPr>
          <p:spPr>
            <a:xfrm>
              <a:off x="2840601" y="5229932"/>
              <a:ext cx="39443" cy="19123"/>
            </a:xfrm>
            <a:custGeom>
              <a:avLst/>
              <a:gdLst>
                <a:gd name="connsiteX0" fmla="*/ 39445 w 39444"/>
                <a:gd name="connsiteY0" fmla="*/ 19123 h 19122"/>
                <a:gd name="connsiteX1" fmla="*/ 0 w 39444"/>
                <a:gd name="connsiteY1" fmla="*/ 19123 h 19122"/>
                <a:gd name="connsiteX2" fmla="*/ 0 w 39444"/>
                <a:gd name="connsiteY2" fmla="*/ 0 h 19122"/>
                <a:gd name="connsiteX3" fmla="*/ 39445 w 39444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22">
                  <a:moveTo>
                    <a:pt x="39445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6" name="Полилиния: фигура 211">
              <a:extLst>
                <a:ext uri="{FF2B5EF4-FFF2-40B4-BE49-F238E27FC236}">
                  <a16:creationId xmlns="" xmlns:a16="http://schemas.microsoft.com/office/drawing/2014/main" id="{E3C0CB83-A8C4-4741-BCA8-E204601FEE0A}"/>
                </a:ext>
              </a:extLst>
            </p:cNvPr>
            <p:cNvSpPr/>
            <p:nvPr/>
          </p:nvSpPr>
          <p:spPr>
            <a:xfrm>
              <a:off x="2840601" y="5271556"/>
              <a:ext cx="39443" cy="19123"/>
            </a:xfrm>
            <a:custGeom>
              <a:avLst/>
              <a:gdLst>
                <a:gd name="connsiteX0" fmla="*/ 39445 w 39444"/>
                <a:gd name="connsiteY0" fmla="*/ 19123 h 19123"/>
                <a:gd name="connsiteX1" fmla="*/ 0 w 39444"/>
                <a:gd name="connsiteY1" fmla="*/ 19123 h 19123"/>
                <a:gd name="connsiteX2" fmla="*/ 0 w 39444"/>
                <a:gd name="connsiteY2" fmla="*/ 0 h 19123"/>
                <a:gd name="connsiteX3" fmla="*/ 39445 w 39444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23">
                  <a:moveTo>
                    <a:pt x="39445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7" name="Полилиния: фигура 212">
              <a:extLst>
                <a:ext uri="{FF2B5EF4-FFF2-40B4-BE49-F238E27FC236}">
                  <a16:creationId xmlns="" xmlns:a16="http://schemas.microsoft.com/office/drawing/2014/main" id="{FE4200C5-51AD-4C26-BCCF-F10CB2E5AFED}"/>
                </a:ext>
              </a:extLst>
            </p:cNvPr>
            <p:cNvSpPr/>
            <p:nvPr/>
          </p:nvSpPr>
          <p:spPr>
            <a:xfrm>
              <a:off x="2840601" y="5060028"/>
              <a:ext cx="39443" cy="19107"/>
            </a:xfrm>
            <a:custGeom>
              <a:avLst/>
              <a:gdLst>
                <a:gd name="connsiteX0" fmla="*/ 39445 w 39444"/>
                <a:gd name="connsiteY0" fmla="*/ 19109 h 19108"/>
                <a:gd name="connsiteX1" fmla="*/ 0 w 39444"/>
                <a:gd name="connsiteY1" fmla="*/ 19109 h 19108"/>
                <a:gd name="connsiteX2" fmla="*/ 0 w 39444"/>
                <a:gd name="connsiteY2" fmla="*/ 0 h 19108"/>
                <a:gd name="connsiteX3" fmla="*/ 39445 w 39444"/>
                <a:gd name="connsiteY3" fmla="*/ 0 h 19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08">
                  <a:moveTo>
                    <a:pt x="39445" y="19109"/>
                  </a:moveTo>
                  <a:lnTo>
                    <a:pt x="0" y="19109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8" name="Полилиния: фигура 213">
              <a:extLst>
                <a:ext uri="{FF2B5EF4-FFF2-40B4-BE49-F238E27FC236}">
                  <a16:creationId xmlns="" xmlns:a16="http://schemas.microsoft.com/office/drawing/2014/main" id="{504AB0EF-0246-4EFF-BA3C-F620CA58DB37}"/>
                </a:ext>
              </a:extLst>
            </p:cNvPr>
            <p:cNvSpPr/>
            <p:nvPr/>
          </p:nvSpPr>
          <p:spPr>
            <a:xfrm>
              <a:off x="2840601" y="5101650"/>
              <a:ext cx="39443" cy="19130"/>
            </a:xfrm>
            <a:custGeom>
              <a:avLst/>
              <a:gdLst>
                <a:gd name="connsiteX0" fmla="*/ 39445 w 39444"/>
                <a:gd name="connsiteY0" fmla="*/ 19132 h 19131"/>
                <a:gd name="connsiteX1" fmla="*/ 0 w 39444"/>
                <a:gd name="connsiteY1" fmla="*/ 19132 h 19131"/>
                <a:gd name="connsiteX2" fmla="*/ 0 w 39444"/>
                <a:gd name="connsiteY2" fmla="*/ 0 h 19131"/>
                <a:gd name="connsiteX3" fmla="*/ 39445 w 39444"/>
                <a:gd name="connsiteY3" fmla="*/ 0 h 19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31">
                  <a:moveTo>
                    <a:pt x="39445" y="19132"/>
                  </a:moveTo>
                  <a:lnTo>
                    <a:pt x="0" y="19132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9" name="Полилиния: фигура 214">
              <a:extLst>
                <a:ext uri="{FF2B5EF4-FFF2-40B4-BE49-F238E27FC236}">
                  <a16:creationId xmlns="" xmlns:a16="http://schemas.microsoft.com/office/drawing/2014/main" id="{449EEA30-0128-43E1-9194-49178EDE7003}"/>
                </a:ext>
              </a:extLst>
            </p:cNvPr>
            <p:cNvSpPr/>
            <p:nvPr/>
          </p:nvSpPr>
          <p:spPr>
            <a:xfrm>
              <a:off x="2840601" y="5143282"/>
              <a:ext cx="39443" cy="19123"/>
            </a:xfrm>
            <a:custGeom>
              <a:avLst/>
              <a:gdLst>
                <a:gd name="connsiteX0" fmla="*/ 39445 w 39444"/>
                <a:gd name="connsiteY0" fmla="*/ 19123 h 19122"/>
                <a:gd name="connsiteX1" fmla="*/ 0 w 39444"/>
                <a:gd name="connsiteY1" fmla="*/ 19123 h 19122"/>
                <a:gd name="connsiteX2" fmla="*/ 0 w 39444"/>
                <a:gd name="connsiteY2" fmla="*/ 0 h 19122"/>
                <a:gd name="connsiteX3" fmla="*/ 39445 w 39444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4" h="19122">
                  <a:moveTo>
                    <a:pt x="39445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394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0" name="Полилиния: фигура 215">
              <a:extLst>
                <a:ext uri="{FF2B5EF4-FFF2-40B4-BE49-F238E27FC236}">
                  <a16:creationId xmlns="" xmlns:a16="http://schemas.microsoft.com/office/drawing/2014/main" id="{7B6AC15B-7742-4F73-A7A6-6B194C85C092}"/>
                </a:ext>
              </a:extLst>
            </p:cNvPr>
            <p:cNvSpPr/>
            <p:nvPr/>
          </p:nvSpPr>
          <p:spPr>
            <a:xfrm>
              <a:off x="2557044" y="5631036"/>
              <a:ext cx="360099" cy="16246"/>
            </a:xfrm>
            <a:custGeom>
              <a:avLst/>
              <a:gdLst>
                <a:gd name="connsiteX0" fmla="*/ 360100 w 360099"/>
                <a:gd name="connsiteY0" fmla="*/ 16245 h 16245"/>
                <a:gd name="connsiteX1" fmla="*/ 0 w 360099"/>
                <a:gd name="connsiteY1" fmla="*/ 16245 h 16245"/>
                <a:gd name="connsiteX2" fmla="*/ 0 w 360099"/>
                <a:gd name="connsiteY2" fmla="*/ 0 h 16245"/>
                <a:gd name="connsiteX3" fmla="*/ 360100 w 360099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099" h="16245">
                  <a:moveTo>
                    <a:pt x="360100" y="16245"/>
                  </a:moveTo>
                  <a:lnTo>
                    <a:pt x="0" y="16245"/>
                  </a:lnTo>
                  <a:lnTo>
                    <a:pt x="0" y="0"/>
                  </a:lnTo>
                  <a:lnTo>
                    <a:pt x="3601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1" name="Полилиния: фигура 216">
              <a:extLst>
                <a:ext uri="{FF2B5EF4-FFF2-40B4-BE49-F238E27FC236}">
                  <a16:creationId xmlns="" xmlns:a16="http://schemas.microsoft.com/office/drawing/2014/main" id="{13AFEEC2-3A62-4E6A-825B-87B2D34AA006}"/>
                </a:ext>
              </a:extLst>
            </p:cNvPr>
            <p:cNvSpPr/>
            <p:nvPr/>
          </p:nvSpPr>
          <p:spPr>
            <a:xfrm>
              <a:off x="2557044" y="5522004"/>
              <a:ext cx="213540" cy="16246"/>
            </a:xfrm>
            <a:custGeom>
              <a:avLst/>
              <a:gdLst>
                <a:gd name="connsiteX0" fmla="*/ 213541 w 213540"/>
                <a:gd name="connsiteY0" fmla="*/ 16245 h 16245"/>
                <a:gd name="connsiteX1" fmla="*/ 0 w 213540"/>
                <a:gd name="connsiteY1" fmla="*/ 16245 h 16245"/>
                <a:gd name="connsiteX2" fmla="*/ 0 w 213540"/>
                <a:gd name="connsiteY2" fmla="*/ 0 h 16245"/>
                <a:gd name="connsiteX3" fmla="*/ 213541 w 213540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540" h="16245">
                  <a:moveTo>
                    <a:pt x="213541" y="16245"/>
                  </a:moveTo>
                  <a:lnTo>
                    <a:pt x="0" y="16245"/>
                  </a:lnTo>
                  <a:lnTo>
                    <a:pt x="0" y="0"/>
                  </a:lnTo>
                  <a:lnTo>
                    <a:pt x="21354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2" name="Полилиния: фигура 217">
              <a:extLst>
                <a:ext uri="{FF2B5EF4-FFF2-40B4-BE49-F238E27FC236}">
                  <a16:creationId xmlns="" xmlns:a16="http://schemas.microsoft.com/office/drawing/2014/main" id="{17C6BB5F-7287-4E3D-9934-749E9158F401}"/>
                </a:ext>
              </a:extLst>
            </p:cNvPr>
            <p:cNvSpPr/>
            <p:nvPr/>
          </p:nvSpPr>
          <p:spPr>
            <a:xfrm>
              <a:off x="2557044" y="5557391"/>
              <a:ext cx="213540" cy="16241"/>
            </a:xfrm>
            <a:custGeom>
              <a:avLst/>
              <a:gdLst>
                <a:gd name="connsiteX0" fmla="*/ 213541 w 213540"/>
                <a:gd name="connsiteY0" fmla="*/ 16243 h 16242"/>
                <a:gd name="connsiteX1" fmla="*/ 0 w 213540"/>
                <a:gd name="connsiteY1" fmla="*/ 16243 h 16242"/>
                <a:gd name="connsiteX2" fmla="*/ 0 w 213540"/>
                <a:gd name="connsiteY2" fmla="*/ 0 h 16242"/>
                <a:gd name="connsiteX3" fmla="*/ 213541 w 213540"/>
                <a:gd name="connsiteY3" fmla="*/ 0 h 1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540" h="16242">
                  <a:moveTo>
                    <a:pt x="213541" y="16243"/>
                  </a:moveTo>
                  <a:lnTo>
                    <a:pt x="0" y="16243"/>
                  </a:lnTo>
                  <a:lnTo>
                    <a:pt x="0" y="0"/>
                  </a:lnTo>
                  <a:lnTo>
                    <a:pt x="21354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3" name="Полилиния: фигура 218">
              <a:extLst>
                <a:ext uri="{FF2B5EF4-FFF2-40B4-BE49-F238E27FC236}">
                  <a16:creationId xmlns="" xmlns:a16="http://schemas.microsoft.com/office/drawing/2014/main" id="{549AF9C2-73A7-4008-AE1D-B027CD139544}"/>
                </a:ext>
              </a:extLst>
            </p:cNvPr>
            <p:cNvSpPr/>
            <p:nvPr/>
          </p:nvSpPr>
          <p:spPr>
            <a:xfrm>
              <a:off x="2557044" y="5592785"/>
              <a:ext cx="360099" cy="16246"/>
            </a:xfrm>
            <a:custGeom>
              <a:avLst/>
              <a:gdLst>
                <a:gd name="connsiteX0" fmla="*/ 360100 w 360099"/>
                <a:gd name="connsiteY0" fmla="*/ 16246 h 16245"/>
                <a:gd name="connsiteX1" fmla="*/ 0 w 360099"/>
                <a:gd name="connsiteY1" fmla="*/ 16246 h 16245"/>
                <a:gd name="connsiteX2" fmla="*/ 0 w 360099"/>
                <a:gd name="connsiteY2" fmla="*/ 0 h 16245"/>
                <a:gd name="connsiteX3" fmla="*/ 360100 w 360099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099" h="16245">
                  <a:moveTo>
                    <a:pt x="360100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3601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4" name="Полилиния: фигура 219">
              <a:extLst>
                <a:ext uri="{FF2B5EF4-FFF2-40B4-BE49-F238E27FC236}">
                  <a16:creationId xmlns="" xmlns:a16="http://schemas.microsoft.com/office/drawing/2014/main" id="{644BE43A-AD88-47CE-9F8A-318D227DE545}"/>
                </a:ext>
              </a:extLst>
            </p:cNvPr>
            <p:cNvSpPr/>
            <p:nvPr/>
          </p:nvSpPr>
          <p:spPr>
            <a:xfrm>
              <a:off x="3469382" y="5645439"/>
              <a:ext cx="69555" cy="16250"/>
            </a:xfrm>
            <a:custGeom>
              <a:avLst/>
              <a:gdLst>
                <a:gd name="connsiteX0" fmla="*/ 69555 w 69554"/>
                <a:gd name="connsiteY0" fmla="*/ 16251 h 16251"/>
                <a:gd name="connsiteX1" fmla="*/ 0 w 69554"/>
                <a:gd name="connsiteY1" fmla="*/ 16251 h 16251"/>
                <a:gd name="connsiteX2" fmla="*/ 0 w 69554"/>
                <a:gd name="connsiteY2" fmla="*/ 0 h 16251"/>
                <a:gd name="connsiteX3" fmla="*/ 69555 w 69554"/>
                <a:gd name="connsiteY3" fmla="*/ 0 h 16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51">
                  <a:moveTo>
                    <a:pt x="69555" y="16251"/>
                  </a:moveTo>
                  <a:lnTo>
                    <a:pt x="0" y="16251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5" name="Полилиния: фигура 220">
              <a:extLst>
                <a:ext uri="{FF2B5EF4-FFF2-40B4-BE49-F238E27FC236}">
                  <a16:creationId xmlns="" xmlns:a16="http://schemas.microsoft.com/office/drawing/2014/main" id="{3D31D053-32EC-4101-9180-190090AEB11E}"/>
                </a:ext>
              </a:extLst>
            </p:cNvPr>
            <p:cNvSpPr/>
            <p:nvPr/>
          </p:nvSpPr>
          <p:spPr>
            <a:xfrm>
              <a:off x="3469382" y="5571789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6" name="Полилиния: фигура 221">
              <a:extLst>
                <a:ext uri="{FF2B5EF4-FFF2-40B4-BE49-F238E27FC236}">
                  <a16:creationId xmlns="" xmlns:a16="http://schemas.microsoft.com/office/drawing/2014/main" id="{4698EDC0-0AD9-41DE-8E8E-6E782EE05724}"/>
                </a:ext>
              </a:extLst>
            </p:cNvPr>
            <p:cNvSpPr/>
            <p:nvPr/>
          </p:nvSpPr>
          <p:spPr>
            <a:xfrm>
              <a:off x="3469382" y="5607186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7" name="Полилиния: фигура 222">
              <a:extLst>
                <a:ext uri="{FF2B5EF4-FFF2-40B4-BE49-F238E27FC236}">
                  <a16:creationId xmlns="" xmlns:a16="http://schemas.microsoft.com/office/drawing/2014/main" id="{24AE4FA5-27D1-4A9D-8FA3-3DDFFEBA24F4}"/>
                </a:ext>
              </a:extLst>
            </p:cNvPr>
            <p:cNvSpPr/>
            <p:nvPr/>
          </p:nvSpPr>
          <p:spPr>
            <a:xfrm>
              <a:off x="3579202" y="5645439"/>
              <a:ext cx="69555" cy="16250"/>
            </a:xfrm>
            <a:custGeom>
              <a:avLst/>
              <a:gdLst>
                <a:gd name="connsiteX0" fmla="*/ 69555 w 69554"/>
                <a:gd name="connsiteY0" fmla="*/ 16251 h 16251"/>
                <a:gd name="connsiteX1" fmla="*/ 0 w 69554"/>
                <a:gd name="connsiteY1" fmla="*/ 16251 h 16251"/>
                <a:gd name="connsiteX2" fmla="*/ 0 w 69554"/>
                <a:gd name="connsiteY2" fmla="*/ 0 h 16251"/>
                <a:gd name="connsiteX3" fmla="*/ 69555 w 69554"/>
                <a:gd name="connsiteY3" fmla="*/ 0 h 16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51">
                  <a:moveTo>
                    <a:pt x="69555" y="16251"/>
                  </a:moveTo>
                  <a:lnTo>
                    <a:pt x="0" y="16251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8" name="Полилиния: фигура 223">
              <a:extLst>
                <a:ext uri="{FF2B5EF4-FFF2-40B4-BE49-F238E27FC236}">
                  <a16:creationId xmlns="" xmlns:a16="http://schemas.microsoft.com/office/drawing/2014/main" id="{0C917A88-5A15-47FF-8632-C40D4BE3A164}"/>
                </a:ext>
              </a:extLst>
            </p:cNvPr>
            <p:cNvSpPr/>
            <p:nvPr/>
          </p:nvSpPr>
          <p:spPr>
            <a:xfrm>
              <a:off x="3579202" y="5571789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9" name="Полилиния: фигура 224">
              <a:extLst>
                <a:ext uri="{FF2B5EF4-FFF2-40B4-BE49-F238E27FC236}">
                  <a16:creationId xmlns="" xmlns:a16="http://schemas.microsoft.com/office/drawing/2014/main" id="{2A0BB2D4-E3B0-4B87-9277-51B46FA40934}"/>
                </a:ext>
              </a:extLst>
            </p:cNvPr>
            <p:cNvSpPr/>
            <p:nvPr/>
          </p:nvSpPr>
          <p:spPr>
            <a:xfrm>
              <a:off x="3579202" y="5607186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0" name="Полилиния: фигура 225">
              <a:extLst>
                <a:ext uri="{FF2B5EF4-FFF2-40B4-BE49-F238E27FC236}">
                  <a16:creationId xmlns="" xmlns:a16="http://schemas.microsoft.com/office/drawing/2014/main" id="{781DEEF8-F82F-4FF4-88B1-DAAA77932E3C}"/>
                </a:ext>
              </a:extLst>
            </p:cNvPr>
            <p:cNvSpPr/>
            <p:nvPr/>
          </p:nvSpPr>
          <p:spPr>
            <a:xfrm>
              <a:off x="3689010" y="5645439"/>
              <a:ext cx="69555" cy="16250"/>
            </a:xfrm>
            <a:custGeom>
              <a:avLst/>
              <a:gdLst>
                <a:gd name="connsiteX0" fmla="*/ 69555 w 69554"/>
                <a:gd name="connsiteY0" fmla="*/ 16251 h 16251"/>
                <a:gd name="connsiteX1" fmla="*/ 0 w 69554"/>
                <a:gd name="connsiteY1" fmla="*/ 16251 h 16251"/>
                <a:gd name="connsiteX2" fmla="*/ 0 w 69554"/>
                <a:gd name="connsiteY2" fmla="*/ 0 h 16251"/>
                <a:gd name="connsiteX3" fmla="*/ 69555 w 69554"/>
                <a:gd name="connsiteY3" fmla="*/ 0 h 16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51">
                  <a:moveTo>
                    <a:pt x="69555" y="16251"/>
                  </a:moveTo>
                  <a:lnTo>
                    <a:pt x="0" y="16251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1" name="Полилиния: фигура 226">
              <a:extLst>
                <a:ext uri="{FF2B5EF4-FFF2-40B4-BE49-F238E27FC236}">
                  <a16:creationId xmlns="" xmlns:a16="http://schemas.microsoft.com/office/drawing/2014/main" id="{7831430B-8620-49E4-B09C-77662E04CB4E}"/>
                </a:ext>
              </a:extLst>
            </p:cNvPr>
            <p:cNvSpPr/>
            <p:nvPr/>
          </p:nvSpPr>
          <p:spPr>
            <a:xfrm>
              <a:off x="3689010" y="5571789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2" name="Полилиния: фигура 227">
              <a:extLst>
                <a:ext uri="{FF2B5EF4-FFF2-40B4-BE49-F238E27FC236}">
                  <a16:creationId xmlns="" xmlns:a16="http://schemas.microsoft.com/office/drawing/2014/main" id="{4E5D86FB-33E0-4F15-85A9-10EC3CA8FB46}"/>
                </a:ext>
              </a:extLst>
            </p:cNvPr>
            <p:cNvSpPr/>
            <p:nvPr/>
          </p:nvSpPr>
          <p:spPr>
            <a:xfrm>
              <a:off x="3689010" y="5607186"/>
              <a:ext cx="69555" cy="16246"/>
            </a:xfrm>
            <a:custGeom>
              <a:avLst/>
              <a:gdLst>
                <a:gd name="connsiteX0" fmla="*/ 69555 w 69554"/>
                <a:gd name="connsiteY0" fmla="*/ 16246 h 16245"/>
                <a:gd name="connsiteX1" fmla="*/ 0 w 69554"/>
                <a:gd name="connsiteY1" fmla="*/ 16246 h 16245"/>
                <a:gd name="connsiteX2" fmla="*/ 0 w 69554"/>
                <a:gd name="connsiteY2" fmla="*/ 0 h 16245"/>
                <a:gd name="connsiteX3" fmla="*/ 69555 w 69554"/>
                <a:gd name="connsiteY3" fmla="*/ 0 h 16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54" h="16245">
                  <a:moveTo>
                    <a:pt x="69555" y="16246"/>
                  </a:moveTo>
                  <a:lnTo>
                    <a:pt x="0" y="16246"/>
                  </a:lnTo>
                  <a:lnTo>
                    <a:pt x="0" y="0"/>
                  </a:lnTo>
                  <a:lnTo>
                    <a:pt x="6955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3" name="Полилиния: фигура 228">
              <a:extLst>
                <a:ext uri="{FF2B5EF4-FFF2-40B4-BE49-F238E27FC236}">
                  <a16:creationId xmlns="" xmlns:a16="http://schemas.microsoft.com/office/drawing/2014/main" id="{3A1071D6-D0C5-484A-A7BF-A6D55676D71D}"/>
                </a:ext>
              </a:extLst>
            </p:cNvPr>
            <p:cNvSpPr/>
            <p:nvPr/>
          </p:nvSpPr>
          <p:spPr>
            <a:xfrm>
              <a:off x="2917143" y="5188304"/>
              <a:ext cx="19711" cy="19105"/>
            </a:xfrm>
            <a:custGeom>
              <a:avLst/>
              <a:gdLst>
                <a:gd name="connsiteX0" fmla="*/ 19711 w 19710"/>
                <a:gd name="connsiteY0" fmla="*/ 19105 h 19105"/>
                <a:gd name="connsiteX1" fmla="*/ 0 w 19710"/>
                <a:gd name="connsiteY1" fmla="*/ 19105 h 19105"/>
                <a:gd name="connsiteX2" fmla="*/ 0 w 19710"/>
                <a:gd name="connsiteY2" fmla="*/ 0 h 19105"/>
                <a:gd name="connsiteX3" fmla="*/ 19711 w 19710"/>
                <a:gd name="connsiteY3" fmla="*/ 0 h 19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05">
                  <a:moveTo>
                    <a:pt x="19711" y="19105"/>
                  </a:moveTo>
                  <a:lnTo>
                    <a:pt x="0" y="19105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4" name="Полилиния: фигура 229">
              <a:extLst>
                <a:ext uri="{FF2B5EF4-FFF2-40B4-BE49-F238E27FC236}">
                  <a16:creationId xmlns="" xmlns:a16="http://schemas.microsoft.com/office/drawing/2014/main" id="{E5D4EC08-75F4-4123-8937-A2FE996A1A97}"/>
                </a:ext>
              </a:extLst>
            </p:cNvPr>
            <p:cNvSpPr/>
            <p:nvPr/>
          </p:nvSpPr>
          <p:spPr>
            <a:xfrm>
              <a:off x="2917143" y="5229932"/>
              <a:ext cx="19711" cy="19123"/>
            </a:xfrm>
            <a:custGeom>
              <a:avLst/>
              <a:gdLst>
                <a:gd name="connsiteX0" fmla="*/ 19711 w 19710"/>
                <a:gd name="connsiteY0" fmla="*/ 19123 h 19122"/>
                <a:gd name="connsiteX1" fmla="*/ 0 w 19710"/>
                <a:gd name="connsiteY1" fmla="*/ 19123 h 19122"/>
                <a:gd name="connsiteX2" fmla="*/ 0 w 19710"/>
                <a:gd name="connsiteY2" fmla="*/ 0 h 19122"/>
                <a:gd name="connsiteX3" fmla="*/ 19711 w 19710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22">
                  <a:moveTo>
                    <a:pt x="19711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5" name="Полилиния: фигура 230">
              <a:extLst>
                <a:ext uri="{FF2B5EF4-FFF2-40B4-BE49-F238E27FC236}">
                  <a16:creationId xmlns="" xmlns:a16="http://schemas.microsoft.com/office/drawing/2014/main" id="{D4F96664-C6F7-434F-BC2F-4AF50F62022A}"/>
                </a:ext>
              </a:extLst>
            </p:cNvPr>
            <p:cNvSpPr/>
            <p:nvPr/>
          </p:nvSpPr>
          <p:spPr>
            <a:xfrm>
              <a:off x="2917143" y="5271556"/>
              <a:ext cx="19711" cy="19123"/>
            </a:xfrm>
            <a:custGeom>
              <a:avLst/>
              <a:gdLst>
                <a:gd name="connsiteX0" fmla="*/ 19711 w 19710"/>
                <a:gd name="connsiteY0" fmla="*/ 19123 h 19123"/>
                <a:gd name="connsiteX1" fmla="*/ 0 w 19710"/>
                <a:gd name="connsiteY1" fmla="*/ 19123 h 19123"/>
                <a:gd name="connsiteX2" fmla="*/ 0 w 19710"/>
                <a:gd name="connsiteY2" fmla="*/ 0 h 19123"/>
                <a:gd name="connsiteX3" fmla="*/ 19711 w 19710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23">
                  <a:moveTo>
                    <a:pt x="19711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6" name="Полилиния: фигура 231">
              <a:extLst>
                <a:ext uri="{FF2B5EF4-FFF2-40B4-BE49-F238E27FC236}">
                  <a16:creationId xmlns="" xmlns:a16="http://schemas.microsoft.com/office/drawing/2014/main" id="{58FF29BF-00D5-4B7E-840F-5062B9231863}"/>
                </a:ext>
              </a:extLst>
            </p:cNvPr>
            <p:cNvSpPr/>
            <p:nvPr/>
          </p:nvSpPr>
          <p:spPr>
            <a:xfrm>
              <a:off x="2917143" y="5060028"/>
              <a:ext cx="19711" cy="19107"/>
            </a:xfrm>
            <a:custGeom>
              <a:avLst/>
              <a:gdLst>
                <a:gd name="connsiteX0" fmla="*/ 19711 w 19710"/>
                <a:gd name="connsiteY0" fmla="*/ 19109 h 19108"/>
                <a:gd name="connsiteX1" fmla="*/ 0 w 19710"/>
                <a:gd name="connsiteY1" fmla="*/ 19109 h 19108"/>
                <a:gd name="connsiteX2" fmla="*/ 0 w 19710"/>
                <a:gd name="connsiteY2" fmla="*/ 0 h 19108"/>
                <a:gd name="connsiteX3" fmla="*/ 19711 w 19710"/>
                <a:gd name="connsiteY3" fmla="*/ 0 h 19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08">
                  <a:moveTo>
                    <a:pt x="19711" y="19109"/>
                  </a:moveTo>
                  <a:lnTo>
                    <a:pt x="0" y="19109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7" name="Полилиния: фигура 232">
              <a:extLst>
                <a:ext uri="{FF2B5EF4-FFF2-40B4-BE49-F238E27FC236}">
                  <a16:creationId xmlns="" xmlns:a16="http://schemas.microsoft.com/office/drawing/2014/main" id="{4A694FB3-2FEB-478F-B5D7-BF14749FD134}"/>
                </a:ext>
              </a:extLst>
            </p:cNvPr>
            <p:cNvSpPr/>
            <p:nvPr/>
          </p:nvSpPr>
          <p:spPr>
            <a:xfrm>
              <a:off x="2917143" y="5101650"/>
              <a:ext cx="19711" cy="19130"/>
            </a:xfrm>
            <a:custGeom>
              <a:avLst/>
              <a:gdLst>
                <a:gd name="connsiteX0" fmla="*/ 19711 w 19710"/>
                <a:gd name="connsiteY0" fmla="*/ 19132 h 19131"/>
                <a:gd name="connsiteX1" fmla="*/ 0 w 19710"/>
                <a:gd name="connsiteY1" fmla="*/ 19132 h 19131"/>
                <a:gd name="connsiteX2" fmla="*/ 0 w 19710"/>
                <a:gd name="connsiteY2" fmla="*/ 0 h 19131"/>
                <a:gd name="connsiteX3" fmla="*/ 19711 w 19710"/>
                <a:gd name="connsiteY3" fmla="*/ 0 h 19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31">
                  <a:moveTo>
                    <a:pt x="19711" y="19132"/>
                  </a:moveTo>
                  <a:lnTo>
                    <a:pt x="0" y="19132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8" name="Полилиния: фигура 233">
              <a:extLst>
                <a:ext uri="{FF2B5EF4-FFF2-40B4-BE49-F238E27FC236}">
                  <a16:creationId xmlns="" xmlns:a16="http://schemas.microsoft.com/office/drawing/2014/main" id="{4EEAE75C-FA36-4402-9D21-7D2409EEF8D8}"/>
                </a:ext>
              </a:extLst>
            </p:cNvPr>
            <p:cNvSpPr/>
            <p:nvPr/>
          </p:nvSpPr>
          <p:spPr>
            <a:xfrm>
              <a:off x="2917143" y="5143282"/>
              <a:ext cx="19711" cy="19123"/>
            </a:xfrm>
            <a:custGeom>
              <a:avLst/>
              <a:gdLst>
                <a:gd name="connsiteX0" fmla="*/ 19711 w 19710"/>
                <a:gd name="connsiteY0" fmla="*/ 19123 h 19122"/>
                <a:gd name="connsiteX1" fmla="*/ 0 w 19710"/>
                <a:gd name="connsiteY1" fmla="*/ 19123 h 19122"/>
                <a:gd name="connsiteX2" fmla="*/ 0 w 19710"/>
                <a:gd name="connsiteY2" fmla="*/ 0 h 19122"/>
                <a:gd name="connsiteX3" fmla="*/ 19711 w 19710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0" h="19122">
                  <a:moveTo>
                    <a:pt x="19711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9" name="Полилиния: фигура 234">
              <a:extLst>
                <a:ext uri="{FF2B5EF4-FFF2-40B4-BE49-F238E27FC236}">
                  <a16:creationId xmlns="" xmlns:a16="http://schemas.microsoft.com/office/drawing/2014/main" id="{CFF3EDD7-0FD8-43B4-AC4B-8D123BF93E85}"/>
                </a:ext>
              </a:extLst>
            </p:cNvPr>
            <p:cNvSpPr/>
            <p:nvPr/>
          </p:nvSpPr>
          <p:spPr>
            <a:xfrm>
              <a:off x="2954005" y="5188304"/>
              <a:ext cx="19720" cy="19105"/>
            </a:xfrm>
            <a:custGeom>
              <a:avLst/>
              <a:gdLst>
                <a:gd name="connsiteX0" fmla="*/ 19722 w 19721"/>
                <a:gd name="connsiteY0" fmla="*/ 19105 h 19105"/>
                <a:gd name="connsiteX1" fmla="*/ 0 w 19721"/>
                <a:gd name="connsiteY1" fmla="*/ 19105 h 19105"/>
                <a:gd name="connsiteX2" fmla="*/ 0 w 19721"/>
                <a:gd name="connsiteY2" fmla="*/ 0 h 19105"/>
                <a:gd name="connsiteX3" fmla="*/ 19722 w 19721"/>
                <a:gd name="connsiteY3" fmla="*/ 0 h 19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05">
                  <a:moveTo>
                    <a:pt x="19722" y="19105"/>
                  </a:moveTo>
                  <a:lnTo>
                    <a:pt x="0" y="19105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0" name="Полилиния: фигура 235">
              <a:extLst>
                <a:ext uri="{FF2B5EF4-FFF2-40B4-BE49-F238E27FC236}">
                  <a16:creationId xmlns="" xmlns:a16="http://schemas.microsoft.com/office/drawing/2014/main" id="{8DD06230-566C-44F6-88C5-DAC982E2C931}"/>
                </a:ext>
              </a:extLst>
            </p:cNvPr>
            <p:cNvSpPr/>
            <p:nvPr/>
          </p:nvSpPr>
          <p:spPr>
            <a:xfrm>
              <a:off x="2954005" y="5229932"/>
              <a:ext cx="19720" cy="19123"/>
            </a:xfrm>
            <a:custGeom>
              <a:avLst/>
              <a:gdLst>
                <a:gd name="connsiteX0" fmla="*/ 19722 w 19721"/>
                <a:gd name="connsiteY0" fmla="*/ 19123 h 19122"/>
                <a:gd name="connsiteX1" fmla="*/ 0 w 19721"/>
                <a:gd name="connsiteY1" fmla="*/ 19123 h 19122"/>
                <a:gd name="connsiteX2" fmla="*/ 0 w 19721"/>
                <a:gd name="connsiteY2" fmla="*/ 0 h 19122"/>
                <a:gd name="connsiteX3" fmla="*/ 19722 w 19721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22">
                  <a:moveTo>
                    <a:pt x="19722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" name="Полилиния: фигура 236">
              <a:extLst>
                <a:ext uri="{FF2B5EF4-FFF2-40B4-BE49-F238E27FC236}">
                  <a16:creationId xmlns="" xmlns:a16="http://schemas.microsoft.com/office/drawing/2014/main" id="{DE083361-A12E-4A1D-8494-D39E83BF3153}"/>
                </a:ext>
              </a:extLst>
            </p:cNvPr>
            <p:cNvSpPr/>
            <p:nvPr/>
          </p:nvSpPr>
          <p:spPr>
            <a:xfrm>
              <a:off x="2954005" y="5271556"/>
              <a:ext cx="19720" cy="19123"/>
            </a:xfrm>
            <a:custGeom>
              <a:avLst/>
              <a:gdLst>
                <a:gd name="connsiteX0" fmla="*/ 19722 w 19721"/>
                <a:gd name="connsiteY0" fmla="*/ 19123 h 19123"/>
                <a:gd name="connsiteX1" fmla="*/ 0 w 19721"/>
                <a:gd name="connsiteY1" fmla="*/ 19123 h 19123"/>
                <a:gd name="connsiteX2" fmla="*/ 0 w 19721"/>
                <a:gd name="connsiteY2" fmla="*/ 0 h 19123"/>
                <a:gd name="connsiteX3" fmla="*/ 19722 w 19721"/>
                <a:gd name="connsiteY3" fmla="*/ 0 h 19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23">
                  <a:moveTo>
                    <a:pt x="19722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" name="Полилиния: фигура 237">
              <a:extLst>
                <a:ext uri="{FF2B5EF4-FFF2-40B4-BE49-F238E27FC236}">
                  <a16:creationId xmlns="" xmlns:a16="http://schemas.microsoft.com/office/drawing/2014/main" id="{80B35E58-02A2-4200-B7D6-773A8291A94B}"/>
                </a:ext>
              </a:extLst>
            </p:cNvPr>
            <p:cNvSpPr/>
            <p:nvPr/>
          </p:nvSpPr>
          <p:spPr>
            <a:xfrm>
              <a:off x="2954005" y="5060028"/>
              <a:ext cx="19720" cy="19107"/>
            </a:xfrm>
            <a:custGeom>
              <a:avLst/>
              <a:gdLst>
                <a:gd name="connsiteX0" fmla="*/ 19722 w 19721"/>
                <a:gd name="connsiteY0" fmla="*/ 19109 h 19108"/>
                <a:gd name="connsiteX1" fmla="*/ 0 w 19721"/>
                <a:gd name="connsiteY1" fmla="*/ 19109 h 19108"/>
                <a:gd name="connsiteX2" fmla="*/ 0 w 19721"/>
                <a:gd name="connsiteY2" fmla="*/ 0 h 19108"/>
                <a:gd name="connsiteX3" fmla="*/ 19722 w 19721"/>
                <a:gd name="connsiteY3" fmla="*/ 0 h 19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08">
                  <a:moveTo>
                    <a:pt x="19722" y="19109"/>
                  </a:moveTo>
                  <a:lnTo>
                    <a:pt x="0" y="19109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3" name="Полилиния: фигура 238">
              <a:extLst>
                <a:ext uri="{FF2B5EF4-FFF2-40B4-BE49-F238E27FC236}">
                  <a16:creationId xmlns="" xmlns:a16="http://schemas.microsoft.com/office/drawing/2014/main" id="{84C4D06E-7245-48D1-AB92-E4E919602F1E}"/>
                </a:ext>
              </a:extLst>
            </p:cNvPr>
            <p:cNvSpPr/>
            <p:nvPr/>
          </p:nvSpPr>
          <p:spPr>
            <a:xfrm>
              <a:off x="2954005" y="5101650"/>
              <a:ext cx="19720" cy="19130"/>
            </a:xfrm>
            <a:custGeom>
              <a:avLst/>
              <a:gdLst>
                <a:gd name="connsiteX0" fmla="*/ 19722 w 19721"/>
                <a:gd name="connsiteY0" fmla="*/ 19132 h 19131"/>
                <a:gd name="connsiteX1" fmla="*/ 0 w 19721"/>
                <a:gd name="connsiteY1" fmla="*/ 19132 h 19131"/>
                <a:gd name="connsiteX2" fmla="*/ 0 w 19721"/>
                <a:gd name="connsiteY2" fmla="*/ 0 h 19131"/>
                <a:gd name="connsiteX3" fmla="*/ 19722 w 19721"/>
                <a:gd name="connsiteY3" fmla="*/ 0 h 19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31">
                  <a:moveTo>
                    <a:pt x="19722" y="19132"/>
                  </a:moveTo>
                  <a:lnTo>
                    <a:pt x="0" y="19132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4" name="Полилиния: фигура 239">
              <a:extLst>
                <a:ext uri="{FF2B5EF4-FFF2-40B4-BE49-F238E27FC236}">
                  <a16:creationId xmlns="" xmlns:a16="http://schemas.microsoft.com/office/drawing/2014/main" id="{4789C28C-AC83-48E1-A217-83AE5AC1FAE0}"/>
                </a:ext>
              </a:extLst>
            </p:cNvPr>
            <p:cNvSpPr/>
            <p:nvPr/>
          </p:nvSpPr>
          <p:spPr>
            <a:xfrm>
              <a:off x="2954005" y="5143282"/>
              <a:ext cx="19720" cy="19123"/>
            </a:xfrm>
            <a:custGeom>
              <a:avLst/>
              <a:gdLst>
                <a:gd name="connsiteX0" fmla="*/ 19722 w 19721"/>
                <a:gd name="connsiteY0" fmla="*/ 19123 h 19122"/>
                <a:gd name="connsiteX1" fmla="*/ 0 w 19721"/>
                <a:gd name="connsiteY1" fmla="*/ 19123 h 19122"/>
                <a:gd name="connsiteX2" fmla="*/ 0 w 19721"/>
                <a:gd name="connsiteY2" fmla="*/ 0 h 19122"/>
                <a:gd name="connsiteX3" fmla="*/ 19722 w 19721"/>
                <a:gd name="connsiteY3" fmla="*/ 0 h 1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1" h="19122">
                  <a:moveTo>
                    <a:pt x="19722" y="19123"/>
                  </a:moveTo>
                  <a:lnTo>
                    <a:pt x="0" y="19123"/>
                  </a:lnTo>
                  <a:lnTo>
                    <a:pt x="0" y="0"/>
                  </a:lnTo>
                  <a:lnTo>
                    <a:pt x="197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5" name="Полилиния: фигура 240">
              <a:extLst>
                <a:ext uri="{FF2B5EF4-FFF2-40B4-BE49-F238E27FC236}">
                  <a16:creationId xmlns="" xmlns:a16="http://schemas.microsoft.com/office/drawing/2014/main" id="{29135002-0182-4DA0-ABB5-9EB66A0B04BF}"/>
                </a:ext>
              </a:extLst>
            </p:cNvPr>
            <p:cNvSpPr/>
            <p:nvPr/>
          </p:nvSpPr>
          <p:spPr>
            <a:xfrm>
              <a:off x="1182845" y="5079482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6" name="Полилиния: фигура 241">
              <a:extLst>
                <a:ext uri="{FF2B5EF4-FFF2-40B4-BE49-F238E27FC236}">
                  <a16:creationId xmlns="" xmlns:a16="http://schemas.microsoft.com/office/drawing/2014/main" id="{25C7D05E-9595-442D-AC80-3962028B1E06}"/>
                </a:ext>
              </a:extLst>
            </p:cNvPr>
            <p:cNvSpPr/>
            <p:nvPr/>
          </p:nvSpPr>
          <p:spPr>
            <a:xfrm>
              <a:off x="1182845" y="5127419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7" name="Полилиния: фигура 242">
              <a:extLst>
                <a:ext uri="{FF2B5EF4-FFF2-40B4-BE49-F238E27FC236}">
                  <a16:creationId xmlns="" xmlns:a16="http://schemas.microsoft.com/office/drawing/2014/main" id="{0196021F-53E9-46E9-8817-6C6EC23648A0}"/>
                </a:ext>
              </a:extLst>
            </p:cNvPr>
            <p:cNvSpPr/>
            <p:nvPr/>
          </p:nvSpPr>
          <p:spPr>
            <a:xfrm>
              <a:off x="1182845" y="5175357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8" name="Полилиния: фигура 243">
              <a:extLst>
                <a:ext uri="{FF2B5EF4-FFF2-40B4-BE49-F238E27FC236}">
                  <a16:creationId xmlns="" xmlns:a16="http://schemas.microsoft.com/office/drawing/2014/main" id="{038DA793-5315-4BD6-8879-1F1A22DFB826}"/>
                </a:ext>
              </a:extLst>
            </p:cNvPr>
            <p:cNvSpPr/>
            <p:nvPr/>
          </p:nvSpPr>
          <p:spPr>
            <a:xfrm>
              <a:off x="779460" y="5098154"/>
              <a:ext cx="50416" cy="18206"/>
            </a:xfrm>
            <a:custGeom>
              <a:avLst/>
              <a:gdLst>
                <a:gd name="connsiteX0" fmla="*/ 50416 w 50416"/>
                <a:gd name="connsiteY0" fmla="*/ 18208 h 18207"/>
                <a:gd name="connsiteX1" fmla="*/ 0 w 50416"/>
                <a:gd name="connsiteY1" fmla="*/ 18208 h 18207"/>
                <a:gd name="connsiteX2" fmla="*/ 0 w 50416"/>
                <a:gd name="connsiteY2" fmla="*/ 0 h 18207"/>
                <a:gd name="connsiteX3" fmla="*/ 50416 w 50416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16" h="18207">
                  <a:moveTo>
                    <a:pt x="50416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504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9" name="Полилиния: фигура 244">
              <a:extLst>
                <a:ext uri="{FF2B5EF4-FFF2-40B4-BE49-F238E27FC236}">
                  <a16:creationId xmlns="" xmlns:a16="http://schemas.microsoft.com/office/drawing/2014/main" id="{738E1B36-5A48-46E7-9C57-68DC37DF165F}"/>
                </a:ext>
              </a:extLst>
            </p:cNvPr>
            <p:cNvSpPr/>
            <p:nvPr/>
          </p:nvSpPr>
          <p:spPr>
            <a:xfrm>
              <a:off x="779460" y="5146093"/>
              <a:ext cx="50416" cy="18209"/>
            </a:xfrm>
            <a:custGeom>
              <a:avLst/>
              <a:gdLst>
                <a:gd name="connsiteX0" fmla="*/ 50416 w 50416"/>
                <a:gd name="connsiteY0" fmla="*/ 18209 h 18208"/>
                <a:gd name="connsiteX1" fmla="*/ 0 w 50416"/>
                <a:gd name="connsiteY1" fmla="*/ 18209 h 18208"/>
                <a:gd name="connsiteX2" fmla="*/ 0 w 50416"/>
                <a:gd name="connsiteY2" fmla="*/ 0 h 18208"/>
                <a:gd name="connsiteX3" fmla="*/ 50416 w 50416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16" h="18208">
                  <a:moveTo>
                    <a:pt x="50416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504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0" name="Полилиния: фигура 245">
              <a:extLst>
                <a:ext uri="{FF2B5EF4-FFF2-40B4-BE49-F238E27FC236}">
                  <a16:creationId xmlns="" xmlns:a16="http://schemas.microsoft.com/office/drawing/2014/main" id="{4065035A-46CB-4AE2-9247-DC500D98F26C}"/>
                </a:ext>
              </a:extLst>
            </p:cNvPr>
            <p:cNvSpPr/>
            <p:nvPr/>
          </p:nvSpPr>
          <p:spPr>
            <a:xfrm>
              <a:off x="779460" y="5194031"/>
              <a:ext cx="50416" cy="18223"/>
            </a:xfrm>
            <a:custGeom>
              <a:avLst/>
              <a:gdLst>
                <a:gd name="connsiteX0" fmla="*/ 50416 w 50416"/>
                <a:gd name="connsiteY0" fmla="*/ 18223 h 18222"/>
                <a:gd name="connsiteX1" fmla="*/ 0 w 50416"/>
                <a:gd name="connsiteY1" fmla="*/ 18223 h 18222"/>
                <a:gd name="connsiteX2" fmla="*/ 0 w 50416"/>
                <a:gd name="connsiteY2" fmla="*/ 0 h 18222"/>
                <a:gd name="connsiteX3" fmla="*/ 50416 w 50416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16" h="18222">
                  <a:moveTo>
                    <a:pt x="50416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504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1" name="Полилиния: фигура 246">
              <a:extLst>
                <a:ext uri="{FF2B5EF4-FFF2-40B4-BE49-F238E27FC236}">
                  <a16:creationId xmlns="" xmlns:a16="http://schemas.microsoft.com/office/drawing/2014/main" id="{63404F2A-15B5-434F-B624-38D2BC13C3A4}"/>
                </a:ext>
              </a:extLst>
            </p:cNvPr>
            <p:cNvSpPr/>
            <p:nvPr/>
          </p:nvSpPr>
          <p:spPr>
            <a:xfrm>
              <a:off x="860497" y="5098154"/>
              <a:ext cx="25214" cy="18206"/>
            </a:xfrm>
            <a:custGeom>
              <a:avLst/>
              <a:gdLst>
                <a:gd name="connsiteX0" fmla="*/ 25214 w 25214"/>
                <a:gd name="connsiteY0" fmla="*/ 18208 h 18207"/>
                <a:gd name="connsiteX1" fmla="*/ 0 w 25214"/>
                <a:gd name="connsiteY1" fmla="*/ 18208 h 18207"/>
                <a:gd name="connsiteX2" fmla="*/ 0 w 25214"/>
                <a:gd name="connsiteY2" fmla="*/ 0 h 18207"/>
                <a:gd name="connsiteX3" fmla="*/ 25214 w 25214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14" h="18207">
                  <a:moveTo>
                    <a:pt x="25214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252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2" name="Полилиния: фигура 247">
              <a:extLst>
                <a:ext uri="{FF2B5EF4-FFF2-40B4-BE49-F238E27FC236}">
                  <a16:creationId xmlns="" xmlns:a16="http://schemas.microsoft.com/office/drawing/2014/main" id="{A221A8F4-7E96-4F4A-9F38-E08CD10BFC17}"/>
                </a:ext>
              </a:extLst>
            </p:cNvPr>
            <p:cNvSpPr/>
            <p:nvPr/>
          </p:nvSpPr>
          <p:spPr>
            <a:xfrm>
              <a:off x="860497" y="5146093"/>
              <a:ext cx="25214" cy="18209"/>
            </a:xfrm>
            <a:custGeom>
              <a:avLst/>
              <a:gdLst>
                <a:gd name="connsiteX0" fmla="*/ 25214 w 25214"/>
                <a:gd name="connsiteY0" fmla="*/ 18209 h 18208"/>
                <a:gd name="connsiteX1" fmla="*/ 0 w 25214"/>
                <a:gd name="connsiteY1" fmla="*/ 18209 h 18208"/>
                <a:gd name="connsiteX2" fmla="*/ 0 w 25214"/>
                <a:gd name="connsiteY2" fmla="*/ 0 h 18208"/>
                <a:gd name="connsiteX3" fmla="*/ 25214 w 25214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14" h="18208">
                  <a:moveTo>
                    <a:pt x="25214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252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3" name="Полилиния: фигура 248">
              <a:extLst>
                <a:ext uri="{FF2B5EF4-FFF2-40B4-BE49-F238E27FC236}">
                  <a16:creationId xmlns="" xmlns:a16="http://schemas.microsoft.com/office/drawing/2014/main" id="{BDA877D8-B3B6-456B-BDB6-30AB317EB640}"/>
                </a:ext>
              </a:extLst>
            </p:cNvPr>
            <p:cNvSpPr/>
            <p:nvPr/>
          </p:nvSpPr>
          <p:spPr>
            <a:xfrm>
              <a:off x="860497" y="5194031"/>
              <a:ext cx="25214" cy="18223"/>
            </a:xfrm>
            <a:custGeom>
              <a:avLst/>
              <a:gdLst>
                <a:gd name="connsiteX0" fmla="*/ 25214 w 25214"/>
                <a:gd name="connsiteY0" fmla="*/ 18223 h 18222"/>
                <a:gd name="connsiteX1" fmla="*/ 0 w 25214"/>
                <a:gd name="connsiteY1" fmla="*/ 18223 h 18222"/>
                <a:gd name="connsiteX2" fmla="*/ 0 w 25214"/>
                <a:gd name="connsiteY2" fmla="*/ 0 h 18222"/>
                <a:gd name="connsiteX3" fmla="*/ 25214 w 25214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14" h="18222">
                  <a:moveTo>
                    <a:pt x="25214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52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4" name="Полилиния: фигура 249">
              <a:extLst>
                <a:ext uri="{FF2B5EF4-FFF2-40B4-BE49-F238E27FC236}">
                  <a16:creationId xmlns="" xmlns:a16="http://schemas.microsoft.com/office/drawing/2014/main" id="{5FE14376-4128-418D-9712-73107B3042E8}"/>
                </a:ext>
              </a:extLst>
            </p:cNvPr>
            <p:cNvSpPr/>
            <p:nvPr/>
          </p:nvSpPr>
          <p:spPr>
            <a:xfrm>
              <a:off x="918352" y="5098154"/>
              <a:ext cx="53573" cy="18206"/>
            </a:xfrm>
            <a:custGeom>
              <a:avLst/>
              <a:gdLst>
                <a:gd name="connsiteX0" fmla="*/ 53573 w 53573"/>
                <a:gd name="connsiteY0" fmla="*/ 18208 h 18207"/>
                <a:gd name="connsiteX1" fmla="*/ 0 w 53573"/>
                <a:gd name="connsiteY1" fmla="*/ 18208 h 18207"/>
                <a:gd name="connsiteX2" fmla="*/ 0 w 53573"/>
                <a:gd name="connsiteY2" fmla="*/ 0 h 18207"/>
                <a:gd name="connsiteX3" fmla="*/ 53573 w 53573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73" h="18207">
                  <a:moveTo>
                    <a:pt x="53573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5357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5" name="Полилиния: фигура 250">
              <a:extLst>
                <a:ext uri="{FF2B5EF4-FFF2-40B4-BE49-F238E27FC236}">
                  <a16:creationId xmlns="" xmlns:a16="http://schemas.microsoft.com/office/drawing/2014/main" id="{7DA44F5D-AD82-4CE9-914C-E62865058575}"/>
                </a:ext>
              </a:extLst>
            </p:cNvPr>
            <p:cNvSpPr/>
            <p:nvPr/>
          </p:nvSpPr>
          <p:spPr>
            <a:xfrm>
              <a:off x="918352" y="5146093"/>
              <a:ext cx="53573" cy="18209"/>
            </a:xfrm>
            <a:custGeom>
              <a:avLst/>
              <a:gdLst>
                <a:gd name="connsiteX0" fmla="*/ 53573 w 53573"/>
                <a:gd name="connsiteY0" fmla="*/ 18209 h 18208"/>
                <a:gd name="connsiteX1" fmla="*/ 0 w 53573"/>
                <a:gd name="connsiteY1" fmla="*/ 18209 h 18208"/>
                <a:gd name="connsiteX2" fmla="*/ 0 w 53573"/>
                <a:gd name="connsiteY2" fmla="*/ 0 h 18208"/>
                <a:gd name="connsiteX3" fmla="*/ 53573 w 53573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73" h="18208">
                  <a:moveTo>
                    <a:pt x="53573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5357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6" name="Полилиния: фигура 251">
              <a:extLst>
                <a:ext uri="{FF2B5EF4-FFF2-40B4-BE49-F238E27FC236}">
                  <a16:creationId xmlns="" xmlns:a16="http://schemas.microsoft.com/office/drawing/2014/main" id="{565D0514-5459-4C97-85B7-8D293386D7AA}"/>
                </a:ext>
              </a:extLst>
            </p:cNvPr>
            <p:cNvSpPr/>
            <p:nvPr/>
          </p:nvSpPr>
          <p:spPr>
            <a:xfrm>
              <a:off x="918352" y="5194031"/>
              <a:ext cx="53573" cy="18223"/>
            </a:xfrm>
            <a:custGeom>
              <a:avLst/>
              <a:gdLst>
                <a:gd name="connsiteX0" fmla="*/ 53573 w 53573"/>
                <a:gd name="connsiteY0" fmla="*/ 18223 h 18222"/>
                <a:gd name="connsiteX1" fmla="*/ 0 w 53573"/>
                <a:gd name="connsiteY1" fmla="*/ 18223 h 18222"/>
                <a:gd name="connsiteX2" fmla="*/ 0 w 53573"/>
                <a:gd name="connsiteY2" fmla="*/ 0 h 18222"/>
                <a:gd name="connsiteX3" fmla="*/ 53573 w 53573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73" h="18222">
                  <a:moveTo>
                    <a:pt x="53573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5357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7" name="Полилиния: фигура 252">
              <a:extLst>
                <a:ext uri="{FF2B5EF4-FFF2-40B4-BE49-F238E27FC236}">
                  <a16:creationId xmlns="" xmlns:a16="http://schemas.microsoft.com/office/drawing/2014/main" id="{6E02867F-B673-4913-B803-98E04D16FC3B}"/>
                </a:ext>
              </a:extLst>
            </p:cNvPr>
            <p:cNvSpPr/>
            <p:nvPr/>
          </p:nvSpPr>
          <p:spPr>
            <a:xfrm>
              <a:off x="1015600" y="5098154"/>
              <a:ext cx="26783" cy="18206"/>
            </a:xfrm>
            <a:custGeom>
              <a:avLst/>
              <a:gdLst>
                <a:gd name="connsiteX0" fmla="*/ 26782 w 26782"/>
                <a:gd name="connsiteY0" fmla="*/ 18208 h 18207"/>
                <a:gd name="connsiteX1" fmla="*/ 0 w 26782"/>
                <a:gd name="connsiteY1" fmla="*/ 18208 h 18207"/>
                <a:gd name="connsiteX2" fmla="*/ 0 w 26782"/>
                <a:gd name="connsiteY2" fmla="*/ 0 h 18207"/>
                <a:gd name="connsiteX3" fmla="*/ 26782 w 26782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82" h="18207">
                  <a:moveTo>
                    <a:pt x="26782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26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8" name="Полилиния: фигура 253">
              <a:extLst>
                <a:ext uri="{FF2B5EF4-FFF2-40B4-BE49-F238E27FC236}">
                  <a16:creationId xmlns="" xmlns:a16="http://schemas.microsoft.com/office/drawing/2014/main" id="{56E5E3BF-067C-40E8-B952-17EB7E828261}"/>
                </a:ext>
              </a:extLst>
            </p:cNvPr>
            <p:cNvSpPr/>
            <p:nvPr/>
          </p:nvSpPr>
          <p:spPr>
            <a:xfrm>
              <a:off x="1015600" y="5146093"/>
              <a:ext cx="26783" cy="18209"/>
            </a:xfrm>
            <a:custGeom>
              <a:avLst/>
              <a:gdLst>
                <a:gd name="connsiteX0" fmla="*/ 26782 w 26782"/>
                <a:gd name="connsiteY0" fmla="*/ 18209 h 18208"/>
                <a:gd name="connsiteX1" fmla="*/ 0 w 26782"/>
                <a:gd name="connsiteY1" fmla="*/ 18209 h 18208"/>
                <a:gd name="connsiteX2" fmla="*/ 0 w 26782"/>
                <a:gd name="connsiteY2" fmla="*/ 0 h 18208"/>
                <a:gd name="connsiteX3" fmla="*/ 26782 w 26782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82" h="18208">
                  <a:moveTo>
                    <a:pt x="26782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26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9" name="Полилиния: фигура 254">
              <a:extLst>
                <a:ext uri="{FF2B5EF4-FFF2-40B4-BE49-F238E27FC236}">
                  <a16:creationId xmlns="" xmlns:a16="http://schemas.microsoft.com/office/drawing/2014/main" id="{B9C6479F-582D-4E0D-937E-FEF6D0F77FD1}"/>
                </a:ext>
              </a:extLst>
            </p:cNvPr>
            <p:cNvSpPr/>
            <p:nvPr/>
          </p:nvSpPr>
          <p:spPr>
            <a:xfrm>
              <a:off x="1015600" y="5194031"/>
              <a:ext cx="26783" cy="18223"/>
            </a:xfrm>
            <a:custGeom>
              <a:avLst/>
              <a:gdLst>
                <a:gd name="connsiteX0" fmla="*/ 26782 w 26782"/>
                <a:gd name="connsiteY0" fmla="*/ 18223 h 18222"/>
                <a:gd name="connsiteX1" fmla="*/ 0 w 26782"/>
                <a:gd name="connsiteY1" fmla="*/ 18223 h 18222"/>
                <a:gd name="connsiteX2" fmla="*/ 0 w 26782"/>
                <a:gd name="connsiteY2" fmla="*/ 0 h 18222"/>
                <a:gd name="connsiteX3" fmla="*/ 26782 w 26782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82" h="18222">
                  <a:moveTo>
                    <a:pt x="2678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678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0" name="Полилиния: фигура 255">
              <a:extLst>
                <a:ext uri="{FF2B5EF4-FFF2-40B4-BE49-F238E27FC236}">
                  <a16:creationId xmlns="" xmlns:a16="http://schemas.microsoft.com/office/drawing/2014/main" id="{F0F46C04-B13C-4CCD-BAA7-B2499D3FF805}"/>
                </a:ext>
              </a:extLst>
            </p:cNvPr>
            <p:cNvSpPr/>
            <p:nvPr/>
          </p:nvSpPr>
          <p:spPr>
            <a:xfrm>
              <a:off x="579789" y="5098154"/>
              <a:ext cx="26790" cy="18206"/>
            </a:xfrm>
            <a:custGeom>
              <a:avLst/>
              <a:gdLst>
                <a:gd name="connsiteX0" fmla="*/ 26791 w 26790"/>
                <a:gd name="connsiteY0" fmla="*/ 18208 h 18207"/>
                <a:gd name="connsiteX1" fmla="*/ 0 w 26790"/>
                <a:gd name="connsiteY1" fmla="*/ 18208 h 18207"/>
                <a:gd name="connsiteX2" fmla="*/ 0 w 26790"/>
                <a:gd name="connsiteY2" fmla="*/ 0 h 18207"/>
                <a:gd name="connsiteX3" fmla="*/ 26791 w 26790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07">
                  <a:moveTo>
                    <a:pt x="26791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1" name="Полилиния: фигура 256">
              <a:extLst>
                <a:ext uri="{FF2B5EF4-FFF2-40B4-BE49-F238E27FC236}">
                  <a16:creationId xmlns="" xmlns:a16="http://schemas.microsoft.com/office/drawing/2014/main" id="{114881B5-19B0-48E2-B369-65BCAC5D2444}"/>
                </a:ext>
              </a:extLst>
            </p:cNvPr>
            <p:cNvSpPr/>
            <p:nvPr/>
          </p:nvSpPr>
          <p:spPr>
            <a:xfrm>
              <a:off x="579789" y="5057834"/>
              <a:ext cx="26790" cy="18211"/>
            </a:xfrm>
            <a:custGeom>
              <a:avLst/>
              <a:gdLst>
                <a:gd name="connsiteX0" fmla="*/ 26791 w 26790"/>
                <a:gd name="connsiteY0" fmla="*/ 18211 h 18211"/>
                <a:gd name="connsiteX1" fmla="*/ 0 w 26790"/>
                <a:gd name="connsiteY1" fmla="*/ 18211 h 18211"/>
                <a:gd name="connsiteX2" fmla="*/ 0 w 26790"/>
                <a:gd name="connsiteY2" fmla="*/ 0 h 18211"/>
                <a:gd name="connsiteX3" fmla="*/ 26791 w 26790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11">
                  <a:moveTo>
                    <a:pt x="26791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2" name="Полилиния: фигура 257">
              <a:extLst>
                <a:ext uri="{FF2B5EF4-FFF2-40B4-BE49-F238E27FC236}">
                  <a16:creationId xmlns="" xmlns:a16="http://schemas.microsoft.com/office/drawing/2014/main" id="{B463F0BF-DB9A-421D-B241-172A0495340D}"/>
                </a:ext>
              </a:extLst>
            </p:cNvPr>
            <p:cNvSpPr/>
            <p:nvPr/>
          </p:nvSpPr>
          <p:spPr>
            <a:xfrm>
              <a:off x="579789" y="5146093"/>
              <a:ext cx="26790" cy="18209"/>
            </a:xfrm>
            <a:custGeom>
              <a:avLst/>
              <a:gdLst>
                <a:gd name="connsiteX0" fmla="*/ 26791 w 26790"/>
                <a:gd name="connsiteY0" fmla="*/ 18209 h 18208"/>
                <a:gd name="connsiteX1" fmla="*/ 0 w 26790"/>
                <a:gd name="connsiteY1" fmla="*/ 18209 h 18208"/>
                <a:gd name="connsiteX2" fmla="*/ 0 w 26790"/>
                <a:gd name="connsiteY2" fmla="*/ 0 h 18208"/>
                <a:gd name="connsiteX3" fmla="*/ 26791 w 26790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08">
                  <a:moveTo>
                    <a:pt x="26791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3" name="Полилиния: фигура 258">
              <a:extLst>
                <a:ext uri="{FF2B5EF4-FFF2-40B4-BE49-F238E27FC236}">
                  <a16:creationId xmlns="" xmlns:a16="http://schemas.microsoft.com/office/drawing/2014/main" id="{7CF30BA0-1BD3-41B4-B86B-3901782F64DA}"/>
                </a:ext>
              </a:extLst>
            </p:cNvPr>
            <p:cNvSpPr/>
            <p:nvPr/>
          </p:nvSpPr>
          <p:spPr>
            <a:xfrm>
              <a:off x="579789" y="5194031"/>
              <a:ext cx="26790" cy="18223"/>
            </a:xfrm>
            <a:custGeom>
              <a:avLst/>
              <a:gdLst>
                <a:gd name="connsiteX0" fmla="*/ 26791 w 26790"/>
                <a:gd name="connsiteY0" fmla="*/ 18223 h 18222"/>
                <a:gd name="connsiteX1" fmla="*/ 0 w 26790"/>
                <a:gd name="connsiteY1" fmla="*/ 18223 h 18222"/>
                <a:gd name="connsiteX2" fmla="*/ 0 w 26790"/>
                <a:gd name="connsiteY2" fmla="*/ 0 h 18222"/>
                <a:gd name="connsiteX3" fmla="*/ 26791 w 26790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0" h="18222">
                  <a:moveTo>
                    <a:pt x="26791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2679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4" name="Полилиния: фигура 259">
              <a:extLst>
                <a:ext uri="{FF2B5EF4-FFF2-40B4-BE49-F238E27FC236}">
                  <a16:creationId xmlns="" xmlns:a16="http://schemas.microsoft.com/office/drawing/2014/main" id="{ECE16580-F35C-4680-AC31-89CF6952D770}"/>
                </a:ext>
              </a:extLst>
            </p:cNvPr>
            <p:cNvSpPr/>
            <p:nvPr/>
          </p:nvSpPr>
          <p:spPr>
            <a:xfrm>
              <a:off x="685898" y="5098154"/>
              <a:ext cx="13398" cy="18206"/>
            </a:xfrm>
            <a:custGeom>
              <a:avLst/>
              <a:gdLst>
                <a:gd name="connsiteX0" fmla="*/ 13400 w 13399"/>
                <a:gd name="connsiteY0" fmla="*/ 18208 h 18207"/>
                <a:gd name="connsiteX1" fmla="*/ 0 w 13399"/>
                <a:gd name="connsiteY1" fmla="*/ 18208 h 18207"/>
                <a:gd name="connsiteX2" fmla="*/ 0 w 13399"/>
                <a:gd name="connsiteY2" fmla="*/ 0 h 18207"/>
                <a:gd name="connsiteX3" fmla="*/ 13400 w 13399"/>
                <a:gd name="connsiteY3" fmla="*/ 0 h 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07">
                  <a:moveTo>
                    <a:pt x="13400" y="18208"/>
                  </a:moveTo>
                  <a:lnTo>
                    <a:pt x="0" y="18208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5" name="Полилиния: фигура 260">
              <a:extLst>
                <a:ext uri="{FF2B5EF4-FFF2-40B4-BE49-F238E27FC236}">
                  <a16:creationId xmlns="" xmlns:a16="http://schemas.microsoft.com/office/drawing/2014/main" id="{9A9B9465-5992-4D1D-BDC7-D2F68C7BAFF7}"/>
                </a:ext>
              </a:extLst>
            </p:cNvPr>
            <p:cNvSpPr/>
            <p:nvPr/>
          </p:nvSpPr>
          <p:spPr>
            <a:xfrm>
              <a:off x="685898" y="5057834"/>
              <a:ext cx="13398" cy="18211"/>
            </a:xfrm>
            <a:custGeom>
              <a:avLst/>
              <a:gdLst>
                <a:gd name="connsiteX0" fmla="*/ 13400 w 13399"/>
                <a:gd name="connsiteY0" fmla="*/ 18211 h 18211"/>
                <a:gd name="connsiteX1" fmla="*/ 0 w 13399"/>
                <a:gd name="connsiteY1" fmla="*/ 18211 h 18211"/>
                <a:gd name="connsiteX2" fmla="*/ 0 w 13399"/>
                <a:gd name="connsiteY2" fmla="*/ 0 h 18211"/>
                <a:gd name="connsiteX3" fmla="*/ 13400 w 13399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11">
                  <a:moveTo>
                    <a:pt x="13400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6" name="Полилиния: фигура 261">
              <a:extLst>
                <a:ext uri="{FF2B5EF4-FFF2-40B4-BE49-F238E27FC236}">
                  <a16:creationId xmlns="" xmlns:a16="http://schemas.microsoft.com/office/drawing/2014/main" id="{03BB9A94-AE56-41DE-87B0-B1EB4B4AF9F6}"/>
                </a:ext>
              </a:extLst>
            </p:cNvPr>
            <p:cNvSpPr/>
            <p:nvPr/>
          </p:nvSpPr>
          <p:spPr>
            <a:xfrm>
              <a:off x="685898" y="5146093"/>
              <a:ext cx="13398" cy="18209"/>
            </a:xfrm>
            <a:custGeom>
              <a:avLst/>
              <a:gdLst>
                <a:gd name="connsiteX0" fmla="*/ 13400 w 13399"/>
                <a:gd name="connsiteY0" fmla="*/ 18209 h 18208"/>
                <a:gd name="connsiteX1" fmla="*/ 0 w 13399"/>
                <a:gd name="connsiteY1" fmla="*/ 18209 h 18208"/>
                <a:gd name="connsiteX2" fmla="*/ 0 w 13399"/>
                <a:gd name="connsiteY2" fmla="*/ 0 h 18208"/>
                <a:gd name="connsiteX3" fmla="*/ 13400 w 13399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08">
                  <a:moveTo>
                    <a:pt x="13400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7" name="Полилиния: фигура 262">
              <a:extLst>
                <a:ext uri="{FF2B5EF4-FFF2-40B4-BE49-F238E27FC236}">
                  <a16:creationId xmlns="" xmlns:a16="http://schemas.microsoft.com/office/drawing/2014/main" id="{4F3572D1-E7A4-4BE8-9D82-3CCD57D3E8B8}"/>
                </a:ext>
              </a:extLst>
            </p:cNvPr>
            <p:cNvSpPr/>
            <p:nvPr/>
          </p:nvSpPr>
          <p:spPr>
            <a:xfrm>
              <a:off x="685898" y="5194031"/>
              <a:ext cx="13398" cy="18223"/>
            </a:xfrm>
            <a:custGeom>
              <a:avLst/>
              <a:gdLst>
                <a:gd name="connsiteX0" fmla="*/ 13400 w 13399"/>
                <a:gd name="connsiteY0" fmla="*/ 18223 h 18222"/>
                <a:gd name="connsiteX1" fmla="*/ 0 w 13399"/>
                <a:gd name="connsiteY1" fmla="*/ 18223 h 18222"/>
                <a:gd name="connsiteX2" fmla="*/ 0 w 13399"/>
                <a:gd name="connsiteY2" fmla="*/ 0 h 18222"/>
                <a:gd name="connsiteX3" fmla="*/ 13400 w 13399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9" h="18222">
                  <a:moveTo>
                    <a:pt x="13400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1340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8" name="Полилиния: фигура 263">
              <a:extLst>
                <a:ext uri="{FF2B5EF4-FFF2-40B4-BE49-F238E27FC236}">
                  <a16:creationId xmlns="" xmlns:a16="http://schemas.microsoft.com/office/drawing/2014/main" id="{32B74DF8-0899-45F1-AFF2-EB116B3AC6B9}"/>
                </a:ext>
              </a:extLst>
            </p:cNvPr>
            <p:cNvSpPr/>
            <p:nvPr/>
          </p:nvSpPr>
          <p:spPr>
            <a:xfrm>
              <a:off x="505931" y="5146093"/>
              <a:ext cx="44925" cy="18209"/>
            </a:xfrm>
            <a:custGeom>
              <a:avLst/>
              <a:gdLst>
                <a:gd name="connsiteX0" fmla="*/ 44925 w 44924"/>
                <a:gd name="connsiteY0" fmla="*/ 18209 h 18208"/>
                <a:gd name="connsiteX1" fmla="*/ 0 w 44924"/>
                <a:gd name="connsiteY1" fmla="*/ 18209 h 18208"/>
                <a:gd name="connsiteX2" fmla="*/ 0 w 44924"/>
                <a:gd name="connsiteY2" fmla="*/ 0 h 18208"/>
                <a:gd name="connsiteX3" fmla="*/ 44925 w 44924"/>
                <a:gd name="connsiteY3" fmla="*/ 0 h 18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24" h="18208">
                  <a:moveTo>
                    <a:pt x="44925" y="18209"/>
                  </a:moveTo>
                  <a:lnTo>
                    <a:pt x="0" y="18209"/>
                  </a:lnTo>
                  <a:lnTo>
                    <a:pt x="0" y="0"/>
                  </a:lnTo>
                  <a:lnTo>
                    <a:pt x="44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9" name="Полилиния: фигура 264">
              <a:extLst>
                <a:ext uri="{FF2B5EF4-FFF2-40B4-BE49-F238E27FC236}">
                  <a16:creationId xmlns="" xmlns:a16="http://schemas.microsoft.com/office/drawing/2014/main" id="{D0B72618-2085-4E11-82C6-BEA1E480333C}"/>
                </a:ext>
              </a:extLst>
            </p:cNvPr>
            <p:cNvSpPr/>
            <p:nvPr/>
          </p:nvSpPr>
          <p:spPr>
            <a:xfrm>
              <a:off x="505931" y="5194031"/>
              <a:ext cx="44925" cy="18223"/>
            </a:xfrm>
            <a:custGeom>
              <a:avLst/>
              <a:gdLst>
                <a:gd name="connsiteX0" fmla="*/ 44925 w 44924"/>
                <a:gd name="connsiteY0" fmla="*/ 18223 h 18222"/>
                <a:gd name="connsiteX1" fmla="*/ 0 w 44924"/>
                <a:gd name="connsiteY1" fmla="*/ 18223 h 18222"/>
                <a:gd name="connsiteX2" fmla="*/ 0 w 44924"/>
                <a:gd name="connsiteY2" fmla="*/ 0 h 18222"/>
                <a:gd name="connsiteX3" fmla="*/ 44925 w 44924"/>
                <a:gd name="connsiteY3" fmla="*/ 0 h 1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24" h="18222">
                  <a:moveTo>
                    <a:pt x="44925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44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0" name="Полилиния: фигура 265">
              <a:extLst>
                <a:ext uri="{FF2B5EF4-FFF2-40B4-BE49-F238E27FC236}">
                  <a16:creationId xmlns="" xmlns:a16="http://schemas.microsoft.com/office/drawing/2014/main" id="{29662681-3CB3-469C-959C-6AD71C86A3DC}"/>
                </a:ext>
              </a:extLst>
            </p:cNvPr>
            <p:cNvSpPr/>
            <p:nvPr/>
          </p:nvSpPr>
          <p:spPr>
            <a:xfrm>
              <a:off x="1304405" y="5031532"/>
              <a:ext cx="70231" cy="18223"/>
            </a:xfrm>
            <a:custGeom>
              <a:avLst/>
              <a:gdLst>
                <a:gd name="connsiteX0" fmla="*/ 70232 w 70231"/>
                <a:gd name="connsiteY0" fmla="*/ 18223 h 18223"/>
                <a:gd name="connsiteX1" fmla="*/ 0 w 70231"/>
                <a:gd name="connsiteY1" fmla="*/ 18223 h 18223"/>
                <a:gd name="connsiteX2" fmla="*/ 0 w 70231"/>
                <a:gd name="connsiteY2" fmla="*/ 0 h 18223"/>
                <a:gd name="connsiteX3" fmla="*/ 70232 w 70231"/>
                <a:gd name="connsiteY3" fmla="*/ 0 h 1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23">
                  <a:moveTo>
                    <a:pt x="70232" y="18223"/>
                  </a:moveTo>
                  <a:lnTo>
                    <a:pt x="0" y="18223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1" name="Полилиния: фигура 266">
              <a:extLst>
                <a:ext uri="{FF2B5EF4-FFF2-40B4-BE49-F238E27FC236}">
                  <a16:creationId xmlns="" xmlns:a16="http://schemas.microsoft.com/office/drawing/2014/main" id="{5C2253A3-EAA6-4597-A18F-1E779E1F40C5}"/>
                </a:ext>
              </a:extLst>
            </p:cNvPr>
            <p:cNvSpPr/>
            <p:nvPr/>
          </p:nvSpPr>
          <p:spPr>
            <a:xfrm>
              <a:off x="1304405" y="5079482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2" name="Полилиния: фигура 267">
              <a:extLst>
                <a:ext uri="{FF2B5EF4-FFF2-40B4-BE49-F238E27FC236}">
                  <a16:creationId xmlns="" xmlns:a16="http://schemas.microsoft.com/office/drawing/2014/main" id="{AFBD1746-DA4E-407F-B1C7-F6AA59BE4D75}"/>
                </a:ext>
              </a:extLst>
            </p:cNvPr>
            <p:cNvSpPr/>
            <p:nvPr/>
          </p:nvSpPr>
          <p:spPr>
            <a:xfrm>
              <a:off x="1304405" y="5127419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3" name="Полилиния: фигура 268">
              <a:extLst>
                <a:ext uri="{FF2B5EF4-FFF2-40B4-BE49-F238E27FC236}">
                  <a16:creationId xmlns="" xmlns:a16="http://schemas.microsoft.com/office/drawing/2014/main" id="{A9C60282-655B-4276-B149-C3D0D4775B02}"/>
                </a:ext>
              </a:extLst>
            </p:cNvPr>
            <p:cNvSpPr/>
            <p:nvPr/>
          </p:nvSpPr>
          <p:spPr>
            <a:xfrm>
              <a:off x="1304405" y="5175357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4" name="Полилиния: фигура 269">
              <a:extLst>
                <a:ext uri="{FF2B5EF4-FFF2-40B4-BE49-F238E27FC236}">
                  <a16:creationId xmlns="" xmlns:a16="http://schemas.microsoft.com/office/drawing/2014/main" id="{802DD70A-27D9-45DC-B30B-A106D7507ED5}"/>
                </a:ext>
              </a:extLst>
            </p:cNvPr>
            <p:cNvSpPr/>
            <p:nvPr/>
          </p:nvSpPr>
          <p:spPr>
            <a:xfrm>
              <a:off x="430996" y="4918308"/>
              <a:ext cx="35119" cy="16176"/>
            </a:xfrm>
            <a:custGeom>
              <a:avLst/>
              <a:gdLst>
                <a:gd name="connsiteX0" fmla="*/ 35120 w 35120"/>
                <a:gd name="connsiteY0" fmla="*/ 16176 h 16176"/>
                <a:gd name="connsiteX1" fmla="*/ 0 w 35120"/>
                <a:gd name="connsiteY1" fmla="*/ 16176 h 16176"/>
                <a:gd name="connsiteX2" fmla="*/ 0 w 35120"/>
                <a:gd name="connsiteY2" fmla="*/ 0 h 16176"/>
                <a:gd name="connsiteX3" fmla="*/ 35120 w 35120"/>
                <a:gd name="connsiteY3" fmla="*/ 0 h 16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20" h="16176">
                  <a:moveTo>
                    <a:pt x="35120" y="16176"/>
                  </a:moveTo>
                  <a:lnTo>
                    <a:pt x="0" y="16176"/>
                  </a:lnTo>
                  <a:lnTo>
                    <a:pt x="0" y="0"/>
                  </a:lnTo>
                  <a:lnTo>
                    <a:pt x="351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5" name="Полилиния: фигура 270">
              <a:extLst>
                <a:ext uri="{FF2B5EF4-FFF2-40B4-BE49-F238E27FC236}">
                  <a16:creationId xmlns="" xmlns:a16="http://schemas.microsoft.com/office/drawing/2014/main" id="{A0940290-1D54-418E-8045-BD02F618A467}"/>
                </a:ext>
              </a:extLst>
            </p:cNvPr>
            <p:cNvSpPr/>
            <p:nvPr/>
          </p:nvSpPr>
          <p:spPr>
            <a:xfrm>
              <a:off x="430996" y="4960864"/>
              <a:ext cx="35119" cy="16172"/>
            </a:xfrm>
            <a:custGeom>
              <a:avLst/>
              <a:gdLst>
                <a:gd name="connsiteX0" fmla="*/ 35120 w 35120"/>
                <a:gd name="connsiteY0" fmla="*/ 16173 h 16172"/>
                <a:gd name="connsiteX1" fmla="*/ 0 w 35120"/>
                <a:gd name="connsiteY1" fmla="*/ 16173 h 16172"/>
                <a:gd name="connsiteX2" fmla="*/ 0 w 35120"/>
                <a:gd name="connsiteY2" fmla="*/ 0 h 16172"/>
                <a:gd name="connsiteX3" fmla="*/ 35120 w 35120"/>
                <a:gd name="connsiteY3" fmla="*/ 0 h 16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20" h="16172">
                  <a:moveTo>
                    <a:pt x="35120" y="16173"/>
                  </a:moveTo>
                  <a:lnTo>
                    <a:pt x="0" y="16173"/>
                  </a:lnTo>
                  <a:lnTo>
                    <a:pt x="0" y="0"/>
                  </a:lnTo>
                  <a:lnTo>
                    <a:pt x="351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6" name="Полилиния: фигура 271">
              <a:extLst>
                <a:ext uri="{FF2B5EF4-FFF2-40B4-BE49-F238E27FC236}">
                  <a16:creationId xmlns="" xmlns:a16="http://schemas.microsoft.com/office/drawing/2014/main" id="{DACB5CCD-D452-4874-9497-D99671E9C859}"/>
                </a:ext>
              </a:extLst>
            </p:cNvPr>
            <p:cNvSpPr/>
            <p:nvPr/>
          </p:nvSpPr>
          <p:spPr>
            <a:xfrm>
              <a:off x="430996" y="5003414"/>
              <a:ext cx="35119" cy="16176"/>
            </a:xfrm>
            <a:custGeom>
              <a:avLst/>
              <a:gdLst>
                <a:gd name="connsiteX0" fmla="*/ 35120 w 35120"/>
                <a:gd name="connsiteY0" fmla="*/ 16176 h 16176"/>
                <a:gd name="connsiteX1" fmla="*/ 0 w 35120"/>
                <a:gd name="connsiteY1" fmla="*/ 16176 h 16176"/>
                <a:gd name="connsiteX2" fmla="*/ 0 w 35120"/>
                <a:gd name="connsiteY2" fmla="*/ 0 h 16176"/>
                <a:gd name="connsiteX3" fmla="*/ 35120 w 35120"/>
                <a:gd name="connsiteY3" fmla="*/ 0 h 16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20" h="16176">
                  <a:moveTo>
                    <a:pt x="35120" y="16176"/>
                  </a:moveTo>
                  <a:lnTo>
                    <a:pt x="0" y="16176"/>
                  </a:lnTo>
                  <a:lnTo>
                    <a:pt x="0" y="0"/>
                  </a:lnTo>
                  <a:lnTo>
                    <a:pt x="3512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7" name="Полилиния: фигура 272">
              <a:extLst>
                <a:ext uri="{FF2B5EF4-FFF2-40B4-BE49-F238E27FC236}">
                  <a16:creationId xmlns="" xmlns:a16="http://schemas.microsoft.com/office/drawing/2014/main" id="{1F5D253A-0035-4A57-83B6-18010918E8C9}"/>
                </a:ext>
              </a:extLst>
            </p:cNvPr>
            <p:cNvSpPr/>
            <p:nvPr/>
          </p:nvSpPr>
          <p:spPr>
            <a:xfrm>
              <a:off x="998042" y="4875756"/>
              <a:ext cx="35112" cy="16174"/>
            </a:xfrm>
            <a:custGeom>
              <a:avLst/>
              <a:gdLst>
                <a:gd name="connsiteX0" fmla="*/ 35111 w 35111"/>
                <a:gd name="connsiteY0" fmla="*/ 16173 h 16173"/>
                <a:gd name="connsiteX1" fmla="*/ 0 w 35111"/>
                <a:gd name="connsiteY1" fmla="*/ 16173 h 16173"/>
                <a:gd name="connsiteX2" fmla="*/ 0 w 35111"/>
                <a:gd name="connsiteY2" fmla="*/ 0 h 16173"/>
                <a:gd name="connsiteX3" fmla="*/ 35111 w 35111"/>
                <a:gd name="connsiteY3" fmla="*/ 0 h 16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11" h="16173">
                  <a:moveTo>
                    <a:pt x="35111" y="16173"/>
                  </a:moveTo>
                  <a:lnTo>
                    <a:pt x="0" y="16173"/>
                  </a:lnTo>
                  <a:lnTo>
                    <a:pt x="0" y="0"/>
                  </a:lnTo>
                  <a:lnTo>
                    <a:pt x="351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8" name="Полилиния: фигура 273">
              <a:extLst>
                <a:ext uri="{FF2B5EF4-FFF2-40B4-BE49-F238E27FC236}">
                  <a16:creationId xmlns="" xmlns:a16="http://schemas.microsoft.com/office/drawing/2014/main" id="{D8EC9876-4E16-496C-B9DA-F30C10658052}"/>
                </a:ext>
              </a:extLst>
            </p:cNvPr>
            <p:cNvSpPr/>
            <p:nvPr/>
          </p:nvSpPr>
          <p:spPr>
            <a:xfrm>
              <a:off x="998042" y="4918308"/>
              <a:ext cx="35112" cy="16176"/>
            </a:xfrm>
            <a:custGeom>
              <a:avLst/>
              <a:gdLst>
                <a:gd name="connsiteX0" fmla="*/ 35111 w 35111"/>
                <a:gd name="connsiteY0" fmla="*/ 16176 h 16176"/>
                <a:gd name="connsiteX1" fmla="*/ 0 w 35111"/>
                <a:gd name="connsiteY1" fmla="*/ 16176 h 16176"/>
                <a:gd name="connsiteX2" fmla="*/ 0 w 35111"/>
                <a:gd name="connsiteY2" fmla="*/ 0 h 16176"/>
                <a:gd name="connsiteX3" fmla="*/ 35111 w 35111"/>
                <a:gd name="connsiteY3" fmla="*/ 0 h 16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11" h="16176">
                  <a:moveTo>
                    <a:pt x="35111" y="16176"/>
                  </a:moveTo>
                  <a:lnTo>
                    <a:pt x="0" y="16176"/>
                  </a:lnTo>
                  <a:lnTo>
                    <a:pt x="0" y="0"/>
                  </a:lnTo>
                  <a:lnTo>
                    <a:pt x="3511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9" name="Полилиния: фигура 274">
              <a:extLst>
                <a:ext uri="{FF2B5EF4-FFF2-40B4-BE49-F238E27FC236}">
                  <a16:creationId xmlns="" xmlns:a16="http://schemas.microsoft.com/office/drawing/2014/main" id="{17501197-F909-4E68-A17F-7C967716B68D}"/>
                </a:ext>
              </a:extLst>
            </p:cNvPr>
            <p:cNvSpPr/>
            <p:nvPr/>
          </p:nvSpPr>
          <p:spPr>
            <a:xfrm>
              <a:off x="1436763" y="5079482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0" name="Полилиния: фигура 275">
              <a:extLst>
                <a:ext uri="{FF2B5EF4-FFF2-40B4-BE49-F238E27FC236}">
                  <a16:creationId xmlns="" xmlns:a16="http://schemas.microsoft.com/office/drawing/2014/main" id="{845495D9-B50F-4C6E-87D2-4D97894EE306}"/>
                </a:ext>
              </a:extLst>
            </p:cNvPr>
            <p:cNvSpPr/>
            <p:nvPr/>
          </p:nvSpPr>
          <p:spPr>
            <a:xfrm>
              <a:off x="1436763" y="5127419"/>
              <a:ext cx="70231" cy="18211"/>
            </a:xfrm>
            <a:custGeom>
              <a:avLst/>
              <a:gdLst>
                <a:gd name="connsiteX0" fmla="*/ 70232 w 70231"/>
                <a:gd name="connsiteY0" fmla="*/ 18211 h 18211"/>
                <a:gd name="connsiteX1" fmla="*/ 0 w 70231"/>
                <a:gd name="connsiteY1" fmla="*/ 18211 h 18211"/>
                <a:gd name="connsiteX2" fmla="*/ 0 w 70231"/>
                <a:gd name="connsiteY2" fmla="*/ 0 h 18211"/>
                <a:gd name="connsiteX3" fmla="*/ 70232 w 70231"/>
                <a:gd name="connsiteY3" fmla="*/ 0 h 1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1">
                  <a:moveTo>
                    <a:pt x="70232" y="18211"/>
                  </a:moveTo>
                  <a:lnTo>
                    <a:pt x="0" y="18211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1" name="Полилиния: фигура 276">
              <a:extLst>
                <a:ext uri="{FF2B5EF4-FFF2-40B4-BE49-F238E27FC236}">
                  <a16:creationId xmlns="" xmlns:a16="http://schemas.microsoft.com/office/drawing/2014/main" id="{7C2B7477-A66C-41E4-87A1-95AC36211124}"/>
                </a:ext>
              </a:extLst>
            </p:cNvPr>
            <p:cNvSpPr/>
            <p:nvPr/>
          </p:nvSpPr>
          <p:spPr>
            <a:xfrm>
              <a:off x="1436763" y="5175357"/>
              <a:ext cx="70231" cy="18213"/>
            </a:xfrm>
            <a:custGeom>
              <a:avLst/>
              <a:gdLst>
                <a:gd name="connsiteX0" fmla="*/ 70232 w 70231"/>
                <a:gd name="connsiteY0" fmla="*/ 18214 h 18214"/>
                <a:gd name="connsiteX1" fmla="*/ 0 w 70231"/>
                <a:gd name="connsiteY1" fmla="*/ 18214 h 18214"/>
                <a:gd name="connsiteX2" fmla="*/ 0 w 70231"/>
                <a:gd name="connsiteY2" fmla="*/ 0 h 18214"/>
                <a:gd name="connsiteX3" fmla="*/ 70232 w 70231"/>
                <a:gd name="connsiteY3" fmla="*/ 0 h 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18214">
                  <a:moveTo>
                    <a:pt x="70232" y="18214"/>
                  </a:moveTo>
                  <a:lnTo>
                    <a:pt x="0" y="18214"/>
                  </a:lnTo>
                  <a:lnTo>
                    <a:pt x="0" y="0"/>
                  </a:lnTo>
                  <a:lnTo>
                    <a:pt x="702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2" name="Полилиния: фигура 277">
              <a:extLst>
                <a:ext uri="{FF2B5EF4-FFF2-40B4-BE49-F238E27FC236}">
                  <a16:creationId xmlns="" xmlns:a16="http://schemas.microsoft.com/office/drawing/2014/main" id="{B33B4B6A-15DA-4BFC-86FA-537B540E8BCC}"/>
                </a:ext>
              </a:extLst>
            </p:cNvPr>
            <p:cNvSpPr/>
            <p:nvPr/>
          </p:nvSpPr>
          <p:spPr>
            <a:xfrm>
              <a:off x="3055271" y="5088823"/>
              <a:ext cx="14403" cy="109035"/>
            </a:xfrm>
            <a:custGeom>
              <a:avLst/>
              <a:gdLst>
                <a:gd name="connsiteX0" fmla="*/ 14405 w 14404"/>
                <a:gd name="connsiteY0" fmla="*/ 109035 h 109034"/>
                <a:gd name="connsiteX1" fmla="*/ 0 w 14404"/>
                <a:gd name="connsiteY1" fmla="*/ 109035 h 109034"/>
                <a:gd name="connsiteX2" fmla="*/ 0 w 14404"/>
                <a:gd name="connsiteY2" fmla="*/ 0 h 109034"/>
                <a:gd name="connsiteX3" fmla="*/ 14405 w 14404"/>
                <a:gd name="connsiteY3" fmla="*/ 0 h 109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109034">
                  <a:moveTo>
                    <a:pt x="14405" y="109035"/>
                  </a:moveTo>
                  <a:lnTo>
                    <a:pt x="0" y="109035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3" name="Полилиния: фигура 278">
              <a:extLst>
                <a:ext uri="{FF2B5EF4-FFF2-40B4-BE49-F238E27FC236}">
                  <a16:creationId xmlns="" xmlns:a16="http://schemas.microsoft.com/office/drawing/2014/main" id="{C26755B1-A52E-44E8-82A3-B77BDA0114A5}"/>
                </a:ext>
              </a:extLst>
            </p:cNvPr>
            <p:cNvSpPr/>
            <p:nvPr/>
          </p:nvSpPr>
          <p:spPr>
            <a:xfrm>
              <a:off x="3091733" y="5088823"/>
              <a:ext cx="14403" cy="109035"/>
            </a:xfrm>
            <a:custGeom>
              <a:avLst/>
              <a:gdLst>
                <a:gd name="connsiteX0" fmla="*/ 14405 w 14404"/>
                <a:gd name="connsiteY0" fmla="*/ 109035 h 109034"/>
                <a:gd name="connsiteX1" fmla="*/ 0 w 14404"/>
                <a:gd name="connsiteY1" fmla="*/ 109035 h 109034"/>
                <a:gd name="connsiteX2" fmla="*/ 0 w 14404"/>
                <a:gd name="connsiteY2" fmla="*/ 0 h 109034"/>
                <a:gd name="connsiteX3" fmla="*/ 14405 w 14404"/>
                <a:gd name="connsiteY3" fmla="*/ 0 h 109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109034">
                  <a:moveTo>
                    <a:pt x="14405" y="109035"/>
                  </a:moveTo>
                  <a:lnTo>
                    <a:pt x="0" y="109035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4" name="Полилиния: фигура 279">
              <a:extLst>
                <a:ext uri="{FF2B5EF4-FFF2-40B4-BE49-F238E27FC236}">
                  <a16:creationId xmlns="" xmlns:a16="http://schemas.microsoft.com/office/drawing/2014/main" id="{6C4DD547-7675-40BF-8FDF-7939EBE1BB0E}"/>
                </a:ext>
              </a:extLst>
            </p:cNvPr>
            <p:cNvSpPr/>
            <p:nvPr/>
          </p:nvSpPr>
          <p:spPr>
            <a:xfrm>
              <a:off x="3194154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5" name="Полилиния: фигура 280">
              <a:extLst>
                <a:ext uri="{FF2B5EF4-FFF2-40B4-BE49-F238E27FC236}">
                  <a16:creationId xmlns="" xmlns:a16="http://schemas.microsoft.com/office/drawing/2014/main" id="{D42D2494-F06D-49ED-9119-CAD9D6D9ABEA}"/>
                </a:ext>
              </a:extLst>
            </p:cNvPr>
            <p:cNvSpPr/>
            <p:nvPr/>
          </p:nvSpPr>
          <p:spPr>
            <a:xfrm>
              <a:off x="3230616" y="5278878"/>
              <a:ext cx="14408" cy="31026"/>
            </a:xfrm>
            <a:custGeom>
              <a:avLst/>
              <a:gdLst>
                <a:gd name="connsiteX0" fmla="*/ 14407 w 14407"/>
                <a:gd name="connsiteY0" fmla="*/ 31027 h 31027"/>
                <a:gd name="connsiteX1" fmla="*/ 0 w 14407"/>
                <a:gd name="connsiteY1" fmla="*/ 31027 h 31027"/>
                <a:gd name="connsiteX2" fmla="*/ 0 w 14407"/>
                <a:gd name="connsiteY2" fmla="*/ 0 h 31027"/>
                <a:gd name="connsiteX3" fmla="*/ 14407 w 14407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7" h="31027">
                  <a:moveTo>
                    <a:pt x="14407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6" name="Полилиния: фигура 281">
              <a:extLst>
                <a:ext uri="{FF2B5EF4-FFF2-40B4-BE49-F238E27FC236}">
                  <a16:creationId xmlns="" xmlns:a16="http://schemas.microsoft.com/office/drawing/2014/main" id="{2822D5E2-5316-4F4A-9686-D57334A78AAD}"/>
                </a:ext>
              </a:extLst>
            </p:cNvPr>
            <p:cNvSpPr/>
            <p:nvPr/>
          </p:nvSpPr>
          <p:spPr>
            <a:xfrm>
              <a:off x="3294999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7" name="Полилиния: фигура 282">
              <a:extLst>
                <a:ext uri="{FF2B5EF4-FFF2-40B4-BE49-F238E27FC236}">
                  <a16:creationId xmlns="" xmlns:a16="http://schemas.microsoft.com/office/drawing/2014/main" id="{B31BB42B-516A-4FBA-BF10-A3E130BAE819}"/>
                </a:ext>
              </a:extLst>
            </p:cNvPr>
            <p:cNvSpPr/>
            <p:nvPr/>
          </p:nvSpPr>
          <p:spPr>
            <a:xfrm>
              <a:off x="3331472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8" name="Полилиния: фигура 283">
              <a:extLst>
                <a:ext uri="{FF2B5EF4-FFF2-40B4-BE49-F238E27FC236}">
                  <a16:creationId xmlns="" xmlns:a16="http://schemas.microsoft.com/office/drawing/2014/main" id="{6E355EBB-094D-4F4E-BEF5-2D2B8F072806}"/>
                </a:ext>
              </a:extLst>
            </p:cNvPr>
            <p:cNvSpPr/>
            <p:nvPr/>
          </p:nvSpPr>
          <p:spPr>
            <a:xfrm>
              <a:off x="3331472" y="5191899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9" name="Полилиния: фигура 284">
              <a:extLst>
                <a:ext uri="{FF2B5EF4-FFF2-40B4-BE49-F238E27FC236}">
                  <a16:creationId xmlns="" xmlns:a16="http://schemas.microsoft.com/office/drawing/2014/main" id="{CD10DD4A-3023-4EE2-8B66-3E23C9A0DBDA}"/>
                </a:ext>
              </a:extLst>
            </p:cNvPr>
            <p:cNvSpPr/>
            <p:nvPr/>
          </p:nvSpPr>
          <p:spPr>
            <a:xfrm>
              <a:off x="3410259" y="5278878"/>
              <a:ext cx="14403" cy="31026"/>
            </a:xfrm>
            <a:custGeom>
              <a:avLst/>
              <a:gdLst>
                <a:gd name="connsiteX0" fmla="*/ 14405 w 14404"/>
                <a:gd name="connsiteY0" fmla="*/ 31027 h 31027"/>
                <a:gd name="connsiteX1" fmla="*/ 0 w 14404"/>
                <a:gd name="connsiteY1" fmla="*/ 31027 h 31027"/>
                <a:gd name="connsiteX2" fmla="*/ 0 w 14404"/>
                <a:gd name="connsiteY2" fmla="*/ 0 h 31027"/>
                <a:gd name="connsiteX3" fmla="*/ 14405 w 14404"/>
                <a:gd name="connsiteY3" fmla="*/ 0 h 3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27">
                  <a:moveTo>
                    <a:pt x="14405" y="31027"/>
                  </a:moveTo>
                  <a:lnTo>
                    <a:pt x="0" y="31027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0" name="Полилиния: фигура 285">
              <a:extLst>
                <a:ext uri="{FF2B5EF4-FFF2-40B4-BE49-F238E27FC236}">
                  <a16:creationId xmlns="" xmlns:a16="http://schemas.microsoft.com/office/drawing/2014/main" id="{BB968DCF-68A8-43C3-A66A-41E2EEC4C36A}"/>
                </a:ext>
              </a:extLst>
            </p:cNvPr>
            <p:cNvSpPr/>
            <p:nvPr/>
          </p:nvSpPr>
          <p:spPr>
            <a:xfrm>
              <a:off x="3373263" y="5233521"/>
              <a:ext cx="14403" cy="31042"/>
            </a:xfrm>
            <a:custGeom>
              <a:avLst/>
              <a:gdLst>
                <a:gd name="connsiteX0" fmla="*/ 14405 w 14404"/>
                <a:gd name="connsiteY0" fmla="*/ 31042 h 31042"/>
                <a:gd name="connsiteX1" fmla="*/ 0 w 14404"/>
                <a:gd name="connsiteY1" fmla="*/ 31042 h 31042"/>
                <a:gd name="connsiteX2" fmla="*/ 0 w 14404"/>
                <a:gd name="connsiteY2" fmla="*/ 0 h 31042"/>
                <a:gd name="connsiteX3" fmla="*/ 14405 w 14404"/>
                <a:gd name="connsiteY3" fmla="*/ 0 h 3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4" h="31042">
                  <a:moveTo>
                    <a:pt x="14405" y="31042"/>
                  </a:moveTo>
                  <a:lnTo>
                    <a:pt x="0" y="31042"/>
                  </a:lnTo>
                  <a:lnTo>
                    <a:pt x="0" y="0"/>
                  </a:lnTo>
                  <a:lnTo>
                    <a:pt x="144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1" name="Полилиния: фигура 286">
              <a:extLst>
                <a:ext uri="{FF2B5EF4-FFF2-40B4-BE49-F238E27FC236}">
                  <a16:creationId xmlns="" xmlns:a16="http://schemas.microsoft.com/office/drawing/2014/main" id="{F890DE27-5EB4-451B-92A5-90E6E27D05EE}"/>
                </a:ext>
              </a:extLst>
            </p:cNvPr>
            <p:cNvSpPr/>
            <p:nvPr/>
          </p:nvSpPr>
          <p:spPr>
            <a:xfrm>
              <a:off x="2954019" y="5447432"/>
              <a:ext cx="72884" cy="41406"/>
            </a:xfrm>
            <a:custGeom>
              <a:avLst/>
              <a:gdLst>
                <a:gd name="connsiteX0" fmla="*/ 72883 w 72883"/>
                <a:gd name="connsiteY0" fmla="*/ 41408 h 41407"/>
                <a:gd name="connsiteX1" fmla="*/ 0 w 72883"/>
                <a:gd name="connsiteY1" fmla="*/ 41408 h 41407"/>
                <a:gd name="connsiteX2" fmla="*/ 0 w 72883"/>
                <a:gd name="connsiteY2" fmla="*/ 0 h 41407"/>
                <a:gd name="connsiteX3" fmla="*/ 72883 w 72883"/>
                <a:gd name="connsiteY3" fmla="*/ 0 h 4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883" h="41407">
                  <a:moveTo>
                    <a:pt x="72883" y="41408"/>
                  </a:moveTo>
                  <a:lnTo>
                    <a:pt x="0" y="41408"/>
                  </a:lnTo>
                  <a:lnTo>
                    <a:pt x="0" y="0"/>
                  </a:lnTo>
                  <a:lnTo>
                    <a:pt x="7288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2" name="Полилиния: фигура 287">
              <a:extLst>
                <a:ext uri="{FF2B5EF4-FFF2-40B4-BE49-F238E27FC236}">
                  <a16:creationId xmlns="" xmlns:a16="http://schemas.microsoft.com/office/drawing/2014/main" id="{33D765FF-E1D0-40AE-997F-66E178FFD880}"/>
                </a:ext>
              </a:extLst>
            </p:cNvPr>
            <p:cNvSpPr/>
            <p:nvPr/>
          </p:nvSpPr>
          <p:spPr>
            <a:xfrm>
              <a:off x="3058457" y="5447432"/>
              <a:ext cx="103507" cy="41406"/>
            </a:xfrm>
            <a:custGeom>
              <a:avLst/>
              <a:gdLst>
                <a:gd name="connsiteX0" fmla="*/ 103508 w 103507"/>
                <a:gd name="connsiteY0" fmla="*/ 41408 h 41407"/>
                <a:gd name="connsiteX1" fmla="*/ 0 w 103507"/>
                <a:gd name="connsiteY1" fmla="*/ 41408 h 41407"/>
                <a:gd name="connsiteX2" fmla="*/ 0 w 103507"/>
                <a:gd name="connsiteY2" fmla="*/ 0 h 41407"/>
                <a:gd name="connsiteX3" fmla="*/ 103508 w 103507"/>
                <a:gd name="connsiteY3" fmla="*/ 0 h 4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507" h="41407">
                  <a:moveTo>
                    <a:pt x="103508" y="41408"/>
                  </a:moveTo>
                  <a:lnTo>
                    <a:pt x="0" y="41408"/>
                  </a:lnTo>
                  <a:lnTo>
                    <a:pt x="0" y="0"/>
                  </a:lnTo>
                  <a:lnTo>
                    <a:pt x="1035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3" name="Полилиния: фигура 288">
              <a:extLst>
                <a:ext uri="{FF2B5EF4-FFF2-40B4-BE49-F238E27FC236}">
                  <a16:creationId xmlns="" xmlns:a16="http://schemas.microsoft.com/office/drawing/2014/main" id="{3249B12F-22CB-47D3-943B-12B3176D3F01}"/>
                </a:ext>
              </a:extLst>
            </p:cNvPr>
            <p:cNvSpPr/>
            <p:nvPr/>
          </p:nvSpPr>
          <p:spPr>
            <a:xfrm>
              <a:off x="3613977" y="4853286"/>
              <a:ext cx="22507" cy="22512"/>
            </a:xfrm>
            <a:custGeom>
              <a:avLst/>
              <a:gdLst>
                <a:gd name="connsiteX0" fmla="*/ 22507 w 22507"/>
                <a:gd name="connsiteY0" fmla="*/ 22511 h 22511"/>
                <a:gd name="connsiteX1" fmla="*/ 0 w 22507"/>
                <a:gd name="connsiteY1" fmla="*/ 22511 h 22511"/>
                <a:gd name="connsiteX2" fmla="*/ 0 w 22507"/>
                <a:gd name="connsiteY2" fmla="*/ 0 h 22511"/>
                <a:gd name="connsiteX3" fmla="*/ 22507 w 22507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11">
                  <a:moveTo>
                    <a:pt x="22507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4" name="Полилиния: фигура 289">
              <a:extLst>
                <a:ext uri="{FF2B5EF4-FFF2-40B4-BE49-F238E27FC236}">
                  <a16:creationId xmlns="" xmlns:a16="http://schemas.microsoft.com/office/drawing/2014/main" id="{B04527EE-F390-4014-B44B-504002E6D402}"/>
                </a:ext>
              </a:extLst>
            </p:cNvPr>
            <p:cNvSpPr/>
            <p:nvPr/>
          </p:nvSpPr>
          <p:spPr>
            <a:xfrm>
              <a:off x="3613977" y="4900099"/>
              <a:ext cx="22507" cy="22507"/>
            </a:xfrm>
            <a:custGeom>
              <a:avLst/>
              <a:gdLst>
                <a:gd name="connsiteX0" fmla="*/ 22507 w 22507"/>
                <a:gd name="connsiteY0" fmla="*/ 22509 h 22508"/>
                <a:gd name="connsiteX1" fmla="*/ 0 w 22507"/>
                <a:gd name="connsiteY1" fmla="*/ 22509 h 22508"/>
                <a:gd name="connsiteX2" fmla="*/ 0 w 22507"/>
                <a:gd name="connsiteY2" fmla="*/ 0 h 22508"/>
                <a:gd name="connsiteX3" fmla="*/ 22507 w 22507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8">
                  <a:moveTo>
                    <a:pt x="22507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5" name="Полилиния: фигура 290">
              <a:extLst>
                <a:ext uri="{FF2B5EF4-FFF2-40B4-BE49-F238E27FC236}">
                  <a16:creationId xmlns="" xmlns:a16="http://schemas.microsoft.com/office/drawing/2014/main" id="{C03F98A9-7720-41DC-968A-F8F8E94AEF85}"/>
                </a:ext>
              </a:extLst>
            </p:cNvPr>
            <p:cNvSpPr/>
            <p:nvPr/>
          </p:nvSpPr>
          <p:spPr>
            <a:xfrm>
              <a:off x="3613977" y="4946913"/>
              <a:ext cx="22507" cy="22505"/>
            </a:xfrm>
            <a:custGeom>
              <a:avLst/>
              <a:gdLst>
                <a:gd name="connsiteX0" fmla="*/ 22507 w 22507"/>
                <a:gd name="connsiteY0" fmla="*/ 22506 h 22505"/>
                <a:gd name="connsiteX1" fmla="*/ 0 w 22507"/>
                <a:gd name="connsiteY1" fmla="*/ 22506 h 22505"/>
                <a:gd name="connsiteX2" fmla="*/ 0 w 22507"/>
                <a:gd name="connsiteY2" fmla="*/ 0 h 22505"/>
                <a:gd name="connsiteX3" fmla="*/ 22507 w 22507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5">
                  <a:moveTo>
                    <a:pt x="22507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6" name="Полилиния: фигура 291">
              <a:extLst>
                <a:ext uri="{FF2B5EF4-FFF2-40B4-BE49-F238E27FC236}">
                  <a16:creationId xmlns="" xmlns:a16="http://schemas.microsoft.com/office/drawing/2014/main" id="{B051C43C-393F-4EDE-AF2C-2E7F7B9199E0}"/>
                </a:ext>
              </a:extLst>
            </p:cNvPr>
            <p:cNvSpPr/>
            <p:nvPr/>
          </p:nvSpPr>
          <p:spPr>
            <a:xfrm>
              <a:off x="3669351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7" name="Полилиния: фигура 292">
              <a:extLst>
                <a:ext uri="{FF2B5EF4-FFF2-40B4-BE49-F238E27FC236}">
                  <a16:creationId xmlns="" xmlns:a16="http://schemas.microsoft.com/office/drawing/2014/main" id="{C945DF48-E4BD-4E63-AA64-F6EFF1A26AC8}"/>
                </a:ext>
              </a:extLst>
            </p:cNvPr>
            <p:cNvSpPr/>
            <p:nvPr/>
          </p:nvSpPr>
          <p:spPr>
            <a:xfrm>
              <a:off x="3669351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8" name="Полилиния: фигура 293">
              <a:extLst>
                <a:ext uri="{FF2B5EF4-FFF2-40B4-BE49-F238E27FC236}">
                  <a16:creationId xmlns="" xmlns:a16="http://schemas.microsoft.com/office/drawing/2014/main" id="{8D6992AB-5A8D-4BD0-BC28-1D1E1F6B3AAF}"/>
                </a:ext>
              </a:extLst>
            </p:cNvPr>
            <p:cNvSpPr/>
            <p:nvPr/>
          </p:nvSpPr>
          <p:spPr>
            <a:xfrm>
              <a:off x="3669351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9" name="Полилиния: фигура 294">
              <a:extLst>
                <a:ext uri="{FF2B5EF4-FFF2-40B4-BE49-F238E27FC236}">
                  <a16:creationId xmlns="" xmlns:a16="http://schemas.microsoft.com/office/drawing/2014/main" id="{372DC5D8-6864-41C8-968C-C75F3A9AA180}"/>
                </a:ext>
              </a:extLst>
            </p:cNvPr>
            <p:cNvSpPr/>
            <p:nvPr/>
          </p:nvSpPr>
          <p:spPr>
            <a:xfrm>
              <a:off x="3669351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0" name="Полилиния: фигура 295">
              <a:extLst>
                <a:ext uri="{FF2B5EF4-FFF2-40B4-BE49-F238E27FC236}">
                  <a16:creationId xmlns="" xmlns:a16="http://schemas.microsoft.com/office/drawing/2014/main" id="{C9E72914-7848-45B7-B59F-4F33772596E2}"/>
                </a:ext>
              </a:extLst>
            </p:cNvPr>
            <p:cNvSpPr/>
            <p:nvPr/>
          </p:nvSpPr>
          <p:spPr>
            <a:xfrm>
              <a:off x="3723785" y="4853286"/>
              <a:ext cx="22507" cy="22512"/>
            </a:xfrm>
            <a:custGeom>
              <a:avLst/>
              <a:gdLst>
                <a:gd name="connsiteX0" fmla="*/ 22507 w 22507"/>
                <a:gd name="connsiteY0" fmla="*/ 22511 h 22511"/>
                <a:gd name="connsiteX1" fmla="*/ 0 w 22507"/>
                <a:gd name="connsiteY1" fmla="*/ 22511 h 22511"/>
                <a:gd name="connsiteX2" fmla="*/ 0 w 22507"/>
                <a:gd name="connsiteY2" fmla="*/ 0 h 22511"/>
                <a:gd name="connsiteX3" fmla="*/ 22507 w 22507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11">
                  <a:moveTo>
                    <a:pt x="22507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1" name="Полилиния: фигура 296">
              <a:extLst>
                <a:ext uri="{FF2B5EF4-FFF2-40B4-BE49-F238E27FC236}">
                  <a16:creationId xmlns="" xmlns:a16="http://schemas.microsoft.com/office/drawing/2014/main" id="{DAB9D7EB-A295-40AC-81F7-65D7805A3C07}"/>
                </a:ext>
              </a:extLst>
            </p:cNvPr>
            <p:cNvSpPr/>
            <p:nvPr/>
          </p:nvSpPr>
          <p:spPr>
            <a:xfrm>
              <a:off x="3723785" y="4900099"/>
              <a:ext cx="22507" cy="22507"/>
            </a:xfrm>
            <a:custGeom>
              <a:avLst/>
              <a:gdLst>
                <a:gd name="connsiteX0" fmla="*/ 22507 w 22507"/>
                <a:gd name="connsiteY0" fmla="*/ 22509 h 22508"/>
                <a:gd name="connsiteX1" fmla="*/ 0 w 22507"/>
                <a:gd name="connsiteY1" fmla="*/ 22509 h 22508"/>
                <a:gd name="connsiteX2" fmla="*/ 0 w 22507"/>
                <a:gd name="connsiteY2" fmla="*/ 0 h 22508"/>
                <a:gd name="connsiteX3" fmla="*/ 22507 w 22507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8">
                  <a:moveTo>
                    <a:pt x="22507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2" name="Полилиния: фигура 297">
              <a:extLst>
                <a:ext uri="{FF2B5EF4-FFF2-40B4-BE49-F238E27FC236}">
                  <a16:creationId xmlns="" xmlns:a16="http://schemas.microsoft.com/office/drawing/2014/main" id="{06176D43-68D3-4BB2-9176-2DA2CDF62467}"/>
                </a:ext>
              </a:extLst>
            </p:cNvPr>
            <p:cNvSpPr/>
            <p:nvPr/>
          </p:nvSpPr>
          <p:spPr>
            <a:xfrm>
              <a:off x="3723785" y="4946913"/>
              <a:ext cx="22507" cy="22505"/>
            </a:xfrm>
            <a:custGeom>
              <a:avLst/>
              <a:gdLst>
                <a:gd name="connsiteX0" fmla="*/ 22507 w 22507"/>
                <a:gd name="connsiteY0" fmla="*/ 22506 h 22505"/>
                <a:gd name="connsiteX1" fmla="*/ 0 w 22507"/>
                <a:gd name="connsiteY1" fmla="*/ 22506 h 22505"/>
                <a:gd name="connsiteX2" fmla="*/ 0 w 22507"/>
                <a:gd name="connsiteY2" fmla="*/ 0 h 22505"/>
                <a:gd name="connsiteX3" fmla="*/ 22507 w 22507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5">
                  <a:moveTo>
                    <a:pt x="22507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3" name="Полилиния: фигура 298">
              <a:extLst>
                <a:ext uri="{FF2B5EF4-FFF2-40B4-BE49-F238E27FC236}">
                  <a16:creationId xmlns="" xmlns:a16="http://schemas.microsoft.com/office/drawing/2014/main" id="{1F54837F-C79A-40B6-9A25-B27CBE1E1BAB}"/>
                </a:ext>
              </a:extLst>
            </p:cNvPr>
            <p:cNvSpPr/>
            <p:nvPr/>
          </p:nvSpPr>
          <p:spPr>
            <a:xfrm>
              <a:off x="3723785" y="4993726"/>
              <a:ext cx="22507" cy="22505"/>
            </a:xfrm>
            <a:custGeom>
              <a:avLst/>
              <a:gdLst>
                <a:gd name="connsiteX0" fmla="*/ 22507 w 22507"/>
                <a:gd name="connsiteY0" fmla="*/ 22506 h 22505"/>
                <a:gd name="connsiteX1" fmla="*/ 0 w 22507"/>
                <a:gd name="connsiteY1" fmla="*/ 22506 h 22505"/>
                <a:gd name="connsiteX2" fmla="*/ 0 w 22507"/>
                <a:gd name="connsiteY2" fmla="*/ 0 h 22505"/>
                <a:gd name="connsiteX3" fmla="*/ 22507 w 22507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07" h="22505">
                  <a:moveTo>
                    <a:pt x="22507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4" name="Полилиния: фигура 299">
              <a:extLst>
                <a:ext uri="{FF2B5EF4-FFF2-40B4-BE49-F238E27FC236}">
                  <a16:creationId xmlns="" xmlns:a16="http://schemas.microsoft.com/office/drawing/2014/main" id="{379EEFB1-1975-4378-8BE3-F13C3897DB36}"/>
                </a:ext>
              </a:extLst>
            </p:cNvPr>
            <p:cNvSpPr/>
            <p:nvPr/>
          </p:nvSpPr>
          <p:spPr>
            <a:xfrm>
              <a:off x="4263330" y="5101650"/>
              <a:ext cx="63839" cy="16419"/>
            </a:xfrm>
            <a:custGeom>
              <a:avLst/>
              <a:gdLst>
                <a:gd name="connsiteX0" fmla="*/ 63840 w 63839"/>
                <a:gd name="connsiteY0" fmla="*/ 16420 h 16419"/>
                <a:gd name="connsiteX1" fmla="*/ 0 w 63839"/>
                <a:gd name="connsiteY1" fmla="*/ 16420 h 16419"/>
                <a:gd name="connsiteX2" fmla="*/ 0 w 63839"/>
                <a:gd name="connsiteY2" fmla="*/ 0 h 16419"/>
                <a:gd name="connsiteX3" fmla="*/ 63840 w 63839"/>
                <a:gd name="connsiteY3" fmla="*/ 0 h 1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19">
                  <a:moveTo>
                    <a:pt x="63840" y="16420"/>
                  </a:moveTo>
                  <a:lnTo>
                    <a:pt x="0" y="16420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5" name="Полилиния: фигура 300">
              <a:extLst>
                <a:ext uri="{FF2B5EF4-FFF2-40B4-BE49-F238E27FC236}">
                  <a16:creationId xmlns="" xmlns:a16="http://schemas.microsoft.com/office/drawing/2014/main" id="{0B3C06B8-FB77-40E6-BD96-EBC47BFF43AB}"/>
                </a:ext>
              </a:extLst>
            </p:cNvPr>
            <p:cNvSpPr/>
            <p:nvPr/>
          </p:nvSpPr>
          <p:spPr>
            <a:xfrm>
              <a:off x="4263330" y="5135796"/>
              <a:ext cx="63839" cy="16405"/>
            </a:xfrm>
            <a:custGeom>
              <a:avLst/>
              <a:gdLst>
                <a:gd name="connsiteX0" fmla="*/ 63840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40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40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6" name="Полилиния: фигура 301">
              <a:extLst>
                <a:ext uri="{FF2B5EF4-FFF2-40B4-BE49-F238E27FC236}">
                  <a16:creationId xmlns="" xmlns:a16="http://schemas.microsoft.com/office/drawing/2014/main" id="{AC12ECE6-64CD-4A89-BA9A-F37D683D0C55}"/>
                </a:ext>
              </a:extLst>
            </p:cNvPr>
            <p:cNvSpPr/>
            <p:nvPr/>
          </p:nvSpPr>
          <p:spPr>
            <a:xfrm>
              <a:off x="4263330" y="5169936"/>
              <a:ext cx="63839" cy="16405"/>
            </a:xfrm>
            <a:custGeom>
              <a:avLst/>
              <a:gdLst>
                <a:gd name="connsiteX0" fmla="*/ 63840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40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40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7" name="Полилиния: фигура 302">
              <a:extLst>
                <a:ext uri="{FF2B5EF4-FFF2-40B4-BE49-F238E27FC236}">
                  <a16:creationId xmlns="" xmlns:a16="http://schemas.microsoft.com/office/drawing/2014/main" id="{3835CD17-BB55-429D-8FAF-4C7732A0FCD8}"/>
                </a:ext>
              </a:extLst>
            </p:cNvPr>
            <p:cNvSpPr/>
            <p:nvPr/>
          </p:nvSpPr>
          <p:spPr>
            <a:xfrm>
              <a:off x="4263330" y="5204066"/>
              <a:ext cx="63839" cy="16405"/>
            </a:xfrm>
            <a:custGeom>
              <a:avLst/>
              <a:gdLst>
                <a:gd name="connsiteX0" fmla="*/ 63840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40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40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8" name="Полилиния: фигура 303">
              <a:extLst>
                <a:ext uri="{FF2B5EF4-FFF2-40B4-BE49-F238E27FC236}">
                  <a16:creationId xmlns="" xmlns:a16="http://schemas.microsoft.com/office/drawing/2014/main" id="{B3DE1FDD-0CD4-48F5-B043-24C724FCCCBD}"/>
                </a:ext>
              </a:extLst>
            </p:cNvPr>
            <p:cNvSpPr/>
            <p:nvPr/>
          </p:nvSpPr>
          <p:spPr>
            <a:xfrm>
              <a:off x="4387030" y="5101650"/>
              <a:ext cx="63839" cy="16419"/>
            </a:xfrm>
            <a:custGeom>
              <a:avLst/>
              <a:gdLst>
                <a:gd name="connsiteX0" fmla="*/ 63839 w 63839"/>
                <a:gd name="connsiteY0" fmla="*/ 16420 h 16419"/>
                <a:gd name="connsiteX1" fmla="*/ 0 w 63839"/>
                <a:gd name="connsiteY1" fmla="*/ 16420 h 16419"/>
                <a:gd name="connsiteX2" fmla="*/ 0 w 63839"/>
                <a:gd name="connsiteY2" fmla="*/ 0 h 16419"/>
                <a:gd name="connsiteX3" fmla="*/ 63839 w 63839"/>
                <a:gd name="connsiteY3" fmla="*/ 0 h 1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19">
                  <a:moveTo>
                    <a:pt x="63839" y="16420"/>
                  </a:moveTo>
                  <a:lnTo>
                    <a:pt x="0" y="16420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9" name="Полилиния: фигура 304">
              <a:extLst>
                <a:ext uri="{FF2B5EF4-FFF2-40B4-BE49-F238E27FC236}">
                  <a16:creationId xmlns="" xmlns:a16="http://schemas.microsoft.com/office/drawing/2014/main" id="{A9650EA6-9E19-46B5-968D-2583F56C1186}"/>
                </a:ext>
              </a:extLst>
            </p:cNvPr>
            <p:cNvSpPr/>
            <p:nvPr/>
          </p:nvSpPr>
          <p:spPr>
            <a:xfrm>
              <a:off x="4387030" y="5135796"/>
              <a:ext cx="63839" cy="16405"/>
            </a:xfrm>
            <a:custGeom>
              <a:avLst/>
              <a:gdLst>
                <a:gd name="connsiteX0" fmla="*/ 63839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39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39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0" name="Полилиния: фигура 305">
              <a:extLst>
                <a:ext uri="{FF2B5EF4-FFF2-40B4-BE49-F238E27FC236}">
                  <a16:creationId xmlns="" xmlns:a16="http://schemas.microsoft.com/office/drawing/2014/main" id="{69204BC5-21F7-4C7E-B565-C2A31ABA66D1}"/>
                </a:ext>
              </a:extLst>
            </p:cNvPr>
            <p:cNvSpPr/>
            <p:nvPr/>
          </p:nvSpPr>
          <p:spPr>
            <a:xfrm>
              <a:off x="4387030" y="5169936"/>
              <a:ext cx="63839" cy="16405"/>
            </a:xfrm>
            <a:custGeom>
              <a:avLst/>
              <a:gdLst>
                <a:gd name="connsiteX0" fmla="*/ 63839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39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39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1" name="Полилиния: фигура 306">
              <a:extLst>
                <a:ext uri="{FF2B5EF4-FFF2-40B4-BE49-F238E27FC236}">
                  <a16:creationId xmlns="" xmlns:a16="http://schemas.microsoft.com/office/drawing/2014/main" id="{77DCBD4D-126C-4C6E-AA31-181457F9B50A}"/>
                </a:ext>
              </a:extLst>
            </p:cNvPr>
            <p:cNvSpPr/>
            <p:nvPr/>
          </p:nvSpPr>
          <p:spPr>
            <a:xfrm>
              <a:off x="4387030" y="5204066"/>
              <a:ext cx="63839" cy="16405"/>
            </a:xfrm>
            <a:custGeom>
              <a:avLst/>
              <a:gdLst>
                <a:gd name="connsiteX0" fmla="*/ 63839 w 63839"/>
                <a:gd name="connsiteY0" fmla="*/ 16405 h 16405"/>
                <a:gd name="connsiteX1" fmla="*/ 0 w 63839"/>
                <a:gd name="connsiteY1" fmla="*/ 16405 h 16405"/>
                <a:gd name="connsiteX2" fmla="*/ 0 w 63839"/>
                <a:gd name="connsiteY2" fmla="*/ 0 h 16405"/>
                <a:gd name="connsiteX3" fmla="*/ 63839 w 63839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5">
                  <a:moveTo>
                    <a:pt x="63839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2" name="Полилиния: фигура 307">
              <a:extLst>
                <a:ext uri="{FF2B5EF4-FFF2-40B4-BE49-F238E27FC236}">
                  <a16:creationId xmlns="" xmlns:a16="http://schemas.microsoft.com/office/drawing/2014/main" id="{798CA68D-6850-43D3-914F-C41AD9779A5A}"/>
                </a:ext>
              </a:extLst>
            </p:cNvPr>
            <p:cNvSpPr/>
            <p:nvPr/>
          </p:nvSpPr>
          <p:spPr>
            <a:xfrm>
              <a:off x="4263330" y="5268324"/>
              <a:ext cx="63839" cy="16401"/>
            </a:xfrm>
            <a:custGeom>
              <a:avLst/>
              <a:gdLst>
                <a:gd name="connsiteX0" fmla="*/ 63840 w 63839"/>
                <a:gd name="connsiteY0" fmla="*/ 16402 h 16402"/>
                <a:gd name="connsiteX1" fmla="*/ 0 w 63839"/>
                <a:gd name="connsiteY1" fmla="*/ 16402 h 16402"/>
                <a:gd name="connsiteX2" fmla="*/ 0 w 63839"/>
                <a:gd name="connsiteY2" fmla="*/ 0 h 16402"/>
                <a:gd name="connsiteX3" fmla="*/ 63840 w 63839"/>
                <a:gd name="connsiteY3" fmla="*/ 0 h 16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2">
                  <a:moveTo>
                    <a:pt x="63840" y="16402"/>
                  </a:moveTo>
                  <a:lnTo>
                    <a:pt x="0" y="16402"/>
                  </a:lnTo>
                  <a:lnTo>
                    <a:pt x="0" y="0"/>
                  </a:lnTo>
                  <a:lnTo>
                    <a:pt x="638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3" name="Полилиния: фигура 308">
              <a:extLst>
                <a:ext uri="{FF2B5EF4-FFF2-40B4-BE49-F238E27FC236}">
                  <a16:creationId xmlns="" xmlns:a16="http://schemas.microsoft.com/office/drawing/2014/main" id="{AFAD5348-76F5-40DD-BF25-856E5074CF84}"/>
                </a:ext>
              </a:extLst>
            </p:cNvPr>
            <p:cNvSpPr/>
            <p:nvPr/>
          </p:nvSpPr>
          <p:spPr>
            <a:xfrm>
              <a:off x="4193704" y="5101650"/>
              <a:ext cx="31924" cy="16419"/>
            </a:xfrm>
            <a:custGeom>
              <a:avLst/>
              <a:gdLst>
                <a:gd name="connsiteX0" fmla="*/ 31925 w 31925"/>
                <a:gd name="connsiteY0" fmla="*/ 16420 h 16419"/>
                <a:gd name="connsiteX1" fmla="*/ 0 w 31925"/>
                <a:gd name="connsiteY1" fmla="*/ 16420 h 16419"/>
                <a:gd name="connsiteX2" fmla="*/ 0 w 31925"/>
                <a:gd name="connsiteY2" fmla="*/ 0 h 16419"/>
                <a:gd name="connsiteX3" fmla="*/ 31925 w 31925"/>
                <a:gd name="connsiteY3" fmla="*/ 0 h 1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19">
                  <a:moveTo>
                    <a:pt x="31925" y="16420"/>
                  </a:moveTo>
                  <a:lnTo>
                    <a:pt x="0" y="16420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" name="Полилиния: фигура 309">
              <a:extLst>
                <a:ext uri="{FF2B5EF4-FFF2-40B4-BE49-F238E27FC236}">
                  <a16:creationId xmlns="" xmlns:a16="http://schemas.microsoft.com/office/drawing/2014/main" id="{AF7D361B-8049-4A81-B1DF-48E467718484}"/>
                </a:ext>
              </a:extLst>
            </p:cNvPr>
            <p:cNvSpPr/>
            <p:nvPr/>
          </p:nvSpPr>
          <p:spPr>
            <a:xfrm>
              <a:off x="4193704" y="5135796"/>
              <a:ext cx="31924" cy="16405"/>
            </a:xfrm>
            <a:custGeom>
              <a:avLst/>
              <a:gdLst>
                <a:gd name="connsiteX0" fmla="*/ 31925 w 31925"/>
                <a:gd name="connsiteY0" fmla="*/ 16405 h 16405"/>
                <a:gd name="connsiteX1" fmla="*/ 0 w 31925"/>
                <a:gd name="connsiteY1" fmla="*/ 16405 h 16405"/>
                <a:gd name="connsiteX2" fmla="*/ 0 w 31925"/>
                <a:gd name="connsiteY2" fmla="*/ 0 h 16405"/>
                <a:gd name="connsiteX3" fmla="*/ 31925 w 31925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5">
                  <a:moveTo>
                    <a:pt x="31925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5" name="Полилиния: фигура 310">
              <a:extLst>
                <a:ext uri="{FF2B5EF4-FFF2-40B4-BE49-F238E27FC236}">
                  <a16:creationId xmlns="" xmlns:a16="http://schemas.microsoft.com/office/drawing/2014/main" id="{0F84F9DD-35B7-4772-91AB-14E3E7E3BF05}"/>
                </a:ext>
              </a:extLst>
            </p:cNvPr>
            <p:cNvSpPr/>
            <p:nvPr/>
          </p:nvSpPr>
          <p:spPr>
            <a:xfrm>
              <a:off x="4193704" y="5169936"/>
              <a:ext cx="31924" cy="16405"/>
            </a:xfrm>
            <a:custGeom>
              <a:avLst/>
              <a:gdLst>
                <a:gd name="connsiteX0" fmla="*/ 31925 w 31925"/>
                <a:gd name="connsiteY0" fmla="*/ 16405 h 16405"/>
                <a:gd name="connsiteX1" fmla="*/ 0 w 31925"/>
                <a:gd name="connsiteY1" fmla="*/ 16405 h 16405"/>
                <a:gd name="connsiteX2" fmla="*/ 0 w 31925"/>
                <a:gd name="connsiteY2" fmla="*/ 0 h 16405"/>
                <a:gd name="connsiteX3" fmla="*/ 31925 w 31925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5">
                  <a:moveTo>
                    <a:pt x="31925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6" name="Полилиния: фигура 311">
              <a:extLst>
                <a:ext uri="{FF2B5EF4-FFF2-40B4-BE49-F238E27FC236}">
                  <a16:creationId xmlns="" xmlns:a16="http://schemas.microsoft.com/office/drawing/2014/main" id="{5E374314-7202-4B0F-8FCF-1E3941CB1B72}"/>
                </a:ext>
              </a:extLst>
            </p:cNvPr>
            <p:cNvSpPr/>
            <p:nvPr/>
          </p:nvSpPr>
          <p:spPr>
            <a:xfrm>
              <a:off x="4193704" y="5204066"/>
              <a:ext cx="31924" cy="16405"/>
            </a:xfrm>
            <a:custGeom>
              <a:avLst/>
              <a:gdLst>
                <a:gd name="connsiteX0" fmla="*/ 31925 w 31925"/>
                <a:gd name="connsiteY0" fmla="*/ 16405 h 16405"/>
                <a:gd name="connsiteX1" fmla="*/ 0 w 31925"/>
                <a:gd name="connsiteY1" fmla="*/ 16405 h 16405"/>
                <a:gd name="connsiteX2" fmla="*/ 0 w 31925"/>
                <a:gd name="connsiteY2" fmla="*/ 0 h 16405"/>
                <a:gd name="connsiteX3" fmla="*/ 31925 w 31925"/>
                <a:gd name="connsiteY3" fmla="*/ 0 h 1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5">
                  <a:moveTo>
                    <a:pt x="31925" y="16405"/>
                  </a:moveTo>
                  <a:lnTo>
                    <a:pt x="0" y="16405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7" name="Полилиния: фигура 312">
              <a:extLst>
                <a:ext uri="{FF2B5EF4-FFF2-40B4-BE49-F238E27FC236}">
                  <a16:creationId xmlns="" xmlns:a16="http://schemas.microsoft.com/office/drawing/2014/main" id="{A0F667B8-85AC-43CF-AEB7-3F05FC8B72C4}"/>
                </a:ext>
              </a:extLst>
            </p:cNvPr>
            <p:cNvSpPr/>
            <p:nvPr/>
          </p:nvSpPr>
          <p:spPr>
            <a:xfrm>
              <a:off x="4193704" y="5268324"/>
              <a:ext cx="31924" cy="16401"/>
            </a:xfrm>
            <a:custGeom>
              <a:avLst/>
              <a:gdLst>
                <a:gd name="connsiteX0" fmla="*/ 31925 w 31925"/>
                <a:gd name="connsiteY0" fmla="*/ 16402 h 16402"/>
                <a:gd name="connsiteX1" fmla="*/ 0 w 31925"/>
                <a:gd name="connsiteY1" fmla="*/ 16402 h 16402"/>
                <a:gd name="connsiteX2" fmla="*/ 0 w 31925"/>
                <a:gd name="connsiteY2" fmla="*/ 0 h 16402"/>
                <a:gd name="connsiteX3" fmla="*/ 31925 w 31925"/>
                <a:gd name="connsiteY3" fmla="*/ 0 h 16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25" h="16402">
                  <a:moveTo>
                    <a:pt x="31925" y="16402"/>
                  </a:moveTo>
                  <a:lnTo>
                    <a:pt x="0" y="16402"/>
                  </a:lnTo>
                  <a:lnTo>
                    <a:pt x="0" y="0"/>
                  </a:lnTo>
                  <a:lnTo>
                    <a:pt x="3192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8" name="Полилиния: фигура 313">
              <a:extLst>
                <a:ext uri="{FF2B5EF4-FFF2-40B4-BE49-F238E27FC236}">
                  <a16:creationId xmlns="" xmlns:a16="http://schemas.microsoft.com/office/drawing/2014/main" id="{8AFD07AA-8CE8-427E-B250-CA55E6A0FBF3}"/>
                </a:ext>
              </a:extLst>
            </p:cNvPr>
            <p:cNvSpPr/>
            <p:nvPr/>
          </p:nvSpPr>
          <p:spPr>
            <a:xfrm>
              <a:off x="4387030" y="5268324"/>
              <a:ext cx="63839" cy="16401"/>
            </a:xfrm>
            <a:custGeom>
              <a:avLst/>
              <a:gdLst>
                <a:gd name="connsiteX0" fmla="*/ 63839 w 63839"/>
                <a:gd name="connsiteY0" fmla="*/ 16402 h 16402"/>
                <a:gd name="connsiteX1" fmla="*/ 0 w 63839"/>
                <a:gd name="connsiteY1" fmla="*/ 16402 h 16402"/>
                <a:gd name="connsiteX2" fmla="*/ 0 w 63839"/>
                <a:gd name="connsiteY2" fmla="*/ 0 h 16402"/>
                <a:gd name="connsiteX3" fmla="*/ 63839 w 63839"/>
                <a:gd name="connsiteY3" fmla="*/ 0 h 16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02">
                  <a:moveTo>
                    <a:pt x="63839" y="16402"/>
                  </a:moveTo>
                  <a:lnTo>
                    <a:pt x="0" y="16402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9" name="Полилиния: фигура 314">
              <a:extLst>
                <a:ext uri="{FF2B5EF4-FFF2-40B4-BE49-F238E27FC236}">
                  <a16:creationId xmlns="" xmlns:a16="http://schemas.microsoft.com/office/drawing/2014/main" id="{0FA19826-4A57-4E61-9386-C9C7184C8C42}"/>
                </a:ext>
              </a:extLst>
            </p:cNvPr>
            <p:cNvSpPr/>
            <p:nvPr/>
          </p:nvSpPr>
          <p:spPr>
            <a:xfrm>
              <a:off x="4387030" y="5302459"/>
              <a:ext cx="63839" cy="16410"/>
            </a:xfrm>
            <a:custGeom>
              <a:avLst/>
              <a:gdLst>
                <a:gd name="connsiteX0" fmla="*/ 63839 w 63839"/>
                <a:gd name="connsiteY0" fmla="*/ 16411 h 16411"/>
                <a:gd name="connsiteX1" fmla="*/ 0 w 63839"/>
                <a:gd name="connsiteY1" fmla="*/ 16411 h 16411"/>
                <a:gd name="connsiteX2" fmla="*/ 0 w 63839"/>
                <a:gd name="connsiteY2" fmla="*/ 0 h 16411"/>
                <a:gd name="connsiteX3" fmla="*/ 63839 w 63839"/>
                <a:gd name="connsiteY3" fmla="*/ 0 h 16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39" h="16411">
                  <a:moveTo>
                    <a:pt x="63839" y="16411"/>
                  </a:moveTo>
                  <a:lnTo>
                    <a:pt x="0" y="16411"/>
                  </a:lnTo>
                  <a:lnTo>
                    <a:pt x="0" y="0"/>
                  </a:lnTo>
                  <a:lnTo>
                    <a:pt x="638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0" name="Полилиния: фигура 315">
              <a:extLst>
                <a:ext uri="{FF2B5EF4-FFF2-40B4-BE49-F238E27FC236}">
                  <a16:creationId xmlns="" xmlns:a16="http://schemas.microsoft.com/office/drawing/2014/main" id="{A20D98D0-32A4-4D1E-B59A-881E98725D8C}"/>
                </a:ext>
              </a:extLst>
            </p:cNvPr>
            <p:cNvSpPr/>
            <p:nvPr/>
          </p:nvSpPr>
          <p:spPr>
            <a:xfrm>
              <a:off x="3778226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1" name="Полилиния: фигура 316">
              <a:extLst>
                <a:ext uri="{FF2B5EF4-FFF2-40B4-BE49-F238E27FC236}">
                  <a16:creationId xmlns="" xmlns:a16="http://schemas.microsoft.com/office/drawing/2014/main" id="{DD91DB65-70A9-49EC-9FBB-414E984251FF}"/>
                </a:ext>
              </a:extLst>
            </p:cNvPr>
            <p:cNvSpPr/>
            <p:nvPr/>
          </p:nvSpPr>
          <p:spPr>
            <a:xfrm>
              <a:off x="3778226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2" name="Полилиния: фигура 317">
              <a:extLst>
                <a:ext uri="{FF2B5EF4-FFF2-40B4-BE49-F238E27FC236}">
                  <a16:creationId xmlns="" xmlns:a16="http://schemas.microsoft.com/office/drawing/2014/main" id="{59F2C5C7-4C2D-492B-9A15-7A69DE1737A3}"/>
                </a:ext>
              </a:extLst>
            </p:cNvPr>
            <p:cNvSpPr/>
            <p:nvPr/>
          </p:nvSpPr>
          <p:spPr>
            <a:xfrm>
              <a:off x="3778226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3" name="Полилиния: фигура 318">
              <a:extLst>
                <a:ext uri="{FF2B5EF4-FFF2-40B4-BE49-F238E27FC236}">
                  <a16:creationId xmlns="" xmlns:a16="http://schemas.microsoft.com/office/drawing/2014/main" id="{6131D3AB-8D8F-435C-972D-83F5E7026EAD}"/>
                </a:ext>
              </a:extLst>
            </p:cNvPr>
            <p:cNvSpPr/>
            <p:nvPr/>
          </p:nvSpPr>
          <p:spPr>
            <a:xfrm>
              <a:off x="3832660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4" name="Полилиния: фигура 319">
              <a:extLst>
                <a:ext uri="{FF2B5EF4-FFF2-40B4-BE49-F238E27FC236}">
                  <a16:creationId xmlns="" xmlns:a16="http://schemas.microsoft.com/office/drawing/2014/main" id="{61F13059-D82F-4881-B3C7-61CD863029B6}"/>
                </a:ext>
              </a:extLst>
            </p:cNvPr>
            <p:cNvSpPr/>
            <p:nvPr/>
          </p:nvSpPr>
          <p:spPr>
            <a:xfrm>
              <a:off x="3832660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5" name="Полилиния: фигура 320">
              <a:extLst>
                <a:ext uri="{FF2B5EF4-FFF2-40B4-BE49-F238E27FC236}">
                  <a16:creationId xmlns="" xmlns:a16="http://schemas.microsoft.com/office/drawing/2014/main" id="{AE86FB7A-3B7A-43C7-98DE-23C74CB54864}"/>
                </a:ext>
              </a:extLst>
            </p:cNvPr>
            <p:cNvSpPr/>
            <p:nvPr/>
          </p:nvSpPr>
          <p:spPr>
            <a:xfrm>
              <a:off x="3832660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6" name="Полилиния: фигура 321">
              <a:extLst>
                <a:ext uri="{FF2B5EF4-FFF2-40B4-BE49-F238E27FC236}">
                  <a16:creationId xmlns="" xmlns:a16="http://schemas.microsoft.com/office/drawing/2014/main" id="{9A32794A-8E70-4BC2-AE4D-5F70438BCBD2}"/>
                </a:ext>
              </a:extLst>
            </p:cNvPr>
            <p:cNvSpPr/>
            <p:nvPr/>
          </p:nvSpPr>
          <p:spPr>
            <a:xfrm>
              <a:off x="3832660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7" name="Полилиния: фигура 322">
              <a:extLst>
                <a:ext uri="{FF2B5EF4-FFF2-40B4-BE49-F238E27FC236}">
                  <a16:creationId xmlns="" xmlns:a16="http://schemas.microsoft.com/office/drawing/2014/main" id="{7D366213-A0A8-4E16-AB7D-A9BB683D476C}"/>
                </a:ext>
              </a:extLst>
            </p:cNvPr>
            <p:cNvSpPr/>
            <p:nvPr/>
          </p:nvSpPr>
          <p:spPr>
            <a:xfrm>
              <a:off x="3887092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8" name="Полилиния: фигура 323">
              <a:extLst>
                <a:ext uri="{FF2B5EF4-FFF2-40B4-BE49-F238E27FC236}">
                  <a16:creationId xmlns="" xmlns:a16="http://schemas.microsoft.com/office/drawing/2014/main" id="{CAC3A6C1-D128-490D-98F9-6F310D69E2B9}"/>
                </a:ext>
              </a:extLst>
            </p:cNvPr>
            <p:cNvSpPr/>
            <p:nvPr/>
          </p:nvSpPr>
          <p:spPr>
            <a:xfrm>
              <a:off x="3887092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9" name="Полилиния: фигура 324">
              <a:extLst>
                <a:ext uri="{FF2B5EF4-FFF2-40B4-BE49-F238E27FC236}">
                  <a16:creationId xmlns="" xmlns:a16="http://schemas.microsoft.com/office/drawing/2014/main" id="{D1D20B93-1E82-4AC8-8959-7D3C391949C3}"/>
                </a:ext>
              </a:extLst>
            </p:cNvPr>
            <p:cNvSpPr/>
            <p:nvPr/>
          </p:nvSpPr>
          <p:spPr>
            <a:xfrm>
              <a:off x="3887092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0" name="Полилиния: фигура 325">
              <a:extLst>
                <a:ext uri="{FF2B5EF4-FFF2-40B4-BE49-F238E27FC236}">
                  <a16:creationId xmlns="" xmlns:a16="http://schemas.microsoft.com/office/drawing/2014/main" id="{873AF3BA-5312-42D2-8E64-5D860485A7E0}"/>
                </a:ext>
              </a:extLst>
            </p:cNvPr>
            <p:cNvSpPr/>
            <p:nvPr/>
          </p:nvSpPr>
          <p:spPr>
            <a:xfrm>
              <a:off x="3941526" y="4853286"/>
              <a:ext cx="22510" cy="22512"/>
            </a:xfrm>
            <a:custGeom>
              <a:avLst/>
              <a:gdLst>
                <a:gd name="connsiteX0" fmla="*/ 22510 w 22510"/>
                <a:gd name="connsiteY0" fmla="*/ 22511 h 22511"/>
                <a:gd name="connsiteX1" fmla="*/ 0 w 22510"/>
                <a:gd name="connsiteY1" fmla="*/ 22511 h 22511"/>
                <a:gd name="connsiteX2" fmla="*/ 0 w 22510"/>
                <a:gd name="connsiteY2" fmla="*/ 0 h 22511"/>
                <a:gd name="connsiteX3" fmla="*/ 22510 w 22510"/>
                <a:gd name="connsiteY3" fmla="*/ 0 h 2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11">
                  <a:moveTo>
                    <a:pt x="22510" y="22511"/>
                  </a:moveTo>
                  <a:lnTo>
                    <a:pt x="0" y="22511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1" name="Полилиния: фигура 326">
              <a:extLst>
                <a:ext uri="{FF2B5EF4-FFF2-40B4-BE49-F238E27FC236}">
                  <a16:creationId xmlns="" xmlns:a16="http://schemas.microsoft.com/office/drawing/2014/main" id="{F44A3ECA-5242-499A-B42B-76DD1162B67A}"/>
                </a:ext>
              </a:extLst>
            </p:cNvPr>
            <p:cNvSpPr/>
            <p:nvPr/>
          </p:nvSpPr>
          <p:spPr>
            <a:xfrm>
              <a:off x="3941526" y="4900099"/>
              <a:ext cx="22510" cy="22507"/>
            </a:xfrm>
            <a:custGeom>
              <a:avLst/>
              <a:gdLst>
                <a:gd name="connsiteX0" fmla="*/ 22510 w 22510"/>
                <a:gd name="connsiteY0" fmla="*/ 22509 h 22508"/>
                <a:gd name="connsiteX1" fmla="*/ 0 w 22510"/>
                <a:gd name="connsiteY1" fmla="*/ 22509 h 22508"/>
                <a:gd name="connsiteX2" fmla="*/ 0 w 22510"/>
                <a:gd name="connsiteY2" fmla="*/ 0 h 22508"/>
                <a:gd name="connsiteX3" fmla="*/ 22510 w 22510"/>
                <a:gd name="connsiteY3" fmla="*/ 0 h 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8">
                  <a:moveTo>
                    <a:pt x="22510" y="22509"/>
                  </a:moveTo>
                  <a:lnTo>
                    <a:pt x="0" y="22509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2" name="Полилиния: фигура 327">
              <a:extLst>
                <a:ext uri="{FF2B5EF4-FFF2-40B4-BE49-F238E27FC236}">
                  <a16:creationId xmlns="" xmlns:a16="http://schemas.microsoft.com/office/drawing/2014/main" id="{809A019B-10AD-4DAC-B684-5A5869E80287}"/>
                </a:ext>
              </a:extLst>
            </p:cNvPr>
            <p:cNvSpPr/>
            <p:nvPr/>
          </p:nvSpPr>
          <p:spPr>
            <a:xfrm>
              <a:off x="3941526" y="4946913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3" name="Полилиния: фигура 328">
              <a:extLst>
                <a:ext uri="{FF2B5EF4-FFF2-40B4-BE49-F238E27FC236}">
                  <a16:creationId xmlns="" xmlns:a16="http://schemas.microsoft.com/office/drawing/2014/main" id="{3D828CB9-99AD-4BA4-A2AA-D445F012E93C}"/>
                </a:ext>
              </a:extLst>
            </p:cNvPr>
            <p:cNvSpPr/>
            <p:nvPr/>
          </p:nvSpPr>
          <p:spPr>
            <a:xfrm>
              <a:off x="3941526" y="4993726"/>
              <a:ext cx="22510" cy="22505"/>
            </a:xfrm>
            <a:custGeom>
              <a:avLst/>
              <a:gdLst>
                <a:gd name="connsiteX0" fmla="*/ 22510 w 22510"/>
                <a:gd name="connsiteY0" fmla="*/ 22506 h 22505"/>
                <a:gd name="connsiteX1" fmla="*/ 0 w 22510"/>
                <a:gd name="connsiteY1" fmla="*/ 22506 h 22505"/>
                <a:gd name="connsiteX2" fmla="*/ 0 w 22510"/>
                <a:gd name="connsiteY2" fmla="*/ 0 h 22505"/>
                <a:gd name="connsiteX3" fmla="*/ 22510 w 22510"/>
                <a:gd name="connsiteY3" fmla="*/ 0 h 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10" h="22505">
                  <a:moveTo>
                    <a:pt x="22510" y="22506"/>
                  </a:moveTo>
                  <a:lnTo>
                    <a:pt x="0" y="22506"/>
                  </a:lnTo>
                  <a:lnTo>
                    <a:pt x="0" y="0"/>
                  </a:lnTo>
                  <a:lnTo>
                    <a:pt x="2251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4" name="Полилиния: фигура 329">
              <a:extLst>
                <a:ext uri="{FF2B5EF4-FFF2-40B4-BE49-F238E27FC236}">
                  <a16:creationId xmlns="" xmlns:a16="http://schemas.microsoft.com/office/drawing/2014/main" id="{744B6318-C767-496F-8AD4-535CC2633210}"/>
                </a:ext>
              </a:extLst>
            </p:cNvPr>
            <p:cNvSpPr/>
            <p:nvPr/>
          </p:nvSpPr>
          <p:spPr>
            <a:xfrm>
              <a:off x="3615410" y="5116064"/>
              <a:ext cx="25931" cy="183738"/>
            </a:xfrm>
            <a:custGeom>
              <a:avLst/>
              <a:gdLst>
                <a:gd name="connsiteX0" fmla="*/ 25931 w 25931"/>
                <a:gd name="connsiteY0" fmla="*/ 183738 h 183738"/>
                <a:gd name="connsiteX1" fmla="*/ 0 w 25931"/>
                <a:gd name="connsiteY1" fmla="*/ 183738 h 183738"/>
                <a:gd name="connsiteX2" fmla="*/ 0 w 25931"/>
                <a:gd name="connsiteY2" fmla="*/ 0 h 183738"/>
                <a:gd name="connsiteX3" fmla="*/ 25931 w 25931"/>
                <a:gd name="connsiteY3" fmla="*/ 0 h 183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83738">
                  <a:moveTo>
                    <a:pt x="25931" y="183738"/>
                  </a:moveTo>
                  <a:lnTo>
                    <a:pt x="0" y="183738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5" name="Полилиния: фигура 330">
              <a:extLst>
                <a:ext uri="{FF2B5EF4-FFF2-40B4-BE49-F238E27FC236}">
                  <a16:creationId xmlns="" xmlns:a16="http://schemas.microsoft.com/office/drawing/2014/main" id="{1C7E438F-F67C-442A-9B31-2A546CA2AEBA}"/>
                </a:ext>
              </a:extLst>
            </p:cNvPr>
            <p:cNvSpPr/>
            <p:nvPr/>
          </p:nvSpPr>
          <p:spPr>
            <a:xfrm>
              <a:off x="3745595" y="5116064"/>
              <a:ext cx="25931" cy="183738"/>
            </a:xfrm>
            <a:custGeom>
              <a:avLst/>
              <a:gdLst>
                <a:gd name="connsiteX0" fmla="*/ 25931 w 25931"/>
                <a:gd name="connsiteY0" fmla="*/ 183738 h 183738"/>
                <a:gd name="connsiteX1" fmla="*/ 0 w 25931"/>
                <a:gd name="connsiteY1" fmla="*/ 183738 h 183738"/>
                <a:gd name="connsiteX2" fmla="*/ 0 w 25931"/>
                <a:gd name="connsiteY2" fmla="*/ 0 h 183738"/>
                <a:gd name="connsiteX3" fmla="*/ 25931 w 25931"/>
                <a:gd name="connsiteY3" fmla="*/ 0 h 183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183738">
                  <a:moveTo>
                    <a:pt x="25931" y="183738"/>
                  </a:moveTo>
                  <a:lnTo>
                    <a:pt x="0" y="183738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6" name="Полилиния: фигура 331">
              <a:extLst>
                <a:ext uri="{FF2B5EF4-FFF2-40B4-BE49-F238E27FC236}">
                  <a16:creationId xmlns="" xmlns:a16="http://schemas.microsoft.com/office/drawing/2014/main" id="{8639F936-55C9-4D6C-83F9-BAD74E150CF6}"/>
                </a:ext>
              </a:extLst>
            </p:cNvPr>
            <p:cNvSpPr/>
            <p:nvPr/>
          </p:nvSpPr>
          <p:spPr>
            <a:xfrm>
              <a:off x="3673397" y="5127058"/>
              <a:ext cx="41422" cy="25933"/>
            </a:xfrm>
            <a:custGeom>
              <a:avLst/>
              <a:gdLst>
                <a:gd name="connsiteX0" fmla="*/ 41422 w 41422"/>
                <a:gd name="connsiteY0" fmla="*/ 25935 h 25934"/>
                <a:gd name="connsiteX1" fmla="*/ 0 w 41422"/>
                <a:gd name="connsiteY1" fmla="*/ 25935 h 25934"/>
                <a:gd name="connsiteX2" fmla="*/ 0 w 41422"/>
                <a:gd name="connsiteY2" fmla="*/ 0 h 25934"/>
                <a:gd name="connsiteX3" fmla="*/ 41422 w 4142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34">
                  <a:moveTo>
                    <a:pt x="41422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7" name="Полилиния: фигура 332">
              <a:extLst>
                <a:ext uri="{FF2B5EF4-FFF2-40B4-BE49-F238E27FC236}">
                  <a16:creationId xmlns="" xmlns:a16="http://schemas.microsoft.com/office/drawing/2014/main" id="{927E4192-17EC-4D85-AF06-3861B74ED0CF}"/>
                </a:ext>
              </a:extLst>
            </p:cNvPr>
            <p:cNvSpPr/>
            <p:nvPr/>
          </p:nvSpPr>
          <p:spPr>
            <a:xfrm>
              <a:off x="3673397" y="5178244"/>
              <a:ext cx="41422" cy="25933"/>
            </a:xfrm>
            <a:custGeom>
              <a:avLst/>
              <a:gdLst>
                <a:gd name="connsiteX0" fmla="*/ 41422 w 41422"/>
                <a:gd name="connsiteY0" fmla="*/ 25935 h 25934"/>
                <a:gd name="connsiteX1" fmla="*/ 0 w 41422"/>
                <a:gd name="connsiteY1" fmla="*/ 25935 h 25934"/>
                <a:gd name="connsiteX2" fmla="*/ 0 w 41422"/>
                <a:gd name="connsiteY2" fmla="*/ 0 h 25934"/>
                <a:gd name="connsiteX3" fmla="*/ 41422 w 4142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34">
                  <a:moveTo>
                    <a:pt x="41422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8" name="Полилиния: фигура 333">
              <a:extLst>
                <a:ext uri="{FF2B5EF4-FFF2-40B4-BE49-F238E27FC236}">
                  <a16:creationId xmlns="" xmlns:a16="http://schemas.microsoft.com/office/drawing/2014/main" id="{8B3FD13D-8094-4718-871C-83D2023F91E0}"/>
                </a:ext>
              </a:extLst>
            </p:cNvPr>
            <p:cNvSpPr/>
            <p:nvPr/>
          </p:nvSpPr>
          <p:spPr>
            <a:xfrm>
              <a:off x="3673397" y="5229432"/>
              <a:ext cx="41422" cy="25943"/>
            </a:xfrm>
            <a:custGeom>
              <a:avLst/>
              <a:gdLst>
                <a:gd name="connsiteX0" fmla="*/ 41422 w 41422"/>
                <a:gd name="connsiteY0" fmla="*/ 25944 h 25943"/>
                <a:gd name="connsiteX1" fmla="*/ 0 w 41422"/>
                <a:gd name="connsiteY1" fmla="*/ 25944 h 25943"/>
                <a:gd name="connsiteX2" fmla="*/ 0 w 41422"/>
                <a:gd name="connsiteY2" fmla="*/ 0 h 25943"/>
                <a:gd name="connsiteX3" fmla="*/ 41422 w 41422"/>
                <a:gd name="connsiteY3" fmla="*/ 0 h 25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43">
                  <a:moveTo>
                    <a:pt x="41422" y="25944"/>
                  </a:moveTo>
                  <a:lnTo>
                    <a:pt x="0" y="25944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9" name="Полилиния: фигура 334">
              <a:extLst>
                <a:ext uri="{FF2B5EF4-FFF2-40B4-BE49-F238E27FC236}">
                  <a16:creationId xmlns="" xmlns:a16="http://schemas.microsoft.com/office/drawing/2014/main" id="{19245321-F48A-4322-AD14-7CC5DF8A34E6}"/>
                </a:ext>
              </a:extLst>
            </p:cNvPr>
            <p:cNvSpPr/>
            <p:nvPr/>
          </p:nvSpPr>
          <p:spPr>
            <a:xfrm>
              <a:off x="3673397" y="5280635"/>
              <a:ext cx="41422" cy="25933"/>
            </a:xfrm>
            <a:custGeom>
              <a:avLst/>
              <a:gdLst>
                <a:gd name="connsiteX0" fmla="*/ 41422 w 41422"/>
                <a:gd name="connsiteY0" fmla="*/ 25935 h 25934"/>
                <a:gd name="connsiteX1" fmla="*/ 0 w 41422"/>
                <a:gd name="connsiteY1" fmla="*/ 25935 h 25934"/>
                <a:gd name="connsiteX2" fmla="*/ 0 w 41422"/>
                <a:gd name="connsiteY2" fmla="*/ 0 h 25934"/>
                <a:gd name="connsiteX3" fmla="*/ 41422 w 4142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22" h="25934">
                  <a:moveTo>
                    <a:pt x="41422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41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0" name="Полилиния: фигура 335">
              <a:extLst>
                <a:ext uri="{FF2B5EF4-FFF2-40B4-BE49-F238E27FC236}">
                  <a16:creationId xmlns="" xmlns:a16="http://schemas.microsoft.com/office/drawing/2014/main" id="{D76865B5-52AC-4D21-B8A4-7EC57E1860AF}"/>
                </a:ext>
              </a:extLst>
            </p:cNvPr>
            <p:cNvSpPr/>
            <p:nvPr/>
          </p:nvSpPr>
          <p:spPr>
            <a:xfrm>
              <a:off x="3887092" y="5207409"/>
              <a:ext cx="15276" cy="26126"/>
            </a:xfrm>
            <a:custGeom>
              <a:avLst/>
              <a:gdLst>
                <a:gd name="connsiteX0" fmla="*/ 15276 w 15275"/>
                <a:gd name="connsiteY0" fmla="*/ 26126 h 26126"/>
                <a:gd name="connsiteX1" fmla="*/ 0 w 15275"/>
                <a:gd name="connsiteY1" fmla="*/ 26126 h 26126"/>
                <a:gd name="connsiteX2" fmla="*/ 0 w 15275"/>
                <a:gd name="connsiteY2" fmla="*/ 0 h 26126"/>
                <a:gd name="connsiteX3" fmla="*/ 15276 w 15275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1" name="Полилиния: фигура 337">
              <a:extLst>
                <a:ext uri="{FF2B5EF4-FFF2-40B4-BE49-F238E27FC236}">
                  <a16:creationId xmlns="" xmlns:a16="http://schemas.microsoft.com/office/drawing/2014/main" id="{EA9B32D2-F596-4177-B59B-8214DBD140D2}"/>
                </a:ext>
              </a:extLst>
            </p:cNvPr>
            <p:cNvSpPr/>
            <p:nvPr/>
          </p:nvSpPr>
          <p:spPr>
            <a:xfrm>
              <a:off x="3931598" y="5207409"/>
              <a:ext cx="15276" cy="26126"/>
            </a:xfrm>
            <a:custGeom>
              <a:avLst/>
              <a:gdLst>
                <a:gd name="connsiteX0" fmla="*/ 15276 w 15275"/>
                <a:gd name="connsiteY0" fmla="*/ 26126 h 26126"/>
                <a:gd name="connsiteX1" fmla="*/ 0 w 15275"/>
                <a:gd name="connsiteY1" fmla="*/ 26126 h 26126"/>
                <a:gd name="connsiteX2" fmla="*/ 0 w 15275"/>
                <a:gd name="connsiteY2" fmla="*/ 0 h 26126"/>
                <a:gd name="connsiteX3" fmla="*/ 15276 w 15275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2" name="Полилиния: фигура 338">
              <a:extLst>
                <a:ext uri="{FF2B5EF4-FFF2-40B4-BE49-F238E27FC236}">
                  <a16:creationId xmlns="" xmlns:a16="http://schemas.microsoft.com/office/drawing/2014/main" id="{DE23BFAE-19AF-4EBC-8ED3-223482232EF3}"/>
                </a:ext>
              </a:extLst>
            </p:cNvPr>
            <p:cNvSpPr/>
            <p:nvPr/>
          </p:nvSpPr>
          <p:spPr>
            <a:xfrm>
              <a:off x="3976106" y="5207409"/>
              <a:ext cx="15276" cy="26126"/>
            </a:xfrm>
            <a:custGeom>
              <a:avLst/>
              <a:gdLst>
                <a:gd name="connsiteX0" fmla="*/ 15276 w 15275"/>
                <a:gd name="connsiteY0" fmla="*/ 26126 h 26126"/>
                <a:gd name="connsiteX1" fmla="*/ 0 w 15275"/>
                <a:gd name="connsiteY1" fmla="*/ 26126 h 26126"/>
                <a:gd name="connsiteX2" fmla="*/ 0 w 15275"/>
                <a:gd name="connsiteY2" fmla="*/ 0 h 26126"/>
                <a:gd name="connsiteX3" fmla="*/ 15276 w 15275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3" name="Полилиния: фигура 339">
              <a:extLst>
                <a:ext uri="{FF2B5EF4-FFF2-40B4-BE49-F238E27FC236}">
                  <a16:creationId xmlns="" xmlns:a16="http://schemas.microsoft.com/office/drawing/2014/main" id="{B66CCA41-EE1E-4190-9758-183CB0F4E2F1}"/>
                </a:ext>
              </a:extLst>
            </p:cNvPr>
            <p:cNvSpPr/>
            <p:nvPr/>
          </p:nvSpPr>
          <p:spPr>
            <a:xfrm>
              <a:off x="4020609" y="5207409"/>
              <a:ext cx="15276" cy="26126"/>
            </a:xfrm>
            <a:custGeom>
              <a:avLst/>
              <a:gdLst>
                <a:gd name="connsiteX0" fmla="*/ 15276 w 15276"/>
                <a:gd name="connsiteY0" fmla="*/ 26126 h 26126"/>
                <a:gd name="connsiteX1" fmla="*/ 0 w 15276"/>
                <a:gd name="connsiteY1" fmla="*/ 26126 h 26126"/>
                <a:gd name="connsiteX2" fmla="*/ 0 w 15276"/>
                <a:gd name="connsiteY2" fmla="*/ 0 h 26126"/>
                <a:gd name="connsiteX3" fmla="*/ 15276 w 15276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6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4" name="Полилиния: фигура 340">
              <a:extLst>
                <a:ext uri="{FF2B5EF4-FFF2-40B4-BE49-F238E27FC236}">
                  <a16:creationId xmlns="" xmlns:a16="http://schemas.microsoft.com/office/drawing/2014/main" id="{FEF64337-38BB-4881-8BF8-25FD21F13107}"/>
                </a:ext>
              </a:extLst>
            </p:cNvPr>
            <p:cNvSpPr/>
            <p:nvPr/>
          </p:nvSpPr>
          <p:spPr>
            <a:xfrm>
              <a:off x="3931598" y="5261419"/>
              <a:ext cx="15276" cy="82729"/>
            </a:xfrm>
            <a:custGeom>
              <a:avLst/>
              <a:gdLst>
                <a:gd name="connsiteX0" fmla="*/ 15276 w 15275"/>
                <a:gd name="connsiteY0" fmla="*/ 82729 h 82728"/>
                <a:gd name="connsiteX1" fmla="*/ 0 w 15275"/>
                <a:gd name="connsiteY1" fmla="*/ 82729 h 82728"/>
                <a:gd name="connsiteX2" fmla="*/ 0 w 15275"/>
                <a:gd name="connsiteY2" fmla="*/ 0 h 82728"/>
                <a:gd name="connsiteX3" fmla="*/ 15276 w 15275"/>
                <a:gd name="connsiteY3" fmla="*/ 0 h 8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82728">
                  <a:moveTo>
                    <a:pt x="15276" y="82729"/>
                  </a:moveTo>
                  <a:lnTo>
                    <a:pt x="0" y="82729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5" name="Полилиния: фигура 341">
              <a:extLst>
                <a:ext uri="{FF2B5EF4-FFF2-40B4-BE49-F238E27FC236}">
                  <a16:creationId xmlns="" xmlns:a16="http://schemas.microsoft.com/office/drawing/2014/main" id="{BED474AB-B51D-4A98-9537-9047EEF87185}"/>
                </a:ext>
              </a:extLst>
            </p:cNvPr>
            <p:cNvSpPr/>
            <p:nvPr/>
          </p:nvSpPr>
          <p:spPr>
            <a:xfrm>
              <a:off x="3976106" y="5261419"/>
              <a:ext cx="15276" cy="82729"/>
            </a:xfrm>
            <a:custGeom>
              <a:avLst/>
              <a:gdLst>
                <a:gd name="connsiteX0" fmla="*/ 15276 w 15275"/>
                <a:gd name="connsiteY0" fmla="*/ 82729 h 82728"/>
                <a:gd name="connsiteX1" fmla="*/ 0 w 15275"/>
                <a:gd name="connsiteY1" fmla="*/ 82729 h 82728"/>
                <a:gd name="connsiteX2" fmla="*/ 0 w 15275"/>
                <a:gd name="connsiteY2" fmla="*/ 0 h 82728"/>
                <a:gd name="connsiteX3" fmla="*/ 15276 w 15275"/>
                <a:gd name="connsiteY3" fmla="*/ 0 h 8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5" h="82728">
                  <a:moveTo>
                    <a:pt x="15276" y="82729"/>
                  </a:moveTo>
                  <a:lnTo>
                    <a:pt x="0" y="82729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6" name="Полилиния: фигура 342">
              <a:extLst>
                <a:ext uri="{FF2B5EF4-FFF2-40B4-BE49-F238E27FC236}">
                  <a16:creationId xmlns="" xmlns:a16="http://schemas.microsoft.com/office/drawing/2014/main" id="{DDA4C616-4095-4944-8C1A-86E62B566A0B}"/>
                </a:ext>
              </a:extLst>
            </p:cNvPr>
            <p:cNvSpPr/>
            <p:nvPr/>
          </p:nvSpPr>
          <p:spPr>
            <a:xfrm>
              <a:off x="4020609" y="5261419"/>
              <a:ext cx="15276" cy="82729"/>
            </a:xfrm>
            <a:custGeom>
              <a:avLst/>
              <a:gdLst>
                <a:gd name="connsiteX0" fmla="*/ 15276 w 15276"/>
                <a:gd name="connsiteY0" fmla="*/ 82729 h 82728"/>
                <a:gd name="connsiteX1" fmla="*/ 0 w 15276"/>
                <a:gd name="connsiteY1" fmla="*/ 82729 h 82728"/>
                <a:gd name="connsiteX2" fmla="*/ 0 w 15276"/>
                <a:gd name="connsiteY2" fmla="*/ 0 h 82728"/>
                <a:gd name="connsiteX3" fmla="*/ 15276 w 15276"/>
                <a:gd name="connsiteY3" fmla="*/ 0 h 8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6" h="82728">
                  <a:moveTo>
                    <a:pt x="15276" y="82729"/>
                  </a:moveTo>
                  <a:lnTo>
                    <a:pt x="0" y="82729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7" name="Полилиния: фигура 343">
              <a:extLst>
                <a:ext uri="{FF2B5EF4-FFF2-40B4-BE49-F238E27FC236}">
                  <a16:creationId xmlns="" xmlns:a16="http://schemas.microsoft.com/office/drawing/2014/main" id="{1EB07559-B4AE-4B38-B84E-A06FDC21D638}"/>
                </a:ext>
              </a:extLst>
            </p:cNvPr>
            <p:cNvSpPr/>
            <p:nvPr/>
          </p:nvSpPr>
          <p:spPr>
            <a:xfrm>
              <a:off x="4065115" y="5207409"/>
              <a:ext cx="15276" cy="26126"/>
            </a:xfrm>
            <a:custGeom>
              <a:avLst/>
              <a:gdLst>
                <a:gd name="connsiteX0" fmla="*/ 15276 w 15276"/>
                <a:gd name="connsiteY0" fmla="*/ 26126 h 26126"/>
                <a:gd name="connsiteX1" fmla="*/ 0 w 15276"/>
                <a:gd name="connsiteY1" fmla="*/ 26126 h 26126"/>
                <a:gd name="connsiteX2" fmla="*/ 0 w 15276"/>
                <a:gd name="connsiteY2" fmla="*/ 0 h 26126"/>
                <a:gd name="connsiteX3" fmla="*/ 15276 w 15276"/>
                <a:gd name="connsiteY3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6" h="26126">
                  <a:moveTo>
                    <a:pt x="15276" y="26126"/>
                  </a:moveTo>
                  <a:lnTo>
                    <a:pt x="0" y="26126"/>
                  </a:lnTo>
                  <a:lnTo>
                    <a:pt x="0" y="0"/>
                  </a:lnTo>
                  <a:lnTo>
                    <a:pt x="15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8" name="Полилиния: фигура 344">
              <a:extLst>
                <a:ext uri="{FF2B5EF4-FFF2-40B4-BE49-F238E27FC236}">
                  <a16:creationId xmlns="" xmlns:a16="http://schemas.microsoft.com/office/drawing/2014/main" id="{E401B409-687F-4AF7-BFEF-7DB029245362}"/>
                </a:ext>
              </a:extLst>
            </p:cNvPr>
            <p:cNvSpPr/>
            <p:nvPr/>
          </p:nvSpPr>
          <p:spPr>
            <a:xfrm>
              <a:off x="4586426" y="4689081"/>
              <a:ext cx="212855" cy="544451"/>
            </a:xfrm>
            <a:custGeom>
              <a:avLst/>
              <a:gdLst>
                <a:gd name="connsiteX0" fmla="*/ 124615 w 212855"/>
                <a:gd name="connsiteY0" fmla="*/ 544455 h 544454"/>
                <a:gd name="connsiteX1" fmla="*/ 98684 w 212855"/>
                <a:gd name="connsiteY1" fmla="*/ 544455 h 544454"/>
                <a:gd name="connsiteX2" fmla="*/ 98684 w 212855"/>
                <a:gd name="connsiteY2" fmla="*/ 46812 h 544454"/>
                <a:gd name="connsiteX3" fmla="*/ 186927 w 212855"/>
                <a:gd name="connsiteY3" fmla="*/ 46812 h 544454"/>
                <a:gd name="connsiteX4" fmla="*/ 186927 w 212855"/>
                <a:gd name="connsiteY4" fmla="*/ 25935 h 544454"/>
                <a:gd name="connsiteX5" fmla="*/ 0 w 212855"/>
                <a:gd name="connsiteY5" fmla="*/ 25935 h 544454"/>
                <a:gd name="connsiteX6" fmla="*/ 0 w 212855"/>
                <a:gd name="connsiteY6" fmla="*/ 0 h 544454"/>
                <a:gd name="connsiteX7" fmla="*/ 212856 w 212855"/>
                <a:gd name="connsiteY7" fmla="*/ 0 h 544454"/>
                <a:gd name="connsiteX8" fmla="*/ 212856 w 212855"/>
                <a:gd name="connsiteY8" fmla="*/ 72741 h 544454"/>
                <a:gd name="connsiteX9" fmla="*/ 124615 w 212855"/>
                <a:gd name="connsiteY9" fmla="*/ 72741 h 54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2855" h="544454">
                  <a:moveTo>
                    <a:pt x="124615" y="544455"/>
                  </a:moveTo>
                  <a:lnTo>
                    <a:pt x="98684" y="544455"/>
                  </a:lnTo>
                  <a:lnTo>
                    <a:pt x="98684" y="46812"/>
                  </a:lnTo>
                  <a:lnTo>
                    <a:pt x="186927" y="46812"/>
                  </a:lnTo>
                  <a:lnTo>
                    <a:pt x="186927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12856" y="0"/>
                  </a:lnTo>
                  <a:lnTo>
                    <a:pt x="212856" y="72741"/>
                  </a:lnTo>
                  <a:lnTo>
                    <a:pt x="124615" y="7274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9" name="Полилиния: фигура 345">
              <a:extLst>
                <a:ext uri="{FF2B5EF4-FFF2-40B4-BE49-F238E27FC236}">
                  <a16:creationId xmlns="" xmlns:a16="http://schemas.microsoft.com/office/drawing/2014/main" id="{344CE0EB-B179-4387-8A1D-EE7575DAD602}"/>
                </a:ext>
              </a:extLst>
            </p:cNvPr>
            <p:cNvSpPr/>
            <p:nvPr/>
          </p:nvSpPr>
          <p:spPr>
            <a:xfrm>
              <a:off x="4555812" y="4804308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0" name="Полилиния: фигура 346">
              <a:extLst>
                <a:ext uri="{FF2B5EF4-FFF2-40B4-BE49-F238E27FC236}">
                  <a16:creationId xmlns="" xmlns:a16="http://schemas.microsoft.com/office/drawing/2014/main" id="{F3311708-FC8A-4874-A6B0-DE01A68C4EE1}"/>
                </a:ext>
              </a:extLst>
            </p:cNvPr>
            <p:cNvSpPr/>
            <p:nvPr/>
          </p:nvSpPr>
          <p:spPr>
            <a:xfrm>
              <a:off x="4555812" y="4887120"/>
              <a:ext cx="277326" cy="25950"/>
            </a:xfrm>
            <a:custGeom>
              <a:avLst/>
              <a:gdLst>
                <a:gd name="connsiteX0" fmla="*/ 277328 w 277327"/>
                <a:gd name="connsiteY0" fmla="*/ 25950 h 25949"/>
                <a:gd name="connsiteX1" fmla="*/ 0 w 277327"/>
                <a:gd name="connsiteY1" fmla="*/ 25950 h 25949"/>
                <a:gd name="connsiteX2" fmla="*/ 0 w 277327"/>
                <a:gd name="connsiteY2" fmla="*/ 0 h 25949"/>
                <a:gd name="connsiteX3" fmla="*/ 277328 w 277327"/>
                <a:gd name="connsiteY3" fmla="*/ 0 h 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49">
                  <a:moveTo>
                    <a:pt x="277328" y="25950"/>
                  </a:moveTo>
                  <a:lnTo>
                    <a:pt x="0" y="25950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1" name="Полилиния: фигура 347">
              <a:extLst>
                <a:ext uri="{FF2B5EF4-FFF2-40B4-BE49-F238E27FC236}">
                  <a16:creationId xmlns="" xmlns:a16="http://schemas.microsoft.com/office/drawing/2014/main" id="{A61A8EEE-6D85-4BC4-9C14-324F31373EC0}"/>
                </a:ext>
              </a:extLst>
            </p:cNvPr>
            <p:cNvSpPr/>
            <p:nvPr/>
          </p:nvSpPr>
          <p:spPr>
            <a:xfrm>
              <a:off x="4555812" y="4945193"/>
              <a:ext cx="277326" cy="25933"/>
            </a:xfrm>
            <a:custGeom>
              <a:avLst/>
              <a:gdLst>
                <a:gd name="connsiteX0" fmla="*/ 277328 w 277327"/>
                <a:gd name="connsiteY0" fmla="*/ 25935 h 25934"/>
                <a:gd name="connsiteX1" fmla="*/ 0 w 277327"/>
                <a:gd name="connsiteY1" fmla="*/ 25935 h 25934"/>
                <a:gd name="connsiteX2" fmla="*/ 0 w 277327"/>
                <a:gd name="connsiteY2" fmla="*/ 0 h 25934"/>
                <a:gd name="connsiteX3" fmla="*/ 277328 w 27732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4">
                  <a:moveTo>
                    <a:pt x="277328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2" name="Полилиния: фигура 348">
              <a:extLst>
                <a:ext uri="{FF2B5EF4-FFF2-40B4-BE49-F238E27FC236}">
                  <a16:creationId xmlns="" xmlns:a16="http://schemas.microsoft.com/office/drawing/2014/main" id="{DCA56A78-9AB1-4D4A-93F3-1F62207984EB}"/>
                </a:ext>
              </a:extLst>
            </p:cNvPr>
            <p:cNvSpPr/>
            <p:nvPr/>
          </p:nvSpPr>
          <p:spPr>
            <a:xfrm>
              <a:off x="4555812" y="5003261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3" name="Полилиния: фигура 349">
              <a:extLst>
                <a:ext uri="{FF2B5EF4-FFF2-40B4-BE49-F238E27FC236}">
                  <a16:creationId xmlns="" xmlns:a16="http://schemas.microsoft.com/office/drawing/2014/main" id="{F77CC067-5A3C-4396-828A-15CEADB9CF33}"/>
                </a:ext>
              </a:extLst>
            </p:cNvPr>
            <p:cNvSpPr/>
            <p:nvPr/>
          </p:nvSpPr>
          <p:spPr>
            <a:xfrm>
              <a:off x="4555812" y="5061329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4" name="Полилиния: фигура 350">
              <a:extLst>
                <a:ext uri="{FF2B5EF4-FFF2-40B4-BE49-F238E27FC236}">
                  <a16:creationId xmlns="" xmlns:a16="http://schemas.microsoft.com/office/drawing/2014/main" id="{F6D0FC57-BB41-485C-A869-AA454FA32839}"/>
                </a:ext>
              </a:extLst>
            </p:cNvPr>
            <p:cNvSpPr/>
            <p:nvPr/>
          </p:nvSpPr>
          <p:spPr>
            <a:xfrm>
              <a:off x="4555812" y="5119381"/>
              <a:ext cx="277326" cy="25938"/>
            </a:xfrm>
            <a:custGeom>
              <a:avLst/>
              <a:gdLst>
                <a:gd name="connsiteX0" fmla="*/ 277328 w 277327"/>
                <a:gd name="connsiteY0" fmla="*/ 25938 h 25937"/>
                <a:gd name="connsiteX1" fmla="*/ 0 w 277327"/>
                <a:gd name="connsiteY1" fmla="*/ 25938 h 25937"/>
                <a:gd name="connsiteX2" fmla="*/ 0 w 277327"/>
                <a:gd name="connsiteY2" fmla="*/ 0 h 25937"/>
                <a:gd name="connsiteX3" fmla="*/ 277328 w 27732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7">
                  <a:moveTo>
                    <a:pt x="27732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" name="Полилиния: фигура 351">
              <a:extLst>
                <a:ext uri="{FF2B5EF4-FFF2-40B4-BE49-F238E27FC236}">
                  <a16:creationId xmlns="" xmlns:a16="http://schemas.microsoft.com/office/drawing/2014/main" id="{168D8985-38DF-4F55-8016-4151972E9759}"/>
                </a:ext>
              </a:extLst>
            </p:cNvPr>
            <p:cNvSpPr/>
            <p:nvPr/>
          </p:nvSpPr>
          <p:spPr>
            <a:xfrm>
              <a:off x="4555812" y="5177454"/>
              <a:ext cx="277326" cy="25933"/>
            </a:xfrm>
            <a:custGeom>
              <a:avLst/>
              <a:gdLst>
                <a:gd name="connsiteX0" fmla="*/ 277328 w 277327"/>
                <a:gd name="connsiteY0" fmla="*/ 25935 h 25934"/>
                <a:gd name="connsiteX1" fmla="*/ 0 w 277327"/>
                <a:gd name="connsiteY1" fmla="*/ 25935 h 25934"/>
                <a:gd name="connsiteX2" fmla="*/ 0 w 277327"/>
                <a:gd name="connsiteY2" fmla="*/ 0 h 25934"/>
                <a:gd name="connsiteX3" fmla="*/ 277328 w 27732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27" h="25934">
                  <a:moveTo>
                    <a:pt x="277328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6" name="Полилиния: фигура 352">
              <a:extLst>
                <a:ext uri="{FF2B5EF4-FFF2-40B4-BE49-F238E27FC236}">
                  <a16:creationId xmlns="" xmlns:a16="http://schemas.microsoft.com/office/drawing/2014/main" id="{A10B4399-A6C4-4C45-9E30-8A0D7CDB8588}"/>
                </a:ext>
              </a:extLst>
            </p:cNvPr>
            <p:cNvSpPr/>
            <p:nvPr/>
          </p:nvSpPr>
          <p:spPr>
            <a:xfrm>
              <a:off x="4951988" y="4661131"/>
              <a:ext cx="212866" cy="544451"/>
            </a:xfrm>
            <a:custGeom>
              <a:avLst/>
              <a:gdLst>
                <a:gd name="connsiteX0" fmla="*/ 124624 w 212866"/>
                <a:gd name="connsiteY0" fmla="*/ 544455 h 544454"/>
                <a:gd name="connsiteX1" fmla="*/ 98692 w 212866"/>
                <a:gd name="connsiteY1" fmla="*/ 544455 h 544454"/>
                <a:gd name="connsiteX2" fmla="*/ 98692 w 212866"/>
                <a:gd name="connsiteY2" fmla="*/ 46812 h 544454"/>
                <a:gd name="connsiteX3" fmla="*/ 186936 w 212866"/>
                <a:gd name="connsiteY3" fmla="*/ 46812 h 544454"/>
                <a:gd name="connsiteX4" fmla="*/ 186936 w 212866"/>
                <a:gd name="connsiteY4" fmla="*/ 25935 h 544454"/>
                <a:gd name="connsiteX5" fmla="*/ 0 w 212866"/>
                <a:gd name="connsiteY5" fmla="*/ 25935 h 544454"/>
                <a:gd name="connsiteX6" fmla="*/ 0 w 212866"/>
                <a:gd name="connsiteY6" fmla="*/ 0 h 544454"/>
                <a:gd name="connsiteX7" fmla="*/ 212867 w 212866"/>
                <a:gd name="connsiteY7" fmla="*/ 0 h 544454"/>
                <a:gd name="connsiteX8" fmla="*/ 212867 w 212866"/>
                <a:gd name="connsiteY8" fmla="*/ 72749 h 544454"/>
                <a:gd name="connsiteX9" fmla="*/ 124624 w 212866"/>
                <a:gd name="connsiteY9" fmla="*/ 72749 h 54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2866" h="544454">
                  <a:moveTo>
                    <a:pt x="124624" y="544455"/>
                  </a:moveTo>
                  <a:lnTo>
                    <a:pt x="98692" y="544455"/>
                  </a:lnTo>
                  <a:lnTo>
                    <a:pt x="98692" y="46812"/>
                  </a:lnTo>
                  <a:lnTo>
                    <a:pt x="186936" y="46812"/>
                  </a:lnTo>
                  <a:lnTo>
                    <a:pt x="186936" y="25935"/>
                  </a:lnTo>
                  <a:lnTo>
                    <a:pt x="0" y="25935"/>
                  </a:lnTo>
                  <a:lnTo>
                    <a:pt x="0" y="0"/>
                  </a:lnTo>
                  <a:lnTo>
                    <a:pt x="212867" y="0"/>
                  </a:lnTo>
                  <a:lnTo>
                    <a:pt x="212867" y="72749"/>
                  </a:lnTo>
                  <a:lnTo>
                    <a:pt x="124624" y="72749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7" name="Полилиния: фигура 353">
              <a:extLst>
                <a:ext uri="{FF2B5EF4-FFF2-40B4-BE49-F238E27FC236}">
                  <a16:creationId xmlns="" xmlns:a16="http://schemas.microsoft.com/office/drawing/2014/main" id="{94C1A77E-364C-4630-B6A1-5DA8A440A261}"/>
                </a:ext>
              </a:extLst>
            </p:cNvPr>
            <p:cNvSpPr/>
            <p:nvPr/>
          </p:nvSpPr>
          <p:spPr>
            <a:xfrm>
              <a:off x="4921383" y="4776367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8" name="Полилиния: фигура 354">
              <a:extLst>
                <a:ext uri="{FF2B5EF4-FFF2-40B4-BE49-F238E27FC236}">
                  <a16:creationId xmlns="" xmlns:a16="http://schemas.microsoft.com/office/drawing/2014/main" id="{1CD1CB6B-2FAC-4256-ABB3-57E2A2951535}"/>
                </a:ext>
              </a:extLst>
            </p:cNvPr>
            <p:cNvSpPr/>
            <p:nvPr/>
          </p:nvSpPr>
          <p:spPr>
            <a:xfrm>
              <a:off x="4921383" y="4859181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9" name="Полилиния: фигура 355">
              <a:extLst>
                <a:ext uri="{FF2B5EF4-FFF2-40B4-BE49-F238E27FC236}">
                  <a16:creationId xmlns="" xmlns:a16="http://schemas.microsoft.com/office/drawing/2014/main" id="{92EA9CB7-EE43-4312-A4CC-092068127344}"/>
                </a:ext>
              </a:extLst>
            </p:cNvPr>
            <p:cNvSpPr/>
            <p:nvPr/>
          </p:nvSpPr>
          <p:spPr>
            <a:xfrm>
              <a:off x="4921383" y="4917250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0" name="Полилиния: фигура 356">
              <a:extLst>
                <a:ext uri="{FF2B5EF4-FFF2-40B4-BE49-F238E27FC236}">
                  <a16:creationId xmlns="" xmlns:a16="http://schemas.microsoft.com/office/drawing/2014/main" id="{398698DF-C135-47F1-BF87-65B9353E732A}"/>
                </a:ext>
              </a:extLst>
            </p:cNvPr>
            <p:cNvSpPr/>
            <p:nvPr/>
          </p:nvSpPr>
          <p:spPr>
            <a:xfrm>
              <a:off x="4921383" y="4975309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1" name="Полилиния: фигура 357">
              <a:extLst>
                <a:ext uri="{FF2B5EF4-FFF2-40B4-BE49-F238E27FC236}">
                  <a16:creationId xmlns="" xmlns:a16="http://schemas.microsoft.com/office/drawing/2014/main" id="{EA875520-330C-4F29-92E2-B4A8D0A11ED3}"/>
                </a:ext>
              </a:extLst>
            </p:cNvPr>
            <p:cNvSpPr/>
            <p:nvPr/>
          </p:nvSpPr>
          <p:spPr>
            <a:xfrm>
              <a:off x="4921383" y="5033375"/>
              <a:ext cx="277331" cy="25933"/>
            </a:xfrm>
            <a:custGeom>
              <a:avLst/>
              <a:gdLst>
                <a:gd name="connsiteX0" fmla="*/ 277331 w 277330"/>
                <a:gd name="connsiteY0" fmla="*/ 25934 h 25934"/>
                <a:gd name="connsiteX1" fmla="*/ 0 w 277330"/>
                <a:gd name="connsiteY1" fmla="*/ 25934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2" name="Полилиния: фигура 358">
              <a:extLst>
                <a:ext uri="{FF2B5EF4-FFF2-40B4-BE49-F238E27FC236}">
                  <a16:creationId xmlns="" xmlns:a16="http://schemas.microsoft.com/office/drawing/2014/main" id="{31F4C390-5C51-4613-80D9-5FF9DF0FE724}"/>
                </a:ext>
              </a:extLst>
            </p:cNvPr>
            <p:cNvSpPr/>
            <p:nvPr/>
          </p:nvSpPr>
          <p:spPr>
            <a:xfrm>
              <a:off x="4921383" y="5091443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3" name="Полилиния: фигура 359">
              <a:extLst>
                <a:ext uri="{FF2B5EF4-FFF2-40B4-BE49-F238E27FC236}">
                  <a16:creationId xmlns="" xmlns:a16="http://schemas.microsoft.com/office/drawing/2014/main" id="{EE429F13-E019-4485-B528-AF6D2FB31222}"/>
                </a:ext>
              </a:extLst>
            </p:cNvPr>
            <p:cNvSpPr/>
            <p:nvPr/>
          </p:nvSpPr>
          <p:spPr>
            <a:xfrm>
              <a:off x="4921383" y="5149498"/>
              <a:ext cx="277331" cy="25933"/>
            </a:xfrm>
            <a:custGeom>
              <a:avLst/>
              <a:gdLst>
                <a:gd name="connsiteX0" fmla="*/ 277331 w 277330"/>
                <a:gd name="connsiteY0" fmla="*/ 25935 h 25934"/>
                <a:gd name="connsiteX1" fmla="*/ 0 w 277330"/>
                <a:gd name="connsiteY1" fmla="*/ 25935 h 25934"/>
                <a:gd name="connsiteX2" fmla="*/ 0 w 277330"/>
                <a:gd name="connsiteY2" fmla="*/ 0 h 25934"/>
                <a:gd name="connsiteX3" fmla="*/ 277331 w 277330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30" h="25934">
                  <a:moveTo>
                    <a:pt x="277331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2773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4" name="Полилиния: фигура 360">
              <a:extLst>
                <a:ext uri="{FF2B5EF4-FFF2-40B4-BE49-F238E27FC236}">
                  <a16:creationId xmlns="" xmlns:a16="http://schemas.microsoft.com/office/drawing/2014/main" id="{323B60CB-0589-4F17-AA09-0402238355B4}"/>
                </a:ext>
              </a:extLst>
            </p:cNvPr>
            <p:cNvSpPr/>
            <p:nvPr/>
          </p:nvSpPr>
          <p:spPr>
            <a:xfrm>
              <a:off x="5081294" y="5389820"/>
              <a:ext cx="25929" cy="291680"/>
            </a:xfrm>
            <a:custGeom>
              <a:avLst/>
              <a:gdLst>
                <a:gd name="connsiteX0" fmla="*/ 25928 w 25928"/>
                <a:gd name="connsiteY0" fmla="*/ 291681 h 291681"/>
                <a:gd name="connsiteX1" fmla="*/ 0 w 25928"/>
                <a:gd name="connsiteY1" fmla="*/ 291681 h 291681"/>
                <a:gd name="connsiteX2" fmla="*/ 0 w 25928"/>
                <a:gd name="connsiteY2" fmla="*/ 0 h 291681"/>
                <a:gd name="connsiteX3" fmla="*/ 25928 w 25928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291681">
                  <a:moveTo>
                    <a:pt x="25928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5" name="Полилиния: фигура 361">
              <a:extLst>
                <a:ext uri="{FF2B5EF4-FFF2-40B4-BE49-F238E27FC236}">
                  <a16:creationId xmlns="" xmlns:a16="http://schemas.microsoft.com/office/drawing/2014/main" id="{DCB49255-60A6-4246-9A6E-50353AF105B4}"/>
                </a:ext>
              </a:extLst>
            </p:cNvPr>
            <p:cNvSpPr/>
            <p:nvPr/>
          </p:nvSpPr>
          <p:spPr>
            <a:xfrm>
              <a:off x="5185741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6" name="Полилиния: фигура 362">
              <a:extLst>
                <a:ext uri="{FF2B5EF4-FFF2-40B4-BE49-F238E27FC236}">
                  <a16:creationId xmlns="" xmlns:a16="http://schemas.microsoft.com/office/drawing/2014/main" id="{ADE8DD36-7BC1-44A1-9280-FF35AF81ABDE}"/>
                </a:ext>
              </a:extLst>
            </p:cNvPr>
            <p:cNvSpPr/>
            <p:nvPr/>
          </p:nvSpPr>
          <p:spPr>
            <a:xfrm>
              <a:off x="5290193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7" name="Полилиния: фигура 363">
              <a:extLst>
                <a:ext uri="{FF2B5EF4-FFF2-40B4-BE49-F238E27FC236}">
                  <a16:creationId xmlns="" xmlns:a16="http://schemas.microsoft.com/office/drawing/2014/main" id="{BCD52868-30DE-484F-A5A8-8FF8B0B86B0C}"/>
                </a:ext>
              </a:extLst>
            </p:cNvPr>
            <p:cNvSpPr/>
            <p:nvPr/>
          </p:nvSpPr>
          <p:spPr>
            <a:xfrm>
              <a:off x="5394633" y="5389820"/>
              <a:ext cx="25931" cy="291680"/>
            </a:xfrm>
            <a:custGeom>
              <a:avLst/>
              <a:gdLst>
                <a:gd name="connsiteX0" fmla="*/ 25931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1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1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8" name="Полилиния: фигура 364">
              <a:extLst>
                <a:ext uri="{FF2B5EF4-FFF2-40B4-BE49-F238E27FC236}">
                  <a16:creationId xmlns="" xmlns:a16="http://schemas.microsoft.com/office/drawing/2014/main" id="{1D9B4AEB-BE46-4767-A2B0-2871A821B6FA}"/>
                </a:ext>
              </a:extLst>
            </p:cNvPr>
            <p:cNvSpPr/>
            <p:nvPr/>
          </p:nvSpPr>
          <p:spPr>
            <a:xfrm>
              <a:off x="5448666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9" name="Полилиния: фигура 365">
              <a:extLst>
                <a:ext uri="{FF2B5EF4-FFF2-40B4-BE49-F238E27FC236}">
                  <a16:creationId xmlns="" xmlns:a16="http://schemas.microsoft.com/office/drawing/2014/main" id="{96C6A09D-E4B2-48BC-B64B-8A3E373C14C5}"/>
                </a:ext>
              </a:extLst>
            </p:cNvPr>
            <p:cNvSpPr/>
            <p:nvPr/>
          </p:nvSpPr>
          <p:spPr>
            <a:xfrm>
              <a:off x="5688172" y="5389820"/>
              <a:ext cx="25929" cy="291680"/>
            </a:xfrm>
            <a:custGeom>
              <a:avLst/>
              <a:gdLst>
                <a:gd name="connsiteX0" fmla="*/ 25928 w 25928"/>
                <a:gd name="connsiteY0" fmla="*/ 291681 h 291681"/>
                <a:gd name="connsiteX1" fmla="*/ 0 w 25928"/>
                <a:gd name="connsiteY1" fmla="*/ 291681 h 291681"/>
                <a:gd name="connsiteX2" fmla="*/ 0 w 25928"/>
                <a:gd name="connsiteY2" fmla="*/ 0 h 291681"/>
                <a:gd name="connsiteX3" fmla="*/ 25928 w 25928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291681">
                  <a:moveTo>
                    <a:pt x="25928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0" name="Полилиния: фигура 366">
              <a:extLst>
                <a:ext uri="{FF2B5EF4-FFF2-40B4-BE49-F238E27FC236}">
                  <a16:creationId xmlns="" xmlns:a16="http://schemas.microsoft.com/office/drawing/2014/main" id="{88D3F21D-1966-48E4-9F6D-4A2FB47E5367}"/>
                </a:ext>
              </a:extLst>
            </p:cNvPr>
            <p:cNvSpPr/>
            <p:nvPr/>
          </p:nvSpPr>
          <p:spPr>
            <a:xfrm>
              <a:off x="5742203" y="5389820"/>
              <a:ext cx="25931" cy="291680"/>
            </a:xfrm>
            <a:custGeom>
              <a:avLst/>
              <a:gdLst>
                <a:gd name="connsiteX0" fmla="*/ 25932 w 25931"/>
                <a:gd name="connsiteY0" fmla="*/ 291681 h 291681"/>
                <a:gd name="connsiteX1" fmla="*/ 0 w 25931"/>
                <a:gd name="connsiteY1" fmla="*/ 291681 h 291681"/>
                <a:gd name="connsiteX2" fmla="*/ 0 w 25931"/>
                <a:gd name="connsiteY2" fmla="*/ 0 h 291681"/>
                <a:gd name="connsiteX3" fmla="*/ 25932 w 25931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1" h="291681">
                  <a:moveTo>
                    <a:pt x="25932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3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1" name="Полилиния: фигура 367">
              <a:extLst>
                <a:ext uri="{FF2B5EF4-FFF2-40B4-BE49-F238E27FC236}">
                  <a16:creationId xmlns="" xmlns:a16="http://schemas.microsoft.com/office/drawing/2014/main" id="{70FA3B38-9452-4F63-A154-EC001EA479A6}"/>
                </a:ext>
              </a:extLst>
            </p:cNvPr>
            <p:cNvSpPr/>
            <p:nvPr/>
          </p:nvSpPr>
          <p:spPr>
            <a:xfrm>
              <a:off x="6010529" y="5389820"/>
              <a:ext cx="25929" cy="291680"/>
            </a:xfrm>
            <a:custGeom>
              <a:avLst/>
              <a:gdLst>
                <a:gd name="connsiteX0" fmla="*/ 25928 w 25928"/>
                <a:gd name="connsiteY0" fmla="*/ 291681 h 291681"/>
                <a:gd name="connsiteX1" fmla="*/ 0 w 25928"/>
                <a:gd name="connsiteY1" fmla="*/ 291681 h 291681"/>
                <a:gd name="connsiteX2" fmla="*/ 0 w 25928"/>
                <a:gd name="connsiteY2" fmla="*/ 0 h 291681"/>
                <a:gd name="connsiteX3" fmla="*/ 25928 w 25928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28" h="291681">
                  <a:moveTo>
                    <a:pt x="25928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2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2" name="Полилиния: фигура 368">
              <a:extLst>
                <a:ext uri="{FF2B5EF4-FFF2-40B4-BE49-F238E27FC236}">
                  <a16:creationId xmlns="" xmlns:a16="http://schemas.microsoft.com/office/drawing/2014/main" id="{DF314461-7CD7-4A74-9172-FC616CF3FA86}"/>
                </a:ext>
              </a:extLst>
            </p:cNvPr>
            <p:cNvSpPr/>
            <p:nvPr/>
          </p:nvSpPr>
          <p:spPr>
            <a:xfrm>
              <a:off x="6473336" y="5389820"/>
              <a:ext cx="25940" cy="291680"/>
            </a:xfrm>
            <a:custGeom>
              <a:avLst/>
              <a:gdLst>
                <a:gd name="connsiteX0" fmla="*/ 25940 w 25940"/>
                <a:gd name="connsiteY0" fmla="*/ 291681 h 291681"/>
                <a:gd name="connsiteX1" fmla="*/ 0 w 25940"/>
                <a:gd name="connsiteY1" fmla="*/ 291681 h 291681"/>
                <a:gd name="connsiteX2" fmla="*/ 0 w 25940"/>
                <a:gd name="connsiteY2" fmla="*/ 0 h 291681"/>
                <a:gd name="connsiteX3" fmla="*/ 25940 w 25940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91681">
                  <a:moveTo>
                    <a:pt x="25940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3" name="Полилиния: фигура 369">
              <a:extLst>
                <a:ext uri="{FF2B5EF4-FFF2-40B4-BE49-F238E27FC236}">
                  <a16:creationId xmlns="" xmlns:a16="http://schemas.microsoft.com/office/drawing/2014/main" id="{F2877A95-7BDD-4B56-A806-FCB693414818}"/>
                </a:ext>
              </a:extLst>
            </p:cNvPr>
            <p:cNvSpPr/>
            <p:nvPr/>
          </p:nvSpPr>
          <p:spPr>
            <a:xfrm>
              <a:off x="6325671" y="5389820"/>
              <a:ext cx="25940" cy="291680"/>
            </a:xfrm>
            <a:custGeom>
              <a:avLst/>
              <a:gdLst>
                <a:gd name="connsiteX0" fmla="*/ 25940 w 25940"/>
                <a:gd name="connsiteY0" fmla="*/ 291681 h 291681"/>
                <a:gd name="connsiteX1" fmla="*/ 0 w 25940"/>
                <a:gd name="connsiteY1" fmla="*/ 291681 h 291681"/>
                <a:gd name="connsiteX2" fmla="*/ 0 w 25940"/>
                <a:gd name="connsiteY2" fmla="*/ 0 h 291681"/>
                <a:gd name="connsiteX3" fmla="*/ 25940 w 25940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91681">
                  <a:moveTo>
                    <a:pt x="25940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4" name="Полилиния: фигура 370">
              <a:extLst>
                <a:ext uri="{FF2B5EF4-FFF2-40B4-BE49-F238E27FC236}">
                  <a16:creationId xmlns="" xmlns:a16="http://schemas.microsoft.com/office/drawing/2014/main" id="{33A2681F-C43D-4DFC-8EFF-056043157FAE}"/>
                </a:ext>
              </a:extLst>
            </p:cNvPr>
            <p:cNvSpPr/>
            <p:nvPr/>
          </p:nvSpPr>
          <p:spPr>
            <a:xfrm>
              <a:off x="6172598" y="5389820"/>
              <a:ext cx="25940" cy="291680"/>
            </a:xfrm>
            <a:custGeom>
              <a:avLst/>
              <a:gdLst>
                <a:gd name="connsiteX0" fmla="*/ 25940 w 25940"/>
                <a:gd name="connsiteY0" fmla="*/ 291681 h 291681"/>
                <a:gd name="connsiteX1" fmla="*/ 0 w 25940"/>
                <a:gd name="connsiteY1" fmla="*/ 291681 h 291681"/>
                <a:gd name="connsiteX2" fmla="*/ 0 w 25940"/>
                <a:gd name="connsiteY2" fmla="*/ 0 h 291681"/>
                <a:gd name="connsiteX3" fmla="*/ 25940 w 25940"/>
                <a:gd name="connsiteY3" fmla="*/ 0 h 29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91681">
                  <a:moveTo>
                    <a:pt x="25940" y="291681"/>
                  </a:moveTo>
                  <a:lnTo>
                    <a:pt x="0" y="291681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5" name="Полилиния: фигура 371">
              <a:extLst>
                <a:ext uri="{FF2B5EF4-FFF2-40B4-BE49-F238E27FC236}">
                  <a16:creationId xmlns="" xmlns:a16="http://schemas.microsoft.com/office/drawing/2014/main" id="{05A37BC3-F6C4-4F8F-AD73-4ECBA956A666}"/>
                </a:ext>
              </a:extLst>
            </p:cNvPr>
            <p:cNvSpPr/>
            <p:nvPr/>
          </p:nvSpPr>
          <p:spPr>
            <a:xfrm>
              <a:off x="5499441" y="5415017"/>
              <a:ext cx="157275" cy="16206"/>
            </a:xfrm>
            <a:custGeom>
              <a:avLst/>
              <a:gdLst>
                <a:gd name="connsiteX0" fmla="*/ 157276 w 157275"/>
                <a:gd name="connsiteY0" fmla="*/ 16208 h 16207"/>
                <a:gd name="connsiteX1" fmla="*/ 0 w 157275"/>
                <a:gd name="connsiteY1" fmla="*/ 16208 h 16207"/>
                <a:gd name="connsiteX2" fmla="*/ 0 w 157275"/>
                <a:gd name="connsiteY2" fmla="*/ 0 h 16207"/>
                <a:gd name="connsiteX3" fmla="*/ 157276 w 15727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7">
                  <a:moveTo>
                    <a:pt x="157276" y="16208"/>
                  </a:moveTo>
                  <a:lnTo>
                    <a:pt x="0" y="16208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6" name="Полилиния: фигура 372">
              <a:extLst>
                <a:ext uri="{FF2B5EF4-FFF2-40B4-BE49-F238E27FC236}">
                  <a16:creationId xmlns="" xmlns:a16="http://schemas.microsoft.com/office/drawing/2014/main" id="{5F21DC88-A727-4A61-874A-6E691E2EFDC0}"/>
                </a:ext>
              </a:extLst>
            </p:cNvPr>
            <p:cNvSpPr/>
            <p:nvPr/>
          </p:nvSpPr>
          <p:spPr>
            <a:xfrm>
              <a:off x="5499441" y="5456437"/>
              <a:ext cx="157275" cy="16204"/>
            </a:xfrm>
            <a:custGeom>
              <a:avLst/>
              <a:gdLst>
                <a:gd name="connsiteX0" fmla="*/ 157276 w 157275"/>
                <a:gd name="connsiteY0" fmla="*/ 16205 h 16204"/>
                <a:gd name="connsiteX1" fmla="*/ 0 w 157275"/>
                <a:gd name="connsiteY1" fmla="*/ 16205 h 16204"/>
                <a:gd name="connsiteX2" fmla="*/ 0 w 157275"/>
                <a:gd name="connsiteY2" fmla="*/ 0 h 16204"/>
                <a:gd name="connsiteX3" fmla="*/ 157276 w 15727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4">
                  <a:moveTo>
                    <a:pt x="157276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7" name="Полилиния: фигура 373">
              <a:extLst>
                <a:ext uri="{FF2B5EF4-FFF2-40B4-BE49-F238E27FC236}">
                  <a16:creationId xmlns="" xmlns:a16="http://schemas.microsoft.com/office/drawing/2014/main" id="{D66D5E44-83C1-4B4F-BE74-0E1A9F76595B}"/>
                </a:ext>
              </a:extLst>
            </p:cNvPr>
            <p:cNvSpPr/>
            <p:nvPr/>
          </p:nvSpPr>
          <p:spPr>
            <a:xfrm>
              <a:off x="5499441" y="5497848"/>
              <a:ext cx="157275" cy="16206"/>
            </a:xfrm>
            <a:custGeom>
              <a:avLst/>
              <a:gdLst>
                <a:gd name="connsiteX0" fmla="*/ 157276 w 157275"/>
                <a:gd name="connsiteY0" fmla="*/ 16207 h 16207"/>
                <a:gd name="connsiteX1" fmla="*/ 0 w 157275"/>
                <a:gd name="connsiteY1" fmla="*/ 16207 h 16207"/>
                <a:gd name="connsiteX2" fmla="*/ 0 w 157275"/>
                <a:gd name="connsiteY2" fmla="*/ 0 h 16207"/>
                <a:gd name="connsiteX3" fmla="*/ 157276 w 15727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7">
                  <a:moveTo>
                    <a:pt x="157276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8" name="Полилиния: фигура 374">
              <a:extLst>
                <a:ext uri="{FF2B5EF4-FFF2-40B4-BE49-F238E27FC236}">
                  <a16:creationId xmlns="" xmlns:a16="http://schemas.microsoft.com/office/drawing/2014/main" id="{E656BC2B-CB55-47BC-93F3-299BE6AD30E4}"/>
                </a:ext>
              </a:extLst>
            </p:cNvPr>
            <p:cNvSpPr/>
            <p:nvPr/>
          </p:nvSpPr>
          <p:spPr>
            <a:xfrm>
              <a:off x="5499441" y="5539263"/>
              <a:ext cx="157275" cy="16199"/>
            </a:xfrm>
            <a:custGeom>
              <a:avLst/>
              <a:gdLst>
                <a:gd name="connsiteX0" fmla="*/ 157276 w 157275"/>
                <a:gd name="connsiteY0" fmla="*/ 16199 h 16199"/>
                <a:gd name="connsiteX1" fmla="*/ 0 w 157275"/>
                <a:gd name="connsiteY1" fmla="*/ 16199 h 16199"/>
                <a:gd name="connsiteX2" fmla="*/ 0 w 157275"/>
                <a:gd name="connsiteY2" fmla="*/ 0 h 16199"/>
                <a:gd name="connsiteX3" fmla="*/ 157276 w 157275"/>
                <a:gd name="connsiteY3" fmla="*/ 0 h 16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199">
                  <a:moveTo>
                    <a:pt x="157276" y="16199"/>
                  </a:moveTo>
                  <a:lnTo>
                    <a:pt x="0" y="16199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9" name="Полилиния: фигура 375">
              <a:extLst>
                <a:ext uri="{FF2B5EF4-FFF2-40B4-BE49-F238E27FC236}">
                  <a16:creationId xmlns="" xmlns:a16="http://schemas.microsoft.com/office/drawing/2014/main" id="{60C5092A-17AD-4723-AF87-CB4AE6DF0193}"/>
                </a:ext>
              </a:extLst>
            </p:cNvPr>
            <p:cNvSpPr/>
            <p:nvPr/>
          </p:nvSpPr>
          <p:spPr>
            <a:xfrm>
              <a:off x="5499441" y="5580674"/>
              <a:ext cx="157275" cy="16206"/>
            </a:xfrm>
            <a:custGeom>
              <a:avLst/>
              <a:gdLst>
                <a:gd name="connsiteX0" fmla="*/ 157276 w 157275"/>
                <a:gd name="connsiteY0" fmla="*/ 16207 h 16207"/>
                <a:gd name="connsiteX1" fmla="*/ 0 w 157275"/>
                <a:gd name="connsiteY1" fmla="*/ 16207 h 16207"/>
                <a:gd name="connsiteX2" fmla="*/ 0 w 157275"/>
                <a:gd name="connsiteY2" fmla="*/ 0 h 16207"/>
                <a:gd name="connsiteX3" fmla="*/ 157276 w 15727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7">
                  <a:moveTo>
                    <a:pt x="157276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0" name="Полилиния: фигура 376">
              <a:extLst>
                <a:ext uri="{FF2B5EF4-FFF2-40B4-BE49-F238E27FC236}">
                  <a16:creationId xmlns="" xmlns:a16="http://schemas.microsoft.com/office/drawing/2014/main" id="{15B785BA-7C6B-4A85-9CA0-FF5EEEEAD834}"/>
                </a:ext>
              </a:extLst>
            </p:cNvPr>
            <p:cNvSpPr/>
            <p:nvPr/>
          </p:nvSpPr>
          <p:spPr>
            <a:xfrm>
              <a:off x="5499441" y="5622080"/>
              <a:ext cx="157275" cy="16204"/>
            </a:xfrm>
            <a:custGeom>
              <a:avLst/>
              <a:gdLst>
                <a:gd name="connsiteX0" fmla="*/ 157276 w 157275"/>
                <a:gd name="connsiteY0" fmla="*/ 16205 h 16204"/>
                <a:gd name="connsiteX1" fmla="*/ 0 w 157275"/>
                <a:gd name="connsiteY1" fmla="*/ 16205 h 16204"/>
                <a:gd name="connsiteX2" fmla="*/ 0 w 157275"/>
                <a:gd name="connsiteY2" fmla="*/ 0 h 16204"/>
                <a:gd name="connsiteX3" fmla="*/ 157276 w 15727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5" h="16204">
                  <a:moveTo>
                    <a:pt x="157276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1572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1" name="Полилиния: фигура 377">
              <a:extLst>
                <a:ext uri="{FF2B5EF4-FFF2-40B4-BE49-F238E27FC236}">
                  <a16:creationId xmlns="" xmlns:a16="http://schemas.microsoft.com/office/drawing/2014/main" id="{315F8DE3-F0C2-49C0-AC4B-09060D8BE6B2}"/>
                </a:ext>
              </a:extLst>
            </p:cNvPr>
            <p:cNvSpPr/>
            <p:nvPr/>
          </p:nvSpPr>
          <p:spPr>
            <a:xfrm>
              <a:off x="5794188" y="5415017"/>
              <a:ext cx="99646" cy="16206"/>
            </a:xfrm>
            <a:custGeom>
              <a:avLst/>
              <a:gdLst>
                <a:gd name="connsiteX0" fmla="*/ 99645 w 99645"/>
                <a:gd name="connsiteY0" fmla="*/ 16208 h 16207"/>
                <a:gd name="connsiteX1" fmla="*/ 0 w 99645"/>
                <a:gd name="connsiteY1" fmla="*/ 16208 h 16207"/>
                <a:gd name="connsiteX2" fmla="*/ 0 w 99645"/>
                <a:gd name="connsiteY2" fmla="*/ 0 h 16207"/>
                <a:gd name="connsiteX3" fmla="*/ 99645 w 9964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7">
                  <a:moveTo>
                    <a:pt x="99645" y="16208"/>
                  </a:moveTo>
                  <a:lnTo>
                    <a:pt x="0" y="16208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2" name="Полилиния: фигура 378">
              <a:extLst>
                <a:ext uri="{FF2B5EF4-FFF2-40B4-BE49-F238E27FC236}">
                  <a16:creationId xmlns="" xmlns:a16="http://schemas.microsoft.com/office/drawing/2014/main" id="{9D9E665A-D15A-456D-B4E7-C5166002B80E}"/>
                </a:ext>
              </a:extLst>
            </p:cNvPr>
            <p:cNvSpPr/>
            <p:nvPr/>
          </p:nvSpPr>
          <p:spPr>
            <a:xfrm>
              <a:off x="5794188" y="5456437"/>
              <a:ext cx="99646" cy="16204"/>
            </a:xfrm>
            <a:custGeom>
              <a:avLst/>
              <a:gdLst>
                <a:gd name="connsiteX0" fmla="*/ 99645 w 99645"/>
                <a:gd name="connsiteY0" fmla="*/ 16205 h 16204"/>
                <a:gd name="connsiteX1" fmla="*/ 0 w 99645"/>
                <a:gd name="connsiteY1" fmla="*/ 16205 h 16204"/>
                <a:gd name="connsiteX2" fmla="*/ 0 w 99645"/>
                <a:gd name="connsiteY2" fmla="*/ 0 h 16204"/>
                <a:gd name="connsiteX3" fmla="*/ 99645 w 9964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4">
                  <a:moveTo>
                    <a:pt x="99645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3" name="Полилиния: фигура 379">
              <a:extLst>
                <a:ext uri="{FF2B5EF4-FFF2-40B4-BE49-F238E27FC236}">
                  <a16:creationId xmlns="" xmlns:a16="http://schemas.microsoft.com/office/drawing/2014/main" id="{19142737-C120-4F7E-80B4-70F0081190FF}"/>
                </a:ext>
              </a:extLst>
            </p:cNvPr>
            <p:cNvSpPr/>
            <p:nvPr/>
          </p:nvSpPr>
          <p:spPr>
            <a:xfrm>
              <a:off x="5927448" y="5476843"/>
              <a:ext cx="16206" cy="49804"/>
            </a:xfrm>
            <a:custGeom>
              <a:avLst/>
              <a:gdLst>
                <a:gd name="connsiteX0" fmla="*/ 16208 w 16207"/>
                <a:gd name="connsiteY0" fmla="*/ 49805 h 49805"/>
                <a:gd name="connsiteX1" fmla="*/ 0 w 16207"/>
                <a:gd name="connsiteY1" fmla="*/ 49805 h 49805"/>
                <a:gd name="connsiteX2" fmla="*/ 0 w 16207"/>
                <a:gd name="connsiteY2" fmla="*/ 0 h 49805"/>
                <a:gd name="connsiteX3" fmla="*/ 16208 w 16207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4" name="Полилиния: фигура 380">
              <a:extLst>
                <a:ext uri="{FF2B5EF4-FFF2-40B4-BE49-F238E27FC236}">
                  <a16:creationId xmlns="" xmlns:a16="http://schemas.microsoft.com/office/drawing/2014/main" id="{DADF5F14-D45A-4840-92CF-7089CD9642CD}"/>
                </a:ext>
              </a:extLst>
            </p:cNvPr>
            <p:cNvSpPr/>
            <p:nvPr/>
          </p:nvSpPr>
          <p:spPr>
            <a:xfrm>
              <a:off x="5968871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5" name="Полилиния: фигура 381">
              <a:extLst>
                <a:ext uri="{FF2B5EF4-FFF2-40B4-BE49-F238E27FC236}">
                  <a16:creationId xmlns="" xmlns:a16="http://schemas.microsoft.com/office/drawing/2014/main" id="{180C91D1-5DF6-4617-8F02-A33AD477ED3B}"/>
                </a:ext>
              </a:extLst>
            </p:cNvPr>
            <p:cNvSpPr/>
            <p:nvPr/>
          </p:nvSpPr>
          <p:spPr>
            <a:xfrm>
              <a:off x="5927448" y="5571965"/>
              <a:ext cx="16206" cy="49816"/>
            </a:xfrm>
            <a:custGeom>
              <a:avLst/>
              <a:gdLst>
                <a:gd name="connsiteX0" fmla="*/ 16208 w 16207"/>
                <a:gd name="connsiteY0" fmla="*/ 49817 h 49816"/>
                <a:gd name="connsiteX1" fmla="*/ 0 w 16207"/>
                <a:gd name="connsiteY1" fmla="*/ 49817 h 49816"/>
                <a:gd name="connsiteX2" fmla="*/ 0 w 16207"/>
                <a:gd name="connsiteY2" fmla="*/ 0 h 49816"/>
                <a:gd name="connsiteX3" fmla="*/ 16208 w 16207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6" name="Полилиния: фигура 382">
              <a:extLst>
                <a:ext uri="{FF2B5EF4-FFF2-40B4-BE49-F238E27FC236}">
                  <a16:creationId xmlns="" xmlns:a16="http://schemas.microsoft.com/office/drawing/2014/main" id="{06DFE248-16EC-4F54-A677-881E133A9A14}"/>
                </a:ext>
              </a:extLst>
            </p:cNvPr>
            <p:cNvSpPr/>
            <p:nvPr/>
          </p:nvSpPr>
          <p:spPr>
            <a:xfrm>
              <a:off x="5968871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7" name="Полилиния: фигура 383">
              <a:extLst>
                <a:ext uri="{FF2B5EF4-FFF2-40B4-BE49-F238E27FC236}">
                  <a16:creationId xmlns="" xmlns:a16="http://schemas.microsoft.com/office/drawing/2014/main" id="{E8CF0AF6-6AFB-446F-9C86-54F53F9326B3}"/>
                </a:ext>
              </a:extLst>
            </p:cNvPr>
            <p:cNvSpPr/>
            <p:nvPr/>
          </p:nvSpPr>
          <p:spPr>
            <a:xfrm>
              <a:off x="6075718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8" name="Полилиния: фигура 384">
              <a:extLst>
                <a:ext uri="{FF2B5EF4-FFF2-40B4-BE49-F238E27FC236}">
                  <a16:creationId xmlns="" xmlns:a16="http://schemas.microsoft.com/office/drawing/2014/main" id="{1DFE7489-B398-4D85-82D0-F1F4D3FE871A}"/>
                </a:ext>
              </a:extLst>
            </p:cNvPr>
            <p:cNvSpPr/>
            <p:nvPr/>
          </p:nvSpPr>
          <p:spPr>
            <a:xfrm>
              <a:off x="6117129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9" name="Полилиния: фигура 385">
              <a:extLst>
                <a:ext uri="{FF2B5EF4-FFF2-40B4-BE49-F238E27FC236}">
                  <a16:creationId xmlns="" xmlns:a16="http://schemas.microsoft.com/office/drawing/2014/main" id="{E4E1CE4C-DC5C-4E21-ACE6-2609973DC0FD}"/>
                </a:ext>
              </a:extLst>
            </p:cNvPr>
            <p:cNvSpPr/>
            <p:nvPr/>
          </p:nvSpPr>
          <p:spPr>
            <a:xfrm>
              <a:off x="6075718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0" name="Полилиния: фигура 386">
              <a:extLst>
                <a:ext uri="{FF2B5EF4-FFF2-40B4-BE49-F238E27FC236}">
                  <a16:creationId xmlns="" xmlns:a16="http://schemas.microsoft.com/office/drawing/2014/main" id="{B996A579-CC4E-4801-81A5-2ADB2D4A76B3}"/>
                </a:ext>
              </a:extLst>
            </p:cNvPr>
            <p:cNvSpPr/>
            <p:nvPr/>
          </p:nvSpPr>
          <p:spPr>
            <a:xfrm>
              <a:off x="6117129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1" name="Полилиния: фигура 387">
              <a:extLst>
                <a:ext uri="{FF2B5EF4-FFF2-40B4-BE49-F238E27FC236}">
                  <a16:creationId xmlns="" xmlns:a16="http://schemas.microsoft.com/office/drawing/2014/main" id="{E5C9D7C9-14A3-4733-9F7D-DC7113DFFFD1}"/>
                </a:ext>
              </a:extLst>
            </p:cNvPr>
            <p:cNvSpPr/>
            <p:nvPr/>
          </p:nvSpPr>
          <p:spPr>
            <a:xfrm>
              <a:off x="6223988" y="5476843"/>
              <a:ext cx="16206" cy="49804"/>
            </a:xfrm>
            <a:custGeom>
              <a:avLst/>
              <a:gdLst>
                <a:gd name="connsiteX0" fmla="*/ 16208 w 16207"/>
                <a:gd name="connsiteY0" fmla="*/ 49805 h 49805"/>
                <a:gd name="connsiteX1" fmla="*/ 0 w 16207"/>
                <a:gd name="connsiteY1" fmla="*/ 49805 h 49805"/>
                <a:gd name="connsiteX2" fmla="*/ 0 w 16207"/>
                <a:gd name="connsiteY2" fmla="*/ 0 h 49805"/>
                <a:gd name="connsiteX3" fmla="*/ 16208 w 16207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2" name="Полилиния: фигура 388">
              <a:extLst>
                <a:ext uri="{FF2B5EF4-FFF2-40B4-BE49-F238E27FC236}">
                  <a16:creationId xmlns="" xmlns:a16="http://schemas.microsoft.com/office/drawing/2014/main" id="{5E49F304-9048-4F37-9F79-E59A5B507F44}"/>
                </a:ext>
              </a:extLst>
            </p:cNvPr>
            <p:cNvSpPr/>
            <p:nvPr/>
          </p:nvSpPr>
          <p:spPr>
            <a:xfrm>
              <a:off x="6265410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3" name="Полилиния: фигура 389">
              <a:extLst>
                <a:ext uri="{FF2B5EF4-FFF2-40B4-BE49-F238E27FC236}">
                  <a16:creationId xmlns="" xmlns:a16="http://schemas.microsoft.com/office/drawing/2014/main" id="{35D247D3-F199-46BB-A284-22AF6C616BAB}"/>
                </a:ext>
              </a:extLst>
            </p:cNvPr>
            <p:cNvSpPr/>
            <p:nvPr/>
          </p:nvSpPr>
          <p:spPr>
            <a:xfrm>
              <a:off x="6223988" y="5571965"/>
              <a:ext cx="16206" cy="49816"/>
            </a:xfrm>
            <a:custGeom>
              <a:avLst/>
              <a:gdLst>
                <a:gd name="connsiteX0" fmla="*/ 16208 w 16207"/>
                <a:gd name="connsiteY0" fmla="*/ 49817 h 49816"/>
                <a:gd name="connsiteX1" fmla="*/ 0 w 16207"/>
                <a:gd name="connsiteY1" fmla="*/ 49817 h 49816"/>
                <a:gd name="connsiteX2" fmla="*/ 0 w 16207"/>
                <a:gd name="connsiteY2" fmla="*/ 0 h 49816"/>
                <a:gd name="connsiteX3" fmla="*/ 16208 w 16207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4" name="Полилиния: фигура 390">
              <a:extLst>
                <a:ext uri="{FF2B5EF4-FFF2-40B4-BE49-F238E27FC236}">
                  <a16:creationId xmlns="" xmlns:a16="http://schemas.microsoft.com/office/drawing/2014/main" id="{43DFFBDE-B478-472E-A2F9-4EC999EC454D}"/>
                </a:ext>
              </a:extLst>
            </p:cNvPr>
            <p:cNvSpPr/>
            <p:nvPr/>
          </p:nvSpPr>
          <p:spPr>
            <a:xfrm>
              <a:off x="6265410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5" name="Полилиния: фигура 391">
              <a:extLst>
                <a:ext uri="{FF2B5EF4-FFF2-40B4-BE49-F238E27FC236}">
                  <a16:creationId xmlns="" xmlns:a16="http://schemas.microsoft.com/office/drawing/2014/main" id="{4925D8DE-36AB-4511-822E-C041A0380F23}"/>
                </a:ext>
              </a:extLst>
            </p:cNvPr>
            <p:cNvSpPr/>
            <p:nvPr/>
          </p:nvSpPr>
          <p:spPr>
            <a:xfrm>
              <a:off x="6372257" y="5476843"/>
              <a:ext cx="16209" cy="49804"/>
            </a:xfrm>
            <a:custGeom>
              <a:avLst/>
              <a:gdLst>
                <a:gd name="connsiteX0" fmla="*/ 16208 w 16208"/>
                <a:gd name="connsiteY0" fmla="*/ 49805 h 49805"/>
                <a:gd name="connsiteX1" fmla="*/ 0 w 16208"/>
                <a:gd name="connsiteY1" fmla="*/ 49805 h 49805"/>
                <a:gd name="connsiteX2" fmla="*/ 0 w 16208"/>
                <a:gd name="connsiteY2" fmla="*/ 0 h 49805"/>
                <a:gd name="connsiteX3" fmla="*/ 16208 w 16208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6" name="Полилиния: фигура 392">
              <a:extLst>
                <a:ext uri="{FF2B5EF4-FFF2-40B4-BE49-F238E27FC236}">
                  <a16:creationId xmlns="" xmlns:a16="http://schemas.microsoft.com/office/drawing/2014/main" id="{632E38B3-F263-400F-93D9-4DF0207CB6E9}"/>
                </a:ext>
              </a:extLst>
            </p:cNvPr>
            <p:cNvSpPr/>
            <p:nvPr/>
          </p:nvSpPr>
          <p:spPr>
            <a:xfrm>
              <a:off x="6413680" y="5476843"/>
              <a:ext cx="16206" cy="49804"/>
            </a:xfrm>
            <a:custGeom>
              <a:avLst/>
              <a:gdLst>
                <a:gd name="connsiteX0" fmla="*/ 16208 w 16207"/>
                <a:gd name="connsiteY0" fmla="*/ 49805 h 49805"/>
                <a:gd name="connsiteX1" fmla="*/ 0 w 16207"/>
                <a:gd name="connsiteY1" fmla="*/ 49805 h 49805"/>
                <a:gd name="connsiteX2" fmla="*/ 0 w 16207"/>
                <a:gd name="connsiteY2" fmla="*/ 0 h 49805"/>
                <a:gd name="connsiteX3" fmla="*/ 16208 w 16207"/>
                <a:gd name="connsiteY3" fmla="*/ 0 h 49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05">
                  <a:moveTo>
                    <a:pt x="16208" y="49805"/>
                  </a:moveTo>
                  <a:lnTo>
                    <a:pt x="0" y="49805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7" name="Полилиния: фигура 393">
              <a:extLst>
                <a:ext uri="{FF2B5EF4-FFF2-40B4-BE49-F238E27FC236}">
                  <a16:creationId xmlns="" xmlns:a16="http://schemas.microsoft.com/office/drawing/2014/main" id="{5AFC87F7-D829-42D3-8868-08B81471150A}"/>
                </a:ext>
              </a:extLst>
            </p:cNvPr>
            <p:cNvSpPr/>
            <p:nvPr/>
          </p:nvSpPr>
          <p:spPr>
            <a:xfrm>
              <a:off x="6372257" y="5571965"/>
              <a:ext cx="16209" cy="49816"/>
            </a:xfrm>
            <a:custGeom>
              <a:avLst/>
              <a:gdLst>
                <a:gd name="connsiteX0" fmla="*/ 16208 w 16208"/>
                <a:gd name="connsiteY0" fmla="*/ 49817 h 49816"/>
                <a:gd name="connsiteX1" fmla="*/ 0 w 16208"/>
                <a:gd name="connsiteY1" fmla="*/ 49817 h 49816"/>
                <a:gd name="connsiteX2" fmla="*/ 0 w 16208"/>
                <a:gd name="connsiteY2" fmla="*/ 0 h 49816"/>
                <a:gd name="connsiteX3" fmla="*/ 16208 w 16208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8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8" name="Полилиния: фигура 394">
              <a:extLst>
                <a:ext uri="{FF2B5EF4-FFF2-40B4-BE49-F238E27FC236}">
                  <a16:creationId xmlns="" xmlns:a16="http://schemas.microsoft.com/office/drawing/2014/main" id="{1E480FCB-D7A6-4393-A0C9-F427BD9947FA}"/>
                </a:ext>
              </a:extLst>
            </p:cNvPr>
            <p:cNvSpPr/>
            <p:nvPr/>
          </p:nvSpPr>
          <p:spPr>
            <a:xfrm>
              <a:off x="6413680" y="5571965"/>
              <a:ext cx="16206" cy="49816"/>
            </a:xfrm>
            <a:custGeom>
              <a:avLst/>
              <a:gdLst>
                <a:gd name="connsiteX0" fmla="*/ 16208 w 16207"/>
                <a:gd name="connsiteY0" fmla="*/ 49817 h 49816"/>
                <a:gd name="connsiteX1" fmla="*/ 0 w 16207"/>
                <a:gd name="connsiteY1" fmla="*/ 49817 h 49816"/>
                <a:gd name="connsiteX2" fmla="*/ 0 w 16207"/>
                <a:gd name="connsiteY2" fmla="*/ 0 h 49816"/>
                <a:gd name="connsiteX3" fmla="*/ 16208 w 16207"/>
                <a:gd name="connsiteY3" fmla="*/ 0 h 49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07" h="49816">
                  <a:moveTo>
                    <a:pt x="16208" y="49817"/>
                  </a:moveTo>
                  <a:lnTo>
                    <a:pt x="0" y="49817"/>
                  </a:lnTo>
                  <a:lnTo>
                    <a:pt x="0" y="0"/>
                  </a:lnTo>
                  <a:lnTo>
                    <a:pt x="1620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9" name="Полилиния: фигура 395">
              <a:extLst>
                <a:ext uri="{FF2B5EF4-FFF2-40B4-BE49-F238E27FC236}">
                  <a16:creationId xmlns="" xmlns:a16="http://schemas.microsoft.com/office/drawing/2014/main" id="{D00FC61B-9EA1-4652-A2F7-C6BE4F03CCC9}"/>
                </a:ext>
              </a:extLst>
            </p:cNvPr>
            <p:cNvSpPr/>
            <p:nvPr/>
          </p:nvSpPr>
          <p:spPr>
            <a:xfrm>
              <a:off x="5794188" y="5497848"/>
              <a:ext cx="99646" cy="16206"/>
            </a:xfrm>
            <a:custGeom>
              <a:avLst/>
              <a:gdLst>
                <a:gd name="connsiteX0" fmla="*/ 99645 w 99645"/>
                <a:gd name="connsiteY0" fmla="*/ 16207 h 16207"/>
                <a:gd name="connsiteX1" fmla="*/ 0 w 99645"/>
                <a:gd name="connsiteY1" fmla="*/ 16207 h 16207"/>
                <a:gd name="connsiteX2" fmla="*/ 0 w 99645"/>
                <a:gd name="connsiteY2" fmla="*/ 0 h 16207"/>
                <a:gd name="connsiteX3" fmla="*/ 99645 w 9964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7">
                  <a:moveTo>
                    <a:pt x="99645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0" name="Полилиния: фигура 396">
              <a:extLst>
                <a:ext uri="{FF2B5EF4-FFF2-40B4-BE49-F238E27FC236}">
                  <a16:creationId xmlns="" xmlns:a16="http://schemas.microsoft.com/office/drawing/2014/main" id="{D04E1726-EE63-4E5E-AF28-B394C85D280C}"/>
                </a:ext>
              </a:extLst>
            </p:cNvPr>
            <p:cNvSpPr/>
            <p:nvPr/>
          </p:nvSpPr>
          <p:spPr>
            <a:xfrm>
              <a:off x="5794188" y="5539263"/>
              <a:ext cx="99646" cy="16199"/>
            </a:xfrm>
            <a:custGeom>
              <a:avLst/>
              <a:gdLst>
                <a:gd name="connsiteX0" fmla="*/ 99645 w 99645"/>
                <a:gd name="connsiteY0" fmla="*/ 16199 h 16199"/>
                <a:gd name="connsiteX1" fmla="*/ 0 w 99645"/>
                <a:gd name="connsiteY1" fmla="*/ 16199 h 16199"/>
                <a:gd name="connsiteX2" fmla="*/ 0 w 99645"/>
                <a:gd name="connsiteY2" fmla="*/ 0 h 16199"/>
                <a:gd name="connsiteX3" fmla="*/ 99645 w 99645"/>
                <a:gd name="connsiteY3" fmla="*/ 0 h 16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199">
                  <a:moveTo>
                    <a:pt x="99645" y="16199"/>
                  </a:moveTo>
                  <a:lnTo>
                    <a:pt x="0" y="16199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1" name="Полилиния: фигура 397">
              <a:extLst>
                <a:ext uri="{FF2B5EF4-FFF2-40B4-BE49-F238E27FC236}">
                  <a16:creationId xmlns="" xmlns:a16="http://schemas.microsoft.com/office/drawing/2014/main" id="{C370F161-8146-4B4F-8254-E8D64509EDB5}"/>
                </a:ext>
              </a:extLst>
            </p:cNvPr>
            <p:cNvSpPr/>
            <p:nvPr/>
          </p:nvSpPr>
          <p:spPr>
            <a:xfrm>
              <a:off x="5794188" y="5580674"/>
              <a:ext cx="99646" cy="16206"/>
            </a:xfrm>
            <a:custGeom>
              <a:avLst/>
              <a:gdLst>
                <a:gd name="connsiteX0" fmla="*/ 99645 w 99645"/>
                <a:gd name="connsiteY0" fmla="*/ 16207 h 16207"/>
                <a:gd name="connsiteX1" fmla="*/ 0 w 99645"/>
                <a:gd name="connsiteY1" fmla="*/ 16207 h 16207"/>
                <a:gd name="connsiteX2" fmla="*/ 0 w 99645"/>
                <a:gd name="connsiteY2" fmla="*/ 0 h 16207"/>
                <a:gd name="connsiteX3" fmla="*/ 99645 w 99645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7">
                  <a:moveTo>
                    <a:pt x="99645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2" name="Полилиния: фигура 398">
              <a:extLst>
                <a:ext uri="{FF2B5EF4-FFF2-40B4-BE49-F238E27FC236}">
                  <a16:creationId xmlns="" xmlns:a16="http://schemas.microsoft.com/office/drawing/2014/main" id="{49F07EEC-3561-4638-A7A1-5DBACB191272}"/>
                </a:ext>
              </a:extLst>
            </p:cNvPr>
            <p:cNvSpPr/>
            <p:nvPr/>
          </p:nvSpPr>
          <p:spPr>
            <a:xfrm>
              <a:off x="6526520" y="5456437"/>
              <a:ext cx="71439" cy="16204"/>
            </a:xfrm>
            <a:custGeom>
              <a:avLst/>
              <a:gdLst>
                <a:gd name="connsiteX0" fmla="*/ 71440 w 71439"/>
                <a:gd name="connsiteY0" fmla="*/ 16205 h 16204"/>
                <a:gd name="connsiteX1" fmla="*/ 0 w 71439"/>
                <a:gd name="connsiteY1" fmla="*/ 16205 h 16204"/>
                <a:gd name="connsiteX2" fmla="*/ 0 w 71439"/>
                <a:gd name="connsiteY2" fmla="*/ 0 h 16204"/>
                <a:gd name="connsiteX3" fmla="*/ 71440 w 71439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4">
                  <a:moveTo>
                    <a:pt x="71440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3" name="Полилиния: фигура 399">
              <a:extLst>
                <a:ext uri="{FF2B5EF4-FFF2-40B4-BE49-F238E27FC236}">
                  <a16:creationId xmlns="" xmlns:a16="http://schemas.microsoft.com/office/drawing/2014/main" id="{D349D480-A8B8-44C8-A502-F0863F17BC31}"/>
                </a:ext>
              </a:extLst>
            </p:cNvPr>
            <p:cNvSpPr/>
            <p:nvPr/>
          </p:nvSpPr>
          <p:spPr>
            <a:xfrm>
              <a:off x="6526520" y="5497848"/>
              <a:ext cx="71439" cy="16206"/>
            </a:xfrm>
            <a:custGeom>
              <a:avLst/>
              <a:gdLst>
                <a:gd name="connsiteX0" fmla="*/ 71440 w 71439"/>
                <a:gd name="connsiteY0" fmla="*/ 16207 h 16207"/>
                <a:gd name="connsiteX1" fmla="*/ 0 w 71439"/>
                <a:gd name="connsiteY1" fmla="*/ 16207 h 16207"/>
                <a:gd name="connsiteX2" fmla="*/ 0 w 71439"/>
                <a:gd name="connsiteY2" fmla="*/ 0 h 16207"/>
                <a:gd name="connsiteX3" fmla="*/ 71440 w 71439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7">
                  <a:moveTo>
                    <a:pt x="71440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4" name="Полилиния: фигура 400">
              <a:extLst>
                <a:ext uri="{FF2B5EF4-FFF2-40B4-BE49-F238E27FC236}">
                  <a16:creationId xmlns="" xmlns:a16="http://schemas.microsoft.com/office/drawing/2014/main" id="{7975DB10-B674-4F0F-849C-643022E5135B}"/>
                </a:ext>
              </a:extLst>
            </p:cNvPr>
            <p:cNvSpPr/>
            <p:nvPr/>
          </p:nvSpPr>
          <p:spPr>
            <a:xfrm>
              <a:off x="6526520" y="5539263"/>
              <a:ext cx="71439" cy="16199"/>
            </a:xfrm>
            <a:custGeom>
              <a:avLst/>
              <a:gdLst>
                <a:gd name="connsiteX0" fmla="*/ 71440 w 71439"/>
                <a:gd name="connsiteY0" fmla="*/ 16199 h 16199"/>
                <a:gd name="connsiteX1" fmla="*/ 0 w 71439"/>
                <a:gd name="connsiteY1" fmla="*/ 16199 h 16199"/>
                <a:gd name="connsiteX2" fmla="*/ 0 w 71439"/>
                <a:gd name="connsiteY2" fmla="*/ 0 h 16199"/>
                <a:gd name="connsiteX3" fmla="*/ 71440 w 71439"/>
                <a:gd name="connsiteY3" fmla="*/ 0 h 16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199">
                  <a:moveTo>
                    <a:pt x="71440" y="16199"/>
                  </a:moveTo>
                  <a:lnTo>
                    <a:pt x="0" y="16199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5" name="Полилиния: фигура 401">
              <a:extLst>
                <a:ext uri="{FF2B5EF4-FFF2-40B4-BE49-F238E27FC236}">
                  <a16:creationId xmlns="" xmlns:a16="http://schemas.microsoft.com/office/drawing/2014/main" id="{29903E0A-62B6-49DA-9772-FD865AA865C1}"/>
                </a:ext>
              </a:extLst>
            </p:cNvPr>
            <p:cNvSpPr/>
            <p:nvPr/>
          </p:nvSpPr>
          <p:spPr>
            <a:xfrm>
              <a:off x="6526520" y="5580674"/>
              <a:ext cx="71439" cy="16206"/>
            </a:xfrm>
            <a:custGeom>
              <a:avLst/>
              <a:gdLst>
                <a:gd name="connsiteX0" fmla="*/ 71440 w 71439"/>
                <a:gd name="connsiteY0" fmla="*/ 16207 h 16207"/>
                <a:gd name="connsiteX1" fmla="*/ 0 w 71439"/>
                <a:gd name="connsiteY1" fmla="*/ 16207 h 16207"/>
                <a:gd name="connsiteX2" fmla="*/ 0 w 71439"/>
                <a:gd name="connsiteY2" fmla="*/ 0 h 16207"/>
                <a:gd name="connsiteX3" fmla="*/ 71440 w 71439"/>
                <a:gd name="connsiteY3" fmla="*/ 0 h 1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7">
                  <a:moveTo>
                    <a:pt x="71440" y="16207"/>
                  </a:moveTo>
                  <a:lnTo>
                    <a:pt x="0" y="16207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6" name="Полилиния: фигура 402">
              <a:extLst>
                <a:ext uri="{FF2B5EF4-FFF2-40B4-BE49-F238E27FC236}">
                  <a16:creationId xmlns="" xmlns:a16="http://schemas.microsoft.com/office/drawing/2014/main" id="{047C2146-D4F2-469E-860D-7431D5C188C7}"/>
                </a:ext>
              </a:extLst>
            </p:cNvPr>
            <p:cNvSpPr/>
            <p:nvPr/>
          </p:nvSpPr>
          <p:spPr>
            <a:xfrm>
              <a:off x="6526520" y="5622080"/>
              <a:ext cx="71439" cy="16204"/>
            </a:xfrm>
            <a:custGeom>
              <a:avLst/>
              <a:gdLst>
                <a:gd name="connsiteX0" fmla="*/ 71440 w 71439"/>
                <a:gd name="connsiteY0" fmla="*/ 16205 h 16204"/>
                <a:gd name="connsiteX1" fmla="*/ 0 w 71439"/>
                <a:gd name="connsiteY1" fmla="*/ 16205 h 16204"/>
                <a:gd name="connsiteX2" fmla="*/ 0 w 71439"/>
                <a:gd name="connsiteY2" fmla="*/ 0 h 16204"/>
                <a:gd name="connsiteX3" fmla="*/ 71440 w 71439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9" h="16204">
                  <a:moveTo>
                    <a:pt x="71440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714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7" name="Полилиния: фигура 403">
              <a:extLst>
                <a:ext uri="{FF2B5EF4-FFF2-40B4-BE49-F238E27FC236}">
                  <a16:creationId xmlns="" xmlns:a16="http://schemas.microsoft.com/office/drawing/2014/main" id="{9D57F65E-784B-477C-B468-F1F9C7C36C29}"/>
                </a:ext>
              </a:extLst>
            </p:cNvPr>
            <p:cNvSpPr/>
            <p:nvPr/>
          </p:nvSpPr>
          <p:spPr>
            <a:xfrm>
              <a:off x="5794188" y="5622080"/>
              <a:ext cx="99646" cy="16204"/>
            </a:xfrm>
            <a:custGeom>
              <a:avLst/>
              <a:gdLst>
                <a:gd name="connsiteX0" fmla="*/ 99645 w 99645"/>
                <a:gd name="connsiteY0" fmla="*/ 16205 h 16204"/>
                <a:gd name="connsiteX1" fmla="*/ 0 w 99645"/>
                <a:gd name="connsiteY1" fmla="*/ 16205 h 16204"/>
                <a:gd name="connsiteX2" fmla="*/ 0 w 99645"/>
                <a:gd name="connsiteY2" fmla="*/ 0 h 16204"/>
                <a:gd name="connsiteX3" fmla="*/ 99645 w 99645"/>
                <a:gd name="connsiteY3" fmla="*/ 0 h 1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45" h="16204">
                  <a:moveTo>
                    <a:pt x="99645" y="16205"/>
                  </a:moveTo>
                  <a:lnTo>
                    <a:pt x="0" y="16205"/>
                  </a:lnTo>
                  <a:lnTo>
                    <a:pt x="0" y="0"/>
                  </a:lnTo>
                  <a:lnTo>
                    <a:pt x="9964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8" name="Полилиния: фигура 404">
              <a:extLst>
                <a:ext uri="{FF2B5EF4-FFF2-40B4-BE49-F238E27FC236}">
                  <a16:creationId xmlns="" xmlns:a16="http://schemas.microsoft.com/office/drawing/2014/main" id="{D1EBCD72-5AF7-4DB4-8B2B-AC56065D9F6E}"/>
                </a:ext>
              </a:extLst>
            </p:cNvPr>
            <p:cNvSpPr/>
            <p:nvPr/>
          </p:nvSpPr>
          <p:spPr>
            <a:xfrm>
              <a:off x="5092459" y="5330048"/>
              <a:ext cx="1505501" cy="25933"/>
            </a:xfrm>
            <a:custGeom>
              <a:avLst/>
              <a:gdLst>
                <a:gd name="connsiteX0" fmla="*/ 1505502 w 1505501"/>
                <a:gd name="connsiteY0" fmla="*/ 25934 h 25934"/>
                <a:gd name="connsiteX1" fmla="*/ 0 w 1505501"/>
                <a:gd name="connsiteY1" fmla="*/ 25934 h 25934"/>
                <a:gd name="connsiteX2" fmla="*/ 0 w 1505501"/>
                <a:gd name="connsiteY2" fmla="*/ 0 h 25934"/>
                <a:gd name="connsiteX3" fmla="*/ 1505502 w 1505501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05501" h="25934">
                  <a:moveTo>
                    <a:pt x="1505502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150550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9" name="Полилиния: фигура 405">
              <a:extLst>
                <a:ext uri="{FF2B5EF4-FFF2-40B4-BE49-F238E27FC236}">
                  <a16:creationId xmlns="" xmlns:a16="http://schemas.microsoft.com/office/drawing/2014/main" id="{0875CAF4-AB6B-41B6-A7C5-B1AF27DDCACA}"/>
                </a:ext>
              </a:extLst>
            </p:cNvPr>
            <p:cNvSpPr/>
            <p:nvPr/>
          </p:nvSpPr>
          <p:spPr>
            <a:xfrm>
              <a:off x="5609302" y="4841288"/>
              <a:ext cx="19804" cy="68115"/>
            </a:xfrm>
            <a:custGeom>
              <a:avLst/>
              <a:gdLst>
                <a:gd name="connsiteX0" fmla="*/ 19803 w 19803"/>
                <a:gd name="connsiteY0" fmla="*/ 68115 h 68114"/>
                <a:gd name="connsiteX1" fmla="*/ 0 w 19803"/>
                <a:gd name="connsiteY1" fmla="*/ 68115 h 68114"/>
                <a:gd name="connsiteX2" fmla="*/ 0 w 19803"/>
                <a:gd name="connsiteY2" fmla="*/ 0 h 68114"/>
                <a:gd name="connsiteX3" fmla="*/ 19803 w 19803"/>
                <a:gd name="connsiteY3" fmla="*/ 0 h 6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3" h="68114">
                  <a:moveTo>
                    <a:pt x="19803" y="68115"/>
                  </a:moveTo>
                  <a:lnTo>
                    <a:pt x="0" y="68115"/>
                  </a:lnTo>
                  <a:lnTo>
                    <a:pt x="0" y="0"/>
                  </a:lnTo>
                  <a:lnTo>
                    <a:pt x="1980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0" name="Полилиния: фигура 406">
              <a:extLst>
                <a:ext uri="{FF2B5EF4-FFF2-40B4-BE49-F238E27FC236}">
                  <a16:creationId xmlns="" xmlns:a16="http://schemas.microsoft.com/office/drawing/2014/main" id="{70FCB112-DF51-467E-BD9C-20D5A9806605}"/>
                </a:ext>
              </a:extLst>
            </p:cNvPr>
            <p:cNvSpPr/>
            <p:nvPr/>
          </p:nvSpPr>
          <p:spPr>
            <a:xfrm>
              <a:off x="5609302" y="4954216"/>
              <a:ext cx="19804" cy="68115"/>
            </a:xfrm>
            <a:custGeom>
              <a:avLst/>
              <a:gdLst>
                <a:gd name="connsiteX0" fmla="*/ 19803 w 19803"/>
                <a:gd name="connsiteY0" fmla="*/ 68115 h 68114"/>
                <a:gd name="connsiteX1" fmla="*/ 0 w 19803"/>
                <a:gd name="connsiteY1" fmla="*/ 68115 h 68114"/>
                <a:gd name="connsiteX2" fmla="*/ 0 w 19803"/>
                <a:gd name="connsiteY2" fmla="*/ 0 h 68114"/>
                <a:gd name="connsiteX3" fmla="*/ 19803 w 19803"/>
                <a:gd name="connsiteY3" fmla="*/ 0 h 6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3" h="68114">
                  <a:moveTo>
                    <a:pt x="19803" y="68115"/>
                  </a:moveTo>
                  <a:lnTo>
                    <a:pt x="0" y="68115"/>
                  </a:lnTo>
                  <a:lnTo>
                    <a:pt x="0" y="0"/>
                  </a:lnTo>
                  <a:lnTo>
                    <a:pt x="1980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1" name="Полилиния: фигура 407">
              <a:extLst>
                <a:ext uri="{FF2B5EF4-FFF2-40B4-BE49-F238E27FC236}">
                  <a16:creationId xmlns="" xmlns:a16="http://schemas.microsoft.com/office/drawing/2014/main" id="{9730843B-366C-4AB9-91A4-5A154E807DB1}"/>
                </a:ext>
              </a:extLst>
            </p:cNvPr>
            <p:cNvSpPr/>
            <p:nvPr/>
          </p:nvSpPr>
          <p:spPr>
            <a:xfrm>
              <a:off x="5686737" y="4841274"/>
              <a:ext cx="39619" cy="22757"/>
            </a:xfrm>
            <a:custGeom>
              <a:avLst/>
              <a:gdLst>
                <a:gd name="connsiteX0" fmla="*/ 39619 w 39619"/>
                <a:gd name="connsiteY0" fmla="*/ 22758 h 22758"/>
                <a:gd name="connsiteX1" fmla="*/ 0 w 39619"/>
                <a:gd name="connsiteY1" fmla="*/ 22758 h 22758"/>
                <a:gd name="connsiteX2" fmla="*/ 0 w 39619"/>
                <a:gd name="connsiteY2" fmla="*/ 0 h 22758"/>
                <a:gd name="connsiteX3" fmla="*/ 39619 w 39619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58">
                  <a:moveTo>
                    <a:pt x="39619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2" name="Полилиния: фигура 408">
              <a:extLst>
                <a:ext uri="{FF2B5EF4-FFF2-40B4-BE49-F238E27FC236}">
                  <a16:creationId xmlns="" xmlns:a16="http://schemas.microsoft.com/office/drawing/2014/main" id="{23579226-CDC9-49A8-BBE0-13751F86CAE8}"/>
                </a:ext>
              </a:extLst>
            </p:cNvPr>
            <p:cNvSpPr/>
            <p:nvPr/>
          </p:nvSpPr>
          <p:spPr>
            <a:xfrm>
              <a:off x="5686737" y="4888610"/>
              <a:ext cx="39619" cy="22760"/>
            </a:xfrm>
            <a:custGeom>
              <a:avLst/>
              <a:gdLst>
                <a:gd name="connsiteX0" fmla="*/ 39619 w 39619"/>
                <a:gd name="connsiteY0" fmla="*/ 22761 h 22760"/>
                <a:gd name="connsiteX1" fmla="*/ 0 w 39619"/>
                <a:gd name="connsiteY1" fmla="*/ 22761 h 22760"/>
                <a:gd name="connsiteX2" fmla="*/ 0 w 39619"/>
                <a:gd name="connsiteY2" fmla="*/ 0 h 22760"/>
                <a:gd name="connsiteX3" fmla="*/ 39619 w 39619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60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3" name="Полилиния: фигура 409">
              <a:extLst>
                <a:ext uri="{FF2B5EF4-FFF2-40B4-BE49-F238E27FC236}">
                  <a16:creationId xmlns="" xmlns:a16="http://schemas.microsoft.com/office/drawing/2014/main" id="{1016019B-B358-4EAA-B654-BD31AEE69D0C}"/>
                </a:ext>
              </a:extLst>
            </p:cNvPr>
            <p:cNvSpPr/>
            <p:nvPr/>
          </p:nvSpPr>
          <p:spPr>
            <a:xfrm>
              <a:off x="5686737" y="4935938"/>
              <a:ext cx="39619" cy="22767"/>
            </a:xfrm>
            <a:custGeom>
              <a:avLst/>
              <a:gdLst>
                <a:gd name="connsiteX0" fmla="*/ 39619 w 39619"/>
                <a:gd name="connsiteY0" fmla="*/ 22767 h 22766"/>
                <a:gd name="connsiteX1" fmla="*/ 0 w 39619"/>
                <a:gd name="connsiteY1" fmla="*/ 22767 h 22766"/>
                <a:gd name="connsiteX2" fmla="*/ 0 w 39619"/>
                <a:gd name="connsiteY2" fmla="*/ 0 h 22766"/>
                <a:gd name="connsiteX3" fmla="*/ 39619 w 39619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66">
                  <a:moveTo>
                    <a:pt x="39619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4" name="Полилиния: фигура 410">
              <a:extLst>
                <a:ext uri="{FF2B5EF4-FFF2-40B4-BE49-F238E27FC236}">
                  <a16:creationId xmlns="" xmlns:a16="http://schemas.microsoft.com/office/drawing/2014/main" id="{5E57C621-973C-4EA5-9A12-E9D6063FF6B0}"/>
                </a:ext>
              </a:extLst>
            </p:cNvPr>
            <p:cNvSpPr/>
            <p:nvPr/>
          </p:nvSpPr>
          <p:spPr>
            <a:xfrm>
              <a:off x="5686737" y="4983261"/>
              <a:ext cx="39619" cy="22762"/>
            </a:xfrm>
            <a:custGeom>
              <a:avLst/>
              <a:gdLst>
                <a:gd name="connsiteX0" fmla="*/ 39619 w 39619"/>
                <a:gd name="connsiteY0" fmla="*/ 22761 h 22761"/>
                <a:gd name="connsiteX1" fmla="*/ 0 w 39619"/>
                <a:gd name="connsiteY1" fmla="*/ 22761 h 22761"/>
                <a:gd name="connsiteX2" fmla="*/ 0 w 39619"/>
                <a:gd name="connsiteY2" fmla="*/ 0 h 22761"/>
                <a:gd name="connsiteX3" fmla="*/ 39619 w 39619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9" h="22761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5" name="Полилиния: фигура 411">
              <a:extLst>
                <a:ext uri="{FF2B5EF4-FFF2-40B4-BE49-F238E27FC236}">
                  <a16:creationId xmlns="" xmlns:a16="http://schemas.microsoft.com/office/drawing/2014/main" id="{D522E26C-490C-40C5-AF6A-8FC4F68B42BB}"/>
                </a:ext>
              </a:extLst>
            </p:cNvPr>
            <p:cNvSpPr/>
            <p:nvPr/>
          </p:nvSpPr>
          <p:spPr>
            <a:xfrm>
              <a:off x="5755164" y="4841274"/>
              <a:ext cx="19813" cy="22757"/>
            </a:xfrm>
            <a:custGeom>
              <a:avLst/>
              <a:gdLst>
                <a:gd name="connsiteX0" fmla="*/ 19812 w 19812"/>
                <a:gd name="connsiteY0" fmla="*/ 22758 h 22758"/>
                <a:gd name="connsiteX1" fmla="*/ 0 w 19812"/>
                <a:gd name="connsiteY1" fmla="*/ 22758 h 22758"/>
                <a:gd name="connsiteX2" fmla="*/ 0 w 19812"/>
                <a:gd name="connsiteY2" fmla="*/ 0 h 22758"/>
                <a:gd name="connsiteX3" fmla="*/ 19812 w 19812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" name="Полилиния: фигура 412">
              <a:extLst>
                <a:ext uri="{FF2B5EF4-FFF2-40B4-BE49-F238E27FC236}">
                  <a16:creationId xmlns="" xmlns:a16="http://schemas.microsoft.com/office/drawing/2014/main" id="{01411920-838D-44D5-9825-8EA65EF2CD05}"/>
                </a:ext>
              </a:extLst>
            </p:cNvPr>
            <p:cNvSpPr/>
            <p:nvPr/>
          </p:nvSpPr>
          <p:spPr>
            <a:xfrm>
              <a:off x="5755164" y="4888610"/>
              <a:ext cx="19813" cy="22760"/>
            </a:xfrm>
            <a:custGeom>
              <a:avLst/>
              <a:gdLst>
                <a:gd name="connsiteX0" fmla="*/ 19812 w 19812"/>
                <a:gd name="connsiteY0" fmla="*/ 22761 h 22760"/>
                <a:gd name="connsiteX1" fmla="*/ 0 w 19812"/>
                <a:gd name="connsiteY1" fmla="*/ 22761 h 22760"/>
                <a:gd name="connsiteX2" fmla="*/ 0 w 19812"/>
                <a:gd name="connsiteY2" fmla="*/ 0 h 22760"/>
                <a:gd name="connsiteX3" fmla="*/ 19812 w 19812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0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7" name="Полилиния: фигура 413">
              <a:extLst>
                <a:ext uri="{FF2B5EF4-FFF2-40B4-BE49-F238E27FC236}">
                  <a16:creationId xmlns="" xmlns:a16="http://schemas.microsoft.com/office/drawing/2014/main" id="{C09760EF-139D-4FDC-9213-2978D3871070}"/>
                </a:ext>
              </a:extLst>
            </p:cNvPr>
            <p:cNvSpPr/>
            <p:nvPr/>
          </p:nvSpPr>
          <p:spPr>
            <a:xfrm>
              <a:off x="5755164" y="4935938"/>
              <a:ext cx="19813" cy="22767"/>
            </a:xfrm>
            <a:custGeom>
              <a:avLst/>
              <a:gdLst>
                <a:gd name="connsiteX0" fmla="*/ 19812 w 19812"/>
                <a:gd name="connsiteY0" fmla="*/ 22767 h 22766"/>
                <a:gd name="connsiteX1" fmla="*/ 0 w 19812"/>
                <a:gd name="connsiteY1" fmla="*/ 22767 h 22766"/>
                <a:gd name="connsiteX2" fmla="*/ 0 w 19812"/>
                <a:gd name="connsiteY2" fmla="*/ 0 h 22766"/>
                <a:gd name="connsiteX3" fmla="*/ 19812 w 19812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6">
                  <a:moveTo>
                    <a:pt x="19812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8" name="Полилиния: фигура 414">
              <a:extLst>
                <a:ext uri="{FF2B5EF4-FFF2-40B4-BE49-F238E27FC236}">
                  <a16:creationId xmlns="" xmlns:a16="http://schemas.microsoft.com/office/drawing/2014/main" id="{0DB1DB03-AFDE-43A6-BA9E-04F8D3B64024}"/>
                </a:ext>
              </a:extLst>
            </p:cNvPr>
            <p:cNvSpPr/>
            <p:nvPr/>
          </p:nvSpPr>
          <p:spPr>
            <a:xfrm>
              <a:off x="5755164" y="4983261"/>
              <a:ext cx="19813" cy="22762"/>
            </a:xfrm>
            <a:custGeom>
              <a:avLst/>
              <a:gdLst>
                <a:gd name="connsiteX0" fmla="*/ 19812 w 19812"/>
                <a:gd name="connsiteY0" fmla="*/ 22761 h 22761"/>
                <a:gd name="connsiteX1" fmla="*/ 0 w 19812"/>
                <a:gd name="connsiteY1" fmla="*/ 22761 h 22761"/>
                <a:gd name="connsiteX2" fmla="*/ 0 w 19812"/>
                <a:gd name="connsiteY2" fmla="*/ 0 h 22761"/>
                <a:gd name="connsiteX3" fmla="*/ 19812 w 19812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1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9" name="Полилиния: фигура 415">
              <a:extLst>
                <a:ext uri="{FF2B5EF4-FFF2-40B4-BE49-F238E27FC236}">
                  <a16:creationId xmlns="" xmlns:a16="http://schemas.microsoft.com/office/drawing/2014/main" id="{377F0633-5195-47A6-A475-BB41BD5A3A7A}"/>
                </a:ext>
              </a:extLst>
            </p:cNvPr>
            <p:cNvSpPr/>
            <p:nvPr/>
          </p:nvSpPr>
          <p:spPr>
            <a:xfrm>
              <a:off x="5794783" y="4841274"/>
              <a:ext cx="19813" cy="22757"/>
            </a:xfrm>
            <a:custGeom>
              <a:avLst/>
              <a:gdLst>
                <a:gd name="connsiteX0" fmla="*/ 19812 w 19812"/>
                <a:gd name="connsiteY0" fmla="*/ 22758 h 22758"/>
                <a:gd name="connsiteX1" fmla="*/ 0 w 19812"/>
                <a:gd name="connsiteY1" fmla="*/ 22758 h 22758"/>
                <a:gd name="connsiteX2" fmla="*/ 0 w 19812"/>
                <a:gd name="connsiteY2" fmla="*/ 0 h 22758"/>
                <a:gd name="connsiteX3" fmla="*/ 19812 w 19812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0" name="Полилиния: фигура 416">
              <a:extLst>
                <a:ext uri="{FF2B5EF4-FFF2-40B4-BE49-F238E27FC236}">
                  <a16:creationId xmlns="" xmlns:a16="http://schemas.microsoft.com/office/drawing/2014/main" id="{D1EA2583-5154-4060-883E-31BA78927CAB}"/>
                </a:ext>
              </a:extLst>
            </p:cNvPr>
            <p:cNvSpPr/>
            <p:nvPr/>
          </p:nvSpPr>
          <p:spPr>
            <a:xfrm>
              <a:off x="5794783" y="4888610"/>
              <a:ext cx="19813" cy="22760"/>
            </a:xfrm>
            <a:custGeom>
              <a:avLst/>
              <a:gdLst>
                <a:gd name="connsiteX0" fmla="*/ 19812 w 19812"/>
                <a:gd name="connsiteY0" fmla="*/ 22761 h 22760"/>
                <a:gd name="connsiteX1" fmla="*/ 0 w 19812"/>
                <a:gd name="connsiteY1" fmla="*/ 22761 h 22760"/>
                <a:gd name="connsiteX2" fmla="*/ 0 w 19812"/>
                <a:gd name="connsiteY2" fmla="*/ 0 h 22760"/>
                <a:gd name="connsiteX3" fmla="*/ 19812 w 19812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0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1" name="Полилиния: фигура 417">
              <a:extLst>
                <a:ext uri="{FF2B5EF4-FFF2-40B4-BE49-F238E27FC236}">
                  <a16:creationId xmlns="" xmlns:a16="http://schemas.microsoft.com/office/drawing/2014/main" id="{895ADA6E-9BC8-4CDC-9479-B8A1F527C955}"/>
                </a:ext>
              </a:extLst>
            </p:cNvPr>
            <p:cNvSpPr/>
            <p:nvPr/>
          </p:nvSpPr>
          <p:spPr>
            <a:xfrm>
              <a:off x="5794783" y="4935938"/>
              <a:ext cx="19813" cy="22767"/>
            </a:xfrm>
            <a:custGeom>
              <a:avLst/>
              <a:gdLst>
                <a:gd name="connsiteX0" fmla="*/ 19812 w 19812"/>
                <a:gd name="connsiteY0" fmla="*/ 22767 h 22766"/>
                <a:gd name="connsiteX1" fmla="*/ 0 w 19812"/>
                <a:gd name="connsiteY1" fmla="*/ 22767 h 22766"/>
                <a:gd name="connsiteX2" fmla="*/ 0 w 19812"/>
                <a:gd name="connsiteY2" fmla="*/ 0 h 22766"/>
                <a:gd name="connsiteX3" fmla="*/ 19812 w 19812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6">
                  <a:moveTo>
                    <a:pt x="19812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2" name="Полилиния: фигура 418">
              <a:extLst>
                <a:ext uri="{FF2B5EF4-FFF2-40B4-BE49-F238E27FC236}">
                  <a16:creationId xmlns="" xmlns:a16="http://schemas.microsoft.com/office/drawing/2014/main" id="{0E551029-05FD-452D-ABD2-B078CBE5B3C2}"/>
                </a:ext>
              </a:extLst>
            </p:cNvPr>
            <p:cNvSpPr/>
            <p:nvPr/>
          </p:nvSpPr>
          <p:spPr>
            <a:xfrm>
              <a:off x="5794783" y="4983261"/>
              <a:ext cx="19813" cy="22762"/>
            </a:xfrm>
            <a:custGeom>
              <a:avLst/>
              <a:gdLst>
                <a:gd name="connsiteX0" fmla="*/ 19812 w 19812"/>
                <a:gd name="connsiteY0" fmla="*/ 22761 h 22761"/>
                <a:gd name="connsiteX1" fmla="*/ 0 w 19812"/>
                <a:gd name="connsiteY1" fmla="*/ 22761 h 22761"/>
                <a:gd name="connsiteX2" fmla="*/ 0 w 19812"/>
                <a:gd name="connsiteY2" fmla="*/ 0 h 22761"/>
                <a:gd name="connsiteX3" fmla="*/ 19812 w 19812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" h="22761">
                  <a:moveTo>
                    <a:pt x="19812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3" name="Полилиния: фигура 419">
              <a:extLst>
                <a:ext uri="{FF2B5EF4-FFF2-40B4-BE49-F238E27FC236}">
                  <a16:creationId xmlns="" xmlns:a16="http://schemas.microsoft.com/office/drawing/2014/main" id="{0827DFC3-3CEF-44E3-9C18-DA69D19769A7}"/>
                </a:ext>
              </a:extLst>
            </p:cNvPr>
            <p:cNvSpPr/>
            <p:nvPr/>
          </p:nvSpPr>
          <p:spPr>
            <a:xfrm>
              <a:off x="6027995" y="4952158"/>
              <a:ext cx="39619" cy="22762"/>
            </a:xfrm>
            <a:custGeom>
              <a:avLst/>
              <a:gdLst>
                <a:gd name="connsiteX0" fmla="*/ 39619 w 39618"/>
                <a:gd name="connsiteY0" fmla="*/ 22761 h 22761"/>
                <a:gd name="connsiteX1" fmla="*/ 0 w 39618"/>
                <a:gd name="connsiteY1" fmla="*/ 22761 h 22761"/>
                <a:gd name="connsiteX2" fmla="*/ 0 w 39618"/>
                <a:gd name="connsiteY2" fmla="*/ 0 h 22761"/>
                <a:gd name="connsiteX3" fmla="*/ 39619 w 39618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8" h="22761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4" name="Полилиния: фигура 420">
              <a:extLst>
                <a:ext uri="{FF2B5EF4-FFF2-40B4-BE49-F238E27FC236}">
                  <a16:creationId xmlns="" xmlns:a16="http://schemas.microsoft.com/office/drawing/2014/main" id="{950FFDD5-CB49-44B3-8712-47DFED3F7921}"/>
                </a:ext>
              </a:extLst>
            </p:cNvPr>
            <p:cNvSpPr/>
            <p:nvPr/>
          </p:nvSpPr>
          <p:spPr>
            <a:xfrm>
              <a:off x="6027995" y="4999485"/>
              <a:ext cx="39619" cy="22762"/>
            </a:xfrm>
            <a:custGeom>
              <a:avLst/>
              <a:gdLst>
                <a:gd name="connsiteX0" fmla="*/ 39619 w 39618"/>
                <a:gd name="connsiteY0" fmla="*/ 22761 h 22761"/>
                <a:gd name="connsiteX1" fmla="*/ 0 w 39618"/>
                <a:gd name="connsiteY1" fmla="*/ 22761 h 22761"/>
                <a:gd name="connsiteX2" fmla="*/ 0 w 39618"/>
                <a:gd name="connsiteY2" fmla="*/ 0 h 22761"/>
                <a:gd name="connsiteX3" fmla="*/ 39619 w 39618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8" h="22761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5" name="Полилиния: фигура 421">
              <a:extLst>
                <a:ext uri="{FF2B5EF4-FFF2-40B4-BE49-F238E27FC236}">
                  <a16:creationId xmlns="" xmlns:a16="http://schemas.microsoft.com/office/drawing/2014/main" id="{D9AC8E0C-8BF0-431E-97D3-9CB3EB2B22D2}"/>
                </a:ext>
              </a:extLst>
            </p:cNvPr>
            <p:cNvSpPr/>
            <p:nvPr/>
          </p:nvSpPr>
          <p:spPr>
            <a:xfrm>
              <a:off x="6027995" y="5046808"/>
              <a:ext cx="39619" cy="22760"/>
            </a:xfrm>
            <a:custGeom>
              <a:avLst/>
              <a:gdLst>
                <a:gd name="connsiteX0" fmla="*/ 39619 w 39618"/>
                <a:gd name="connsiteY0" fmla="*/ 22761 h 22760"/>
                <a:gd name="connsiteX1" fmla="*/ 0 w 39618"/>
                <a:gd name="connsiteY1" fmla="*/ 22761 h 22760"/>
                <a:gd name="connsiteX2" fmla="*/ 0 w 39618"/>
                <a:gd name="connsiteY2" fmla="*/ 0 h 22760"/>
                <a:gd name="connsiteX3" fmla="*/ 39619 w 39618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18" h="22760">
                  <a:moveTo>
                    <a:pt x="3961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3961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6" name="Полилиния: фигура 422">
              <a:extLst>
                <a:ext uri="{FF2B5EF4-FFF2-40B4-BE49-F238E27FC236}">
                  <a16:creationId xmlns="" xmlns:a16="http://schemas.microsoft.com/office/drawing/2014/main" id="{F1B38139-60C8-4C9C-8188-95039214302B}"/>
                </a:ext>
              </a:extLst>
            </p:cNvPr>
            <p:cNvSpPr/>
            <p:nvPr/>
          </p:nvSpPr>
          <p:spPr>
            <a:xfrm>
              <a:off x="6096422" y="4952158"/>
              <a:ext cx="19806" cy="22762"/>
            </a:xfrm>
            <a:custGeom>
              <a:avLst/>
              <a:gdLst>
                <a:gd name="connsiteX0" fmla="*/ 19806 w 19806"/>
                <a:gd name="connsiteY0" fmla="*/ 22761 h 22761"/>
                <a:gd name="connsiteX1" fmla="*/ 0 w 19806"/>
                <a:gd name="connsiteY1" fmla="*/ 22761 h 22761"/>
                <a:gd name="connsiteX2" fmla="*/ 0 w 19806"/>
                <a:gd name="connsiteY2" fmla="*/ 0 h 22761"/>
                <a:gd name="connsiteX3" fmla="*/ 19806 w 19806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1">
                  <a:moveTo>
                    <a:pt x="19806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7" name="Полилиния: фигура 423">
              <a:extLst>
                <a:ext uri="{FF2B5EF4-FFF2-40B4-BE49-F238E27FC236}">
                  <a16:creationId xmlns="" xmlns:a16="http://schemas.microsoft.com/office/drawing/2014/main" id="{E59D501D-D5E7-432D-AB31-08024C7A76D4}"/>
                </a:ext>
              </a:extLst>
            </p:cNvPr>
            <p:cNvSpPr/>
            <p:nvPr/>
          </p:nvSpPr>
          <p:spPr>
            <a:xfrm>
              <a:off x="6096422" y="4999485"/>
              <a:ext cx="19806" cy="22762"/>
            </a:xfrm>
            <a:custGeom>
              <a:avLst/>
              <a:gdLst>
                <a:gd name="connsiteX0" fmla="*/ 19806 w 19806"/>
                <a:gd name="connsiteY0" fmla="*/ 22761 h 22761"/>
                <a:gd name="connsiteX1" fmla="*/ 0 w 19806"/>
                <a:gd name="connsiteY1" fmla="*/ 22761 h 22761"/>
                <a:gd name="connsiteX2" fmla="*/ 0 w 19806"/>
                <a:gd name="connsiteY2" fmla="*/ 0 h 22761"/>
                <a:gd name="connsiteX3" fmla="*/ 19806 w 19806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1">
                  <a:moveTo>
                    <a:pt x="19806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8" name="Полилиния: фигура 424">
              <a:extLst>
                <a:ext uri="{FF2B5EF4-FFF2-40B4-BE49-F238E27FC236}">
                  <a16:creationId xmlns="" xmlns:a16="http://schemas.microsoft.com/office/drawing/2014/main" id="{C52AF16B-BFC3-4A25-AC03-8493462FE311}"/>
                </a:ext>
              </a:extLst>
            </p:cNvPr>
            <p:cNvSpPr/>
            <p:nvPr/>
          </p:nvSpPr>
          <p:spPr>
            <a:xfrm>
              <a:off x="6096422" y="5046808"/>
              <a:ext cx="19806" cy="22760"/>
            </a:xfrm>
            <a:custGeom>
              <a:avLst/>
              <a:gdLst>
                <a:gd name="connsiteX0" fmla="*/ 19806 w 19806"/>
                <a:gd name="connsiteY0" fmla="*/ 22761 h 22760"/>
                <a:gd name="connsiteX1" fmla="*/ 0 w 19806"/>
                <a:gd name="connsiteY1" fmla="*/ 22761 h 22760"/>
                <a:gd name="connsiteX2" fmla="*/ 0 w 19806"/>
                <a:gd name="connsiteY2" fmla="*/ 0 h 22760"/>
                <a:gd name="connsiteX3" fmla="*/ 19806 w 19806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0">
                  <a:moveTo>
                    <a:pt x="19806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9" name="Полилиния: фигура 425">
              <a:extLst>
                <a:ext uri="{FF2B5EF4-FFF2-40B4-BE49-F238E27FC236}">
                  <a16:creationId xmlns="" xmlns:a16="http://schemas.microsoft.com/office/drawing/2014/main" id="{5780761A-546D-4297-A077-4046B910BBCE}"/>
                </a:ext>
              </a:extLst>
            </p:cNvPr>
            <p:cNvSpPr/>
            <p:nvPr/>
          </p:nvSpPr>
          <p:spPr>
            <a:xfrm>
              <a:off x="5943646" y="4952158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0" name="Полилиния: фигура 426">
              <a:extLst>
                <a:ext uri="{FF2B5EF4-FFF2-40B4-BE49-F238E27FC236}">
                  <a16:creationId xmlns="" xmlns:a16="http://schemas.microsoft.com/office/drawing/2014/main" id="{108BA45E-CF45-451F-B2D2-F48F22286BEE}"/>
                </a:ext>
              </a:extLst>
            </p:cNvPr>
            <p:cNvSpPr/>
            <p:nvPr/>
          </p:nvSpPr>
          <p:spPr>
            <a:xfrm>
              <a:off x="5943646" y="4999485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1" name="Полилиния: фигура 427">
              <a:extLst>
                <a:ext uri="{FF2B5EF4-FFF2-40B4-BE49-F238E27FC236}">
                  <a16:creationId xmlns="" xmlns:a16="http://schemas.microsoft.com/office/drawing/2014/main" id="{4023DA9F-9F38-44F5-B1E0-3F997ADB1E61}"/>
                </a:ext>
              </a:extLst>
            </p:cNvPr>
            <p:cNvSpPr/>
            <p:nvPr/>
          </p:nvSpPr>
          <p:spPr>
            <a:xfrm>
              <a:off x="6096422" y="5094133"/>
              <a:ext cx="19806" cy="22767"/>
            </a:xfrm>
            <a:custGeom>
              <a:avLst/>
              <a:gdLst>
                <a:gd name="connsiteX0" fmla="*/ 19806 w 19806"/>
                <a:gd name="connsiteY0" fmla="*/ 22767 h 22766"/>
                <a:gd name="connsiteX1" fmla="*/ 0 w 19806"/>
                <a:gd name="connsiteY1" fmla="*/ 22767 h 22766"/>
                <a:gd name="connsiteX2" fmla="*/ 0 w 19806"/>
                <a:gd name="connsiteY2" fmla="*/ 0 h 22766"/>
                <a:gd name="connsiteX3" fmla="*/ 19806 w 19806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" h="22766">
                  <a:moveTo>
                    <a:pt x="19806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0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2" name="Полилиния: фигура 428">
              <a:extLst>
                <a:ext uri="{FF2B5EF4-FFF2-40B4-BE49-F238E27FC236}">
                  <a16:creationId xmlns="" xmlns:a16="http://schemas.microsoft.com/office/drawing/2014/main" id="{0222A530-99A5-43DF-BA9C-07C13801551C}"/>
                </a:ext>
              </a:extLst>
            </p:cNvPr>
            <p:cNvSpPr/>
            <p:nvPr/>
          </p:nvSpPr>
          <p:spPr>
            <a:xfrm>
              <a:off x="6136041" y="4952158"/>
              <a:ext cx="19813" cy="22762"/>
            </a:xfrm>
            <a:custGeom>
              <a:avLst/>
              <a:gdLst>
                <a:gd name="connsiteX0" fmla="*/ 19815 w 19814"/>
                <a:gd name="connsiteY0" fmla="*/ 22761 h 22761"/>
                <a:gd name="connsiteX1" fmla="*/ 0 w 19814"/>
                <a:gd name="connsiteY1" fmla="*/ 22761 h 22761"/>
                <a:gd name="connsiteX2" fmla="*/ 0 w 19814"/>
                <a:gd name="connsiteY2" fmla="*/ 0 h 22761"/>
                <a:gd name="connsiteX3" fmla="*/ 19815 w 19814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3" name="Полилиния: фигура 429">
              <a:extLst>
                <a:ext uri="{FF2B5EF4-FFF2-40B4-BE49-F238E27FC236}">
                  <a16:creationId xmlns="" xmlns:a16="http://schemas.microsoft.com/office/drawing/2014/main" id="{2103F148-D0D8-4071-9CB2-1BF5C12D84BF}"/>
                </a:ext>
              </a:extLst>
            </p:cNvPr>
            <p:cNvSpPr/>
            <p:nvPr/>
          </p:nvSpPr>
          <p:spPr>
            <a:xfrm>
              <a:off x="6136041" y="4999485"/>
              <a:ext cx="19813" cy="22762"/>
            </a:xfrm>
            <a:custGeom>
              <a:avLst/>
              <a:gdLst>
                <a:gd name="connsiteX0" fmla="*/ 19815 w 19814"/>
                <a:gd name="connsiteY0" fmla="*/ 22761 h 22761"/>
                <a:gd name="connsiteX1" fmla="*/ 0 w 19814"/>
                <a:gd name="connsiteY1" fmla="*/ 22761 h 22761"/>
                <a:gd name="connsiteX2" fmla="*/ 0 w 19814"/>
                <a:gd name="connsiteY2" fmla="*/ 0 h 22761"/>
                <a:gd name="connsiteX3" fmla="*/ 19815 w 19814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4" name="Полилиния: фигура 430">
              <a:extLst>
                <a:ext uri="{FF2B5EF4-FFF2-40B4-BE49-F238E27FC236}">
                  <a16:creationId xmlns="" xmlns:a16="http://schemas.microsoft.com/office/drawing/2014/main" id="{8034A318-AFF4-400E-8D78-99BB51079A4C}"/>
                </a:ext>
              </a:extLst>
            </p:cNvPr>
            <p:cNvSpPr/>
            <p:nvPr/>
          </p:nvSpPr>
          <p:spPr>
            <a:xfrm>
              <a:off x="6136041" y="5046808"/>
              <a:ext cx="19813" cy="22760"/>
            </a:xfrm>
            <a:custGeom>
              <a:avLst/>
              <a:gdLst>
                <a:gd name="connsiteX0" fmla="*/ 19815 w 19814"/>
                <a:gd name="connsiteY0" fmla="*/ 22761 h 22760"/>
                <a:gd name="connsiteX1" fmla="*/ 0 w 19814"/>
                <a:gd name="connsiteY1" fmla="*/ 22761 h 22760"/>
                <a:gd name="connsiteX2" fmla="*/ 0 w 19814"/>
                <a:gd name="connsiteY2" fmla="*/ 0 h 22760"/>
                <a:gd name="connsiteX3" fmla="*/ 19815 w 19814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0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5" name="Полилиния: фигура 431">
              <a:extLst>
                <a:ext uri="{FF2B5EF4-FFF2-40B4-BE49-F238E27FC236}">
                  <a16:creationId xmlns="" xmlns:a16="http://schemas.microsoft.com/office/drawing/2014/main" id="{27E538AC-2866-4588-876D-B7B5118961BF}"/>
                </a:ext>
              </a:extLst>
            </p:cNvPr>
            <p:cNvSpPr/>
            <p:nvPr/>
          </p:nvSpPr>
          <p:spPr>
            <a:xfrm>
              <a:off x="6136041" y="5094133"/>
              <a:ext cx="19813" cy="22767"/>
            </a:xfrm>
            <a:custGeom>
              <a:avLst/>
              <a:gdLst>
                <a:gd name="connsiteX0" fmla="*/ 19815 w 19814"/>
                <a:gd name="connsiteY0" fmla="*/ 22767 h 22766"/>
                <a:gd name="connsiteX1" fmla="*/ 0 w 19814"/>
                <a:gd name="connsiteY1" fmla="*/ 22767 h 22766"/>
                <a:gd name="connsiteX2" fmla="*/ 0 w 19814"/>
                <a:gd name="connsiteY2" fmla="*/ 0 h 22766"/>
                <a:gd name="connsiteX3" fmla="*/ 19815 w 19814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66">
                  <a:moveTo>
                    <a:pt x="19815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6" name="Полилиния: фигура 432">
              <a:extLst>
                <a:ext uri="{FF2B5EF4-FFF2-40B4-BE49-F238E27FC236}">
                  <a16:creationId xmlns="" xmlns:a16="http://schemas.microsoft.com/office/drawing/2014/main" id="{28C518B7-9255-40BA-AB62-2A2412765867}"/>
                </a:ext>
              </a:extLst>
            </p:cNvPr>
            <p:cNvSpPr/>
            <p:nvPr/>
          </p:nvSpPr>
          <p:spPr>
            <a:xfrm>
              <a:off x="6136041" y="5155380"/>
              <a:ext cx="19813" cy="22757"/>
            </a:xfrm>
            <a:custGeom>
              <a:avLst/>
              <a:gdLst>
                <a:gd name="connsiteX0" fmla="*/ 19815 w 19814"/>
                <a:gd name="connsiteY0" fmla="*/ 22758 h 22757"/>
                <a:gd name="connsiteX1" fmla="*/ 0 w 19814"/>
                <a:gd name="connsiteY1" fmla="*/ 22758 h 22757"/>
                <a:gd name="connsiteX2" fmla="*/ 0 w 19814"/>
                <a:gd name="connsiteY2" fmla="*/ 0 h 22757"/>
                <a:gd name="connsiteX3" fmla="*/ 19815 w 19814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7" name="Полилиния: фигура 433">
              <a:extLst>
                <a:ext uri="{FF2B5EF4-FFF2-40B4-BE49-F238E27FC236}">
                  <a16:creationId xmlns="" xmlns:a16="http://schemas.microsoft.com/office/drawing/2014/main" id="{9C3B835E-901A-4937-936E-CD654E7A2532}"/>
                </a:ext>
              </a:extLst>
            </p:cNvPr>
            <p:cNvSpPr/>
            <p:nvPr/>
          </p:nvSpPr>
          <p:spPr>
            <a:xfrm>
              <a:off x="6136041" y="5202703"/>
              <a:ext cx="19813" cy="22757"/>
            </a:xfrm>
            <a:custGeom>
              <a:avLst/>
              <a:gdLst>
                <a:gd name="connsiteX0" fmla="*/ 19815 w 19814"/>
                <a:gd name="connsiteY0" fmla="*/ 22758 h 22757"/>
                <a:gd name="connsiteX1" fmla="*/ 0 w 19814"/>
                <a:gd name="connsiteY1" fmla="*/ 22758 h 22757"/>
                <a:gd name="connsiteX2" fmla="*/ 0 w 19814"/>
                <a:gd name="connsiteY2" fmla="*/ 0 h 22757"/>
                <a:gd name="connsiteX3" fmla="*/ 19815 w 19814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4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8" name="Полилиния: фигура 434">
              <a:extLst>
                <a:ext uri="{FF2B5EF4-FFF2-40B4-BE49-F238E27FC236}">
                  <a16:creationId xmlns="" xmlns:a16="http://schemas.microsoft.com/office/drawing/2014/main" id="{0604A7FF-7C51-4FD5-95D5-94C3508EAAE4}"/>
                </a:ext>
              </a:extLst>
            </p:cNvPr>
            <p:cNvSpPr/>
            <p:nvPr/>
          </p:nvSpPr>
          <p:spPr>
            <a:xfrm>
              <a:off x="6255500" y="4952158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9" name="Полилиния: фигура 435">
              <a:extLst>
                <a:ext uri="{FF2B5EF4-FFF2-40B4-BE49-F238E27FC236}">
                  <a16:creationId xmlns="" xmlns:a16="http://schemas.microsoft.com/office/drawing/2014/main" id="{123C5A86-3D59-477A-A909-ED563D36A26E}"/>
                </a:ext>
              </a:extLst>
            </p:cNvPr>
            <p:cNvSpPr/>
            <p:nvPr/>
          </p:nvSpPr>
          <p:spPr>
            <a:xfrm>
              <a:off x="6255500" y="4999485"/>
              <a:ext cx="19815" cy="22762"/>
            </a:xfrm>
            <a:custGeom>
              <a:avLst/>
              <a:gdLst>
                <a:gd name="connsiteX0" fmla="*/ 19815 w 19815"/>
                <a:gd name="connsiteY0" fmla="*/ 22761 h 22761"/>
                <a:gd name="connsiteX1" fmla="*/ 0 w 19815"/>
                <a:gd name="connsiteY1" fmla="*/ 22761 h 22761"/>
                <a:gd name="connsiteX2" fmla="*/ 0 w 19815"/>
                <a:gd name="connsiteY2" fmla="*/ 0 h 22761"/>
                <a:gd name="connsiteX3" fmla="*/ 19815 w 19815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1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0" name="Полилиния: фигура 436">
              <a:extLst>
                <a:ext uri="{FF2B5EF4-FFF2-40B4-BE49-F238E27FC236}">
                  <a16:creationId xmlns="" xmlns:a16="http://schemas.microsoft.com/office/drawing/2014/main" id="{4A5D2C25-6CD8-4256-97A1-403340FDDD97}"/>
                </a:ext>
              </a:extLst>
            </p:cNvPr>
            <p:cNvSpPr/>
            <p:nvPr/>
          </p:nvSpPr>
          <p:spPr>
            <a:xfrm>
              <a:off x="6255500" y="5046808"/>
              <a:ext cx="19815" cy="22760"/>
            </a:xfrm>
            <a:custGeom>
              <a:avLst/>
              <a:gdLst>
                <a:gd name="connsiteX0" fmla="*/ 19815 w 19815"/>
                <a:gd name="connsiteY0" fmla="*/ 22761 h 22760"/>
                <a:gd name="connsiteX1" fmla="*/ 0 w 19815"/>
                <a:gd name="connsiteY1" fmla="*/ 22761 h 22760"/>
                <a:gd name="connsiteX2" fmla="*/ 0 w 19815"/>
                <a:gd name="connsiteY2" fmla="*/ 0 h 22760"/>
                <a:gd name="connsiteX3" fmla="*/ 19815 w 19815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0">
                  <a:moveTo>
                    <a:pt x="19815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1" name="Полилиния: фигура 437">
              <a:extLst>
                <a:ext uri="{FF2B5EF4-FFF2-40B4-BE49-F238E27FC236}">
                  <a16:creationId xmlns="" xmlns:a16="http://schemas.microsoft.com/office/drawing/2014/main" id="{DD2BF0FA-2C33-4A3B-B041-058FFD5FE5F7}"/>
                </a:ext>
              </a:extLst>
            </p:cNvPr>
            <p:cNvSpPr/>
            <p:nvPr/>
          </p:nvSpPr>
          <p:spPr>
            <a:xfrm>
              <a:off x="6255500" y="5094133"/>
              <a:ext cx="19815" cy="22767"/>
            </a:xfrm>
            <a:custGeom>
              <a:avLst/>
              <a:gdLst>
                <a:gd name="connsiteX0" fmla="*/ 19815 w 19815"/>
                <a:gd name="connsiteY0" fmla="*/ 22767 h 22766"/>
                <a:gd name="connsiteX1" fmla="*/ 0 w 19815"/>
                <a:gd name="connsiteY1" fmla="*/ 22767 h 22766"/>
                <a:gd name="connsiteX2" fmla="*/ 0 w 19815"/>
                <a:gd name="connsiteY2" fmla="*/ 0 h 22766"/>
                <a:gd name="connsiteX3" fmla="*/ 19815 w 19815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66">
                  <a:moveTo>
                    <a:pt x="19815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2" name="Полилиния: фигура 438">
              <a:extLst>
                <a:ext uri="{FF2B5EF4-FFF2-40B4-BE49-F238E27FC236}">
                  <a16:creationId xmlns="" xmlns:a16="http://schemas.microsoft.com/office/drawing/2014/main" id="{FF123156-3390-4E88-9F56-5A98282DEA25}"/>
                </a:ext>
              </a:extLst>
            </p:cNvPr>
            <p:cNvSpPr/>
            <p:nvPr/>
          </p:nvSpPr>
          <p:spPr>
            <a:xfrm>
              <a:off x="6340734" y="4999485"/>
              <a:ext cx="72638" cy="22762"/>
            </a:xfrm>
            <a:custGeom>
              <a:avLst/>
              <a:gdLst>
                <a:gd name="connsiteX0" fmla="*/ 72639 w 72638"/>
                <a:gd name="connsiteY0" fmla="*/ 22761 h 22761"/>
                <a:gd name="connsiteX1" fmla="*/ 0 w 72638"/>
                <a:gd name="connsiteY1" fmla="*/ 22761 h 22761"/>
                <a:gd name="connsiteX2" fmla="*/ 0 w 72638"/>
                <a:gd name="connsiteY2" fmla="*/ 0 h 22761"/>
                <a:gd name="connsiteX3" fmla="*/ 72639 w 72638"/>
                <a:gd name="connsiteY3" fmla="*/ 0 h 2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38" h="22761">
                  <a:moveTo>
                    <a:pt x="7263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726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3" name="Полилиния: фигура 439">
              <a:extLst>
                <a:ext uri="{FF2B5EF4-FFF2-40B4-BE49-F238E27FC236}">
                  <a16:creationId xmlns="" xmlns:a16="http://schemas.microsoft.com/office/drawing/2014/main" id="{0EBB81A4-00C5-4BAD-90C5-112C0CD43554}"/>
                </a:ext>
              </a:extLst>
            </p:cNvPr>
            <p:cNvSpPr/>
            <p:nvPr/>
          </p:nvSpPr>
          <p:spPr>
            <a:xfrm>
              <a:off x="6340734" y="5046808"/>
              <a:ext cx="72638" cy="22760"/>
            </a:xfrm>
            <a:custGeom>
              <a:avLst/>
              <a:gdLst>
                <a:gd name="connsiteX0" fmla="*/ 72639 w 72638"/>
                <a:gd name="connsiteY0" fmla="*/ 22761 h 22760"/>
                <a:gd name="connsiteX1" fmla="*/ 0 w 72638"/>
                <a:gd name="connsiteY1" fmla="*/ 22761 h 22760"/>
                <a:gd name="connsiteX2" fmla="*/ 0 w 72638"/>
                <a:gd name="connsiteY2" fmla="*/ 0 h 22760"/>
                <a:gd name="connsiteX3" fmla="*/ 72639 w 72638"/>
                <a:gd name="connsiteY3" fmla="*/ 0 h 2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38" h="22760">
                  <a:moveTo>
                    <a:pt x="72639" y="22761"/>
                  </a:moveTo>
                  <a:lnTo>
                    <a:pt x="0" y="22761"/>
                  </a:lnTo>
                  <a:lnTo>
                    <a:pt x="0" y="0"/>
                  </a:lnTo>
                  <a:lnTo>
                    <a:pt x="726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4" name="Полилиния: фигура 440">
              <a:extLst>
                <a:ext uri="{FF2B5EF4-FFF2-40B4-BE49-F238E27FC236}">
                  <a16:creationId xmlns="" xmlns:a16="http://schemas.microsoft.com/office/drawing/2014/main" id="{1A175922-288A-4C21-8B11-988270EA86E7}"/>
                </a:ext>
              </a:extLst>
            </p:cNvPr>
            <p:cNvSpPr/>
            <p:nvPr/>
          </p:nvSpPr>
          <p:spPr>
            <a:xfrm>
              <a:off x="6340734" y="5094133"/>
              <a:ext cx="72638" cy="22767"/>
            </a:xfrm>
            <a:custGeom>
              <a:avLst/>
              <a:gdLst>
                <a:gd name="connsiteX0" fmla="*/ 72639 w 72638"/>
                <a:gd name="connsiteY0" fmla="*/ 22767 h 22766"/>
                <a:gd name="connsiteX1" fmla="*/ 0 w 72638"/>
                <a:gd name="connsiteY1" fmla="*/ 22767 h 22766"/>
                <a:gd name="connsiteX2" fmla="*/ 0 w 72638"/>
                <a:gd name="connsiteY2" fmla="*/ 0 h 22766"/>
                <a:gd name="connsiteX3" fmla="*/ 72639 w 72638"/>
                <a:gd name="connsiteY3" fmla="*/ 0 h 2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38" h="22766">
                  <a:moveTo>
                    <a:pt x="72639" y="22767"/>
                  </a:moveTo>
                  <a:lnTo>
                    <a:pt x="0" y="22767"/>
                  </a:lnTo>
                  <a:lnTo>
                    <a:pt x="0" y="0"/>
                  </a:lnTo>
                  <a:lnTo>
                    <a:pt x="726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5" name="Полилиния: фигура 441">
              <a:extLst>
                <a:ext uri="{FF2B5EF4-FFF2-40B4-BE49-F238E27FC236}">
                  <a16:creationId xmlns="" xmlns:a16="http://schemas.microsoft.com/office/drawing/2014/main" id="{824067CC-CF1E-4AFB-9189-84B0BD61C76A}"/>
                </a:ext>
              </a:extLst>
            </p:cNvPr>
            <p:cNvSpPr/>
            <p:nvPr/>
          </p:nvSpPr>
          <p:spPr>
            <a:xfrm>
              <a:off x="6255500" y="5155380"/>
              <a:ext cx="19815" cy="22757"/>
            </a:xfrm>
            <a:custGeom>
              <a:avLst/>
              <a:gdLst>
                <a:gd name="connsiteX0" fmla="*/ 19815 w 19815"/>
                <a:gd name="connsiteY0" fmla="*/ 22758 h 22757"/>
                <a:gd name="connsiteX1" fmla="*/ 0 w 19815"/>
                <a:gd name="connsiteY1" fmla="*/ 22758 h 22757"/>
                <a:gd name="connsiteX2" fmla="*/ 0 w 19815"/>
                <a:gd name="connsiteY2" fmla="*/ 0 h 22757"/>
                <a:gd name="connsiteX3" fmla="*/ 19815 w 19815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6" name="Полилиния: фигура 442">
              <a:extLst>
                <a:ext uri="{FF2B5EF4-FFF2-40B4-BE49-F238E27FC236}">
                  <a16:creationId xmlns="" xmlns:a16="http://schemas.microsoft.com/office/drawing/2014/main" id="{5B3D1876-67EE-48D8-9EA2-351088D19EAD}"/>
                </a:ext>
              </a:extLst>
            </p:cNvPr>
            <p:cNvSpPr/>
            <p:nvPr/>
          </p:nvSpPr>
          <p:spPr>
            <a:xfrm>
              <a:off x="6318819" y="5178612"/>
              <a:ext cx="19815" cy="22757"/>
            </a:xfrm>
            <a:custGeom>
              <a:avLst/>
              <a:gdLst>
                <a:gd name="connsiteX0" fmla="*/ 19815 w 19815"/>
                <a:gd name="connsiteY0" fmla="*/ 22758 h 22758"/>
                <a:gd name="connsiteX1" fmla="*/ 0 w 19815"/>
                <a:gd name="connsiteY1" fmla="*/ 22758 h 22758"/>
                <a:gd name="connsiteX2" fmla="*/ 0 w 19815"/>
                <a:gd name="connsiteY2" fmla="*/ 0 h 22758"/>
                <a:gd name="connsiteX3" fmla="*/ 19815 w 19815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8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7" name="Полилиния: фигура 443">
              <a:extLst>
                <a:ext uri="{FF2B5EF4-FFF2-40B4-BE49-F238E27FC236}">
                  <a16:creationId xmlns="" xmlns:a16="http://schemas.microsoft.com/office/drawing/2014/main" id="{56602201-BDFD-49DA-8083-51108BEEAC42}"/>
                </a:ext>
              </a:extLst>
            </p:cNvPr>
            <p:cNvSpPr/>
            <p:nvPr/>
          </p:nvSpPr>
          <p:spPr>
            <a:xfrm>
              <a:off x="6318819" y="5228534"/>
              <a:ext cx="19815" cy="22757"/>
            </a:xfrm>
            <a:custGeom>
              <a:avLst/>
              <a:gdLst>
                <a:gd name="connsiteX0" fmla="*/ 19815 w 19815"/>
                <a:gd name="connsiteY0" fmla="*/ 22758 h 22758"/>
                <a:gd name="connsiteX1" fmla="*/ 0 w 19815"/>
                <a:gd name="connsiteY1" fmla="*/ 22758 h 22758"/>
                <a:gd name="connsiteX2" fmla="*/ 0 w 19815"/>
                <a:gd name="connsiteY2" fmla="*/ 0 h 22758"/>
                <a:gd name="connsiteX3" fmla="*/ 19815 w 19815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8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8" name="Полилиния: фигура 444">
              <a:extLst>
                <a:ext uri="{FF2B5EF4-FFF2-40B4-BE49-F238E27FC236}">
                  <a16:creationId xmlns="" xmlns:a16="http://schemas.microsoft.com/office/drawing/2014/main" id="{1F362036-6404-49B8-AF8D-C7E6A52B2247}"/>
                </a:ext>
              </a:extLst>
            </p:cNvPr>
            <p:cNvSpPr/>
            <p:nvPr/>
          </p:nvSpPr>
          <p:spPr>
            <a:xfrm>
              <a:off x="6419972" y="5178612"/>
              <a:ext cx="19811" cy="22757"/>
            </a:xfrm>
            <a:custGeom>
              <a:avLst/>
              <a:gdLst>
                <a:gd name="connsiteX0" fmla="*/ 19812 w 19811"/>
                <a:gd name="connsiteY0" fmla="*/ 22758 h 22758"/>
                <a:gd name="connsiteX1" fmla="*/ 0 w 19811"/>
                <a:gd name="connsiteY1" fmla="*/ 22758 h 22758"/>
                <a:gd name="connsiteX2" fmla="*/ 0 w 19811"/>
                <a:gd name="connsiteY2" fmla="*/ 0 h 22758"/>
                <a:gd name="connsiteX3" fmla="*/ 19812 w 19811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1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9" name="Полилиния: фигура 445">
              <a:extLst>
                <a:ext uri="{FF2B5EF4-FFF2-40B4-BE49-F238E27FC236}">
                  <a16:creationId xmlns="" xmlns:a16="http://schemas.microsoft.com/office/drawing/2014/main" id="{14FC4621-5AFB-49D6-A650-6F306CB7EC57}"/>
                </a:ext>
              </a:extLst>
            </p:cNvPr>
            <p:cNvSpPr/>
            <p:nvPr/>
          </p:nvSpPr>
          <p:spPr>
            <a:xfrm>
              <a:off x="6419972" y="5228534"/>
              <a:ext cx="19811" cy="22757"/>
            </a:xfrm>
            <a:custGeom>
              <a:avLst/>
              <a:gdLst>
                <a:gd name="connsiteX0" fmla="*/ 19812 w 19811"/>
                <a:gd name="connsiteY0" fmla="*/ 22758 h 22758"/>
                <a:gd name="connsiteX1" fmla="*/ 0 w 19811"/>
                <a:gd name="connsiteY1" fmla="*/ 22758 h 22758"/>
                <a:gd name="connsiteX2" fmla="*/ 0 w 19811"/>
                <a:gd name="connsiteY2" fmla="*/ 0 h 22758"/>
                <a:gd name="connsiteX3" fmla="*/ 19812 w 19811"/>
                <a:gd name="connsiteY3" fmla="*/ 0 h 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1" h="22758">
                  <a:moveTo>
                    <a:pt x="19812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0" name="Полилиния: фигура 446">
              <a:extLst>
                <a:ext uri="{FF2B5EF4-FFF2-40B4-BE49-F238E27FC236}">
                  <a16:creationId xmlns="" xmlns:a16="http://schemas.microsoft.com/office/drawing/2014/main" id="{FF748A7E-E74E-42A6-B616-7F6327A1D1E9}"/>
                </a:ext>
              </a:extLst>
            </p:cNvPr>
            <p:cNvSpPr/>
            <p:nvPr/>
          </p:nvSpPr>
          <p:spPr>
            <a:xfrm>
              <a:off x="6255500" y="5202703"/>
              <a:ext cx="19815" cy="22757"/>
            </a:xfrm>
            <a:custGeom>
              <a:avLst/>
              <a:gdLst>
                <a:gd name="connsiteX0" fmla="*/ 19815 w 19815"/>
                <a:gd name="connsiteY0" fmla="*/ 22758 h 22757"/>
                <a:gd name="connsiteX1" fmla="*/ 0 w 19815"/>
                <a:gd name="connsiteY1" fmla="*/ 22758 h 22757"/>
                <a:gd name="connsiteX2" fmla="*/ 0 w 19815"/>
                <a:gd name="connsiteY2" fmla="*/ 0 h 22757"/>
                <a:gd name="connsiteX3" fmla="*/ 19815 w 19815"/>
                <a:gd name="connsiteY3" fmla="*/ 0 h 22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5" h="22757">
                  <a:moveTo>
                    <a:pt x="19815" y="22758"/>
                  </a:moveTo>
                  <a:lnTo>
                    <a:pt x="0" y="22758"/>
                  </a:lnTo>
                  <a:lnTo>
                    <a:pt x="0" y="0"/>
                  </a:lnTo>
                  <a:lnTo>
                    <a:pt x="1981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1" name="Полилиния: фигура 447">
              <a:extLst>
                <a:ext uri="{FF2B5EF4-FFF2-40B4-BE49-F238E27FC236}">
                  <a16:creationId xmlns="" xmlns:a16="http://schemas.microsoft.com/office/drawing/2014/main" id="{26142709-7841-48B3-A1AD-A7FAE94968C6}"/>
                </a:ext>
              </a:extLst>
            </p:cNvPr>
            <p:cNvSpPr/>
            <p:nvPr/>
          </p:nvSpPr>
          <p:spPr>
            <a:xfrm>
              <a:off x="5445419" y="4852651"/>
              <a:ext cx="33614" cy="22241"/>
            </a:xfrm>
            <a:custGeom>
              <a:avLst/>
              <a:gdLst>
                <a:gd name="connsiteX0" fmla="*/ 33616 w 33615"/>
                <a:gd name="connsiteY0" fmla="*/ 22241 h 22241"/>
                <a:gd name="connsiteX1" fmla="*/ 0 w 33615"/>
                <a:gd name="connsiteY1" fmla="*/ 22241 h 22241"/>
                <a:gd name="connsiteX2" fmla="*/ 0 w 33615"/>
                <a:gd name="connsiteY2" fmla="*/ 0 h 22241"/>
                <a:gd name="connsiteX3" fmla="*/ 33616 w 33615"/>
                <a:gd name="connsiteY3" fmla="*/ 0 h 2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41">
                  <a:moveTo>
                    <a:pt x="33616" y="22241"/>
                  </a:moveTo>
                  <a:lnTo>
                    <a:pt x="0" y="22241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2" name="Полилиния: фигура 448">
              <a:extLst>
                <a:ext uri="{FF2B5EF4-FFF2-40B4-BE49-F238E27FC236}">
                  <a16:creationId xmlns="" xmlns:a16="http://schemas.microsoft.com/office/drawing/2014/main" id="{AC5AB1DF-919D-49CC-87DE-D36397E70E7F}"/>
                </a:ext>
              </a:extLst>
            </p:cNvPr>
            <p:cNvSpPr/>
            <p:nvPr/>
          </p:nvSpPr>
          <p:spPr>
            <a:xfrm>
              <a:off x="5445419" y="4891069"/>
              <a:ext cx="33614" cy="22227"/>
            </a:xfrm>
            <a:custGeom>
              <a:avLst/>
              <a:gdLst>
                <a:gd name="connsiteX0" fmla="*/ 33616 w 33615"/>
                <a:gd name="connsiteY0" fmla="*/ 22227 h 22227"/>
                <a:gd name="connsiteX1" fmla="*/ 0 w 33615"/>
                <a:gd name="connsiteY1" fmla="*/ 22227 h 22227"/>
                <a:gd name="connsiteX2" fmla="*/ 0 w 33615"/>
                <a:gd name="connsiteY2" fmla="*/ 0 h 22227"/>
                <a:gd name="connsiteX3" fmla="*/ 33616 w 33615"/>
                <a:gd name="connsiteY3" fmla="*/ 0 h 22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27">
                  <a:moveTo>
                    <a:pt x="33616" y="22227"/>
                  </a:moveTo>
                  <a:lnTo>
                    <a:pt x="0" y="22227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3" name="Полилиния: фигура 449">
              <a:extLst>
                <a:ext uri="{FF2B5EF4-FFF2-40B4-BE49-F238E27FC236}">
                  <a16:creationId xmlns="" xmlns:a16="http://schemas.microsoft.com/office/drawing/2014/main" id="{285B6B71-D8E0-4146-A9CD-7B80055A1B2F}"/>
                </a:ext>
              </a:extLst>
            </p:cNvPr>
            <p:cNvSpPr/>
            <p:nvPr/>
          </p:nvSpPr>
          <p:spPr>
            <a:xfrm>
              <a:off x="5445419" y="4952947"/>
              <a:ext cx="33614" cy="22234"/>
            </a:xfrm>
            <a:custGeom>
              <a:avLst/>
              <a:gdLst>
                <a:gd name="connsiteX0" fmla="*/ 33616 w 33615"/>
                <a:gd name="connsiteY0" fmla="*/ 22236 h 22235"/>
                <a:gd name="connsiteX1" fmla="*/ 0 w 33615"/>
                <a:gd name="connsiteY1" fmla="*/ 22236 h 22235"/>
                <a:gd name="connsiteX2" fmla="*/ 0 w 33615"/>
                <a:gd name="connsiteY2" fmla="*/ 0 h 22235"/>
                <a:gd name="connsiteX3" fmla="*/ 33616 w 33615"/>
                <a:gd name="connsiteY3" fmla="*/ 0 h 22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35">
                  <a:moveTo>
                    <a:pt x="33616" y="22236"/>
                  </a:moveTo>
                  <a:lnTo>
                    <a:pt x="0" y="22236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4" name="Полилиния: фигура 450">
              <a:extLst>
                <a:ext uri="{FF2B5EF4-FFF2-40B4-BE49-F238E27FC236}">
                  <a16:creationId xmlns="" xmlns:a16="http://schemas.microsoft.com/office/drawing/2014/main" id="{01470D2E-188B-4348-A4FC-D260A1ADBDA5}"/>
                </a:ext>
              </a:extLst>
            </p:cNvPr>
            <p:cNvSpPr/>
            <p:nvPr/>
          </p:nvSpPr>
          <p:spPr>
            <a:xfrm>
              <a:off x="5445419" y="4991356"/>
              <a:ext cx="33614" cy="22230"/>
            </a:xfrm>
            <a:custGeom>
              <a:avLst/>
              <a:gdLst>
                <a:gd name="connsiteX0" fmla="*/ 33616 w 33615"/>
                <a:gd name="connsiteY0" fmla="*/ 22230 h 22229"/>
                <a:gd name="connsiteX1" fmla="*/ 0 w 33615"/>
                <a:gd name="connsiteY1" fmla="*/ 22230 h 22229"/>
                <a:gd name="connsiteX2" fmla="*/ 0 w 33615"/>
                <a:gd name="connsiteY2" fmla="*/ 0 h 22229"/>
                <a:gd name="connsiteX3" fmla="*/ 33616 w 33615"/>
                <a:gd name="connsiteY3" fmla="*/ 0 h 2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29">
                  <a:moveTo>
                    <a:pt x="33616" y="22230"/>
                  </a:moveTo>
                  <a:lnTo>
                    <a:pt x="0" y="22230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5" name="Полилиния: фигура 451">
              <a:extLst>
                <a:ext uri="{FF2B5EF4-FFF2-40B4-BE49-F238E27FC236}">
                  <a16:creationId xmlns="" xmlns:a16="http://schemas.microsoft.com/office/drawing/2014/main" id="{73AEEBD7-0C92-4C54-955C-A5E160E61B73}"/>
                </a:ext>
              </a:extLst>
            </p:cNvPr>
            <p:cNvSpPr/>
            <p:nvPr/>
          </p:nvSpPr>
          <p:spPr>
            <a:xfrm>
              <a:off x="5445419" y="5043977"/>
              <a:ext cx="33614" cy="22230"/>
            </a:xfrm>
            <a:custGeom>
              <a:avLst/>
              <a:gdLst>
                <a:gd name="connsiteX0" fmla="*/ 33616 w 33615"/>
                <a:gd name="connsiteY0" fmla="*/ 22229 h 22229"/>
                <a:gd name="connsiteX1" fmla="*/ 0 w 33615"/>
                <a:gd name="connsiteY1" fmla="*/ 22229 h 22229"/>
                <a:gd name="connsiteX2" fmla="*/ 0 w 33615"/>
                <a:gd name="connsiteY2" fmla="*/ 0 h 22229"/>
                <a:gd name="connsiteX3" fmla="*/ 33616 w 33615"/>
                <a:gd name="connsiteY3" fmla="*/ 0 h 2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29">
                  <a:moveTo>
                    <a:pt x="33616" y="22229"/>
                  </a:moveTo>
                  <a:lnTo>
                    <a:pt x="0" y="22229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6" name="Полилиния: фигура 452">
              <a:extLst>
                <a:ext uri="{FF2B5EF4-FFF2-40B4-BE49-F238E27FC236}">
                  <a16:creationId xmlns="" xmlns:a16="http://schemas.microsoft.com/office/drawing/2014/main" id="{D08271A3-0846-4292-B517-8827F016CDB9}"/>
                </a:ext>
              </a:extLst>
            </p:cNvPr>
            <p:cNvSpPr/>
            <p:nvPr/>
          </p:nvSpPr>
          <p:spPr>
            <a:xfrm>
              <a:off x="5445419" y="5082381"/>
              <a:ext cx="33614" cy="22234"/>
            </a:xfrm>
            <a:custGeom>
              <a:avLst/>
              <a:gdLst>
                <a:gd name="connsiteX0" fmla="*/ 33616 w 33615"/>
                <a:gd name="connsiteY0" fmla="*/ 22236 h 22235"/>
                <a:gd name="connsiteX1" fmla="*/ 0 w 33615"/>
                <a:gd name="connsiteY1" fmla="*/ 22236 h 22235"/>
                <a:gd name="connsiteX2" fmla="*/ 0 w 33615"/>
                <a:gd name="connsiteY2" fmla="*/ 0 h 22235"/>
                <a:gd name="connsiteX3" fmla="*/ 33616 w 33615"/>
                <a:gd name="connsiteY3" fmla="*/ 0 h 22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35">
                  <a:moveTo>
                    <a:pt x="33616" y="22236"/>
                  </a:moveTo>
                  <a:lnTo>
                    <a:pt x="0" y="22236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7" name="Полилиния: фигура 453">
              <a:extLst>
                <a:ext uri="{FF2B5EF4-FFF2-40B4-BE49-F238E27FC236}">
                  <a16:creationId xmlns="" xmlns:a16="http://schemas.microsoft.com/office/drawing/2014/main" id="{5A92DD87-79F3-4815-B15D-8CB7B11A06F5}"/>
                </a:ext>
              </a:extLst>
            </p:cNvPr>
            <p:cNvSpPr/>
            <p:nvPr/>
          </p:nvSpPr>
          <p:spPr>
            <a:xfrm>
              <a:off x="5445419" y="5134995"/>
              <a:ext cx="33614" cy="22241"/>
            </a:xfrm>
            <a:custGeom>
              <a:avLst/>
              <a:gdLst>
                <a:gd name="connsiteX0" fmla="*/ 33616 w 33615"/>
                <a:gd name="connsiteY0" fmla="*/ 22242 h 22241"/>
                <a:gd name="connsiteX1" fmla="*/ 0 w 33615"/>
                <a:gd name="connsiteY1" fmla="*/ 22242 h 22241"/>
                <a:gd name="connsiteX2" fmla="*/ 0 w 33615"/>
                <a:gd name="connsiteY2" fmla="*/ 0 h 22241"/>
                <a:gd name="connsiteX3" fmla="*/ 33616 w 33615"/>
                <a:gd name="connsiteY3" fmla="*/ 0 h 2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15" h="22241">
                  <a:moveTo>
                    <a:pt x="33616" y="22242"/>
                  </a:moveTo>
                  <a:lnTo>
                    <a:pt x="0" y="22242"/>
                  </a:lnTo>
                  <a:lnTo>
                    <a:pt x="0" y="0"/>
                  </a:lnTo>
                  <a:lnTo>
                    <a:pt x="3361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8" name="Полилиния: фигура 454">
              <a:extLst>
                <a:ext uri="{FF2B5EF4-FFF2-40B4-BE49-F238E27FC236}">
                  <a16:creationId xmlns="" xmlns:a16="http://schemas.microsoft.com/office/drawing/2014/main" id="{656A8988-F95B-4E5F-A355-ADACDE28A57B}"/>
                </a:ext>
              </a:extLst>
            </p:cNvPr>
            <p:cNvSpPr/>
            <p:nvPr/>
          </p:nvSpPr>
          <p:spPr>
            <a:xfrm>
              <a:off x="6665190" y="5402057"/>
              <a:ext cx="182476" cy="25938"/>
            </a:xfrm>
            <a:custGeom>
              <a:avLst/>
              <a:gdLst>
                <a:gd name="connsiteX0" fmla="*/ 182478 w 182477"/>
                <a:gd name="connsiteY0" fmla="*/ 25938 h 25937"/>
                <a:gd name="connsiteX1" fmla="*/ 0 w 182477"/>
                <a:gd name="connsiteY1" fmla="*/ 25938 h 25937"/>
                <a:gd name="connsiteX2" fmla="*/ 0 w 182477"/>
                <a:gd name="connsiteY2" fmla="*/ 0 h 25937"/>
                <a:gd name="connsiteX3" fmla="*/ 182478 w 182477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477" h="25937">
                  <a:moveTo>
                    <a:pt x="182478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824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9" name="Полилиния: фигура 455">
              <a:extLst>
                <a:ext uri="{FF2B5EF4-FFF2-40B4-BE49-F238E27FC236}">
                  <a16:creationId xmlns="" xmlns:a16="http://schemas.microsoft.com/office/drawing/2014/main" id="{CA8D186A-0408-41EF-9D65-2DC466198093}"/>
                </a:ext>
              </a:extLst>
            </p:cNvPr>
            <p:cNvSpPr/>
            <p:nvPr/>
          </p:nvSpPr>
          <p:spPr>
            <a:xfrm>
              <a:off x="6665190" y="5451571"/>
              <a:ext cx="182476" cy="25933"/>
            </a:xfrm>
            <a:custGeom>
              <a:avLst/>
              <a:gdLst>
                <a:gd name="connsiteX0" fmla="*/ 182478 w 182477"/>
                <a:gd name="connsiteY0" fmla="*/ 25935 h 25934"/>
                <a:gd name="connsiteX1" fmla="*/ 0 w 182477"/>
                <a:gd name="connsiteY1" fmla="*/ 25935 h 25934"/>
                <a:gd name="connsiteX2" fmla="*/ 0 w 182477"/>
                <a:gd name="connsiteY2" fmla="*/ 0 h 25934"/>
                <a:gd name="connsiteX3" fmla="*/ 182478 w 18247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477" h="25934">
                  <a:moveTo>
                    <a:pt x="182478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824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0" name="Полилиния: фигура 456">
              <a:extLst>
                <a:ext uri="{FF2B5EF4-FFF2-40B4-BE49-F238E27FC236}">
                  <a16:creationId xmlns="" xmlns:a16="http://schemas.microsoft.com/office/drawing/2014/main" id="{811CF1A2-29E4-4C8B-9A2F-D14405B4A50A}"/>
                </a:ext>
              </a:extLst>
            </p:cNvPr>
            <p:cNvSpPr/>
            <p:nvPr/>
          </p:nvSpPr>
          <p:spPr>
            <a:xfrm>
              <a:off x="6904099" y="5402057"/>
              <a:ext cx="57999" cy="279443"/>
            </a:xfrm>
            <a:custGeom>
              <a:avLst/>
              <a:gdLst>
                <a:gd name="connsiteX0" fmla="*/ 57999 w 57998"/>
                <a:gd name="connsiteY0" fmla="*/ 279445 h 279445"/>
                <a:gd name="connsiteX1" fmla="*/ 32056 w 57998"/>
                <a:gd name="connsiteY1" fmla="*/ 279445 h 279445"/>
                <a:gd name="connsiteX2" fmla="*/ 32056 w 57998"/>
                <a:gd name="connsiteY2" fmla="*/ 25938 h 279445"/>
                <a:gd name="connsiteX3" fmla="*/ 0 w 57998"/>
                <a:gd name="connsiteY3" fmla="*/ 25938 h 279445"/>
                <a:gd name="connsiteX4" fmla="*/ 0 w 57998"/>
                <a:gd name="connsiteY4" fmla="*/ 0 h 279445"/>
                <a:gd name="connsiteX5" fmla="*/ 57999 w 57998"/>
                <a:gd name="connsiteY5" fmla="*/ 0 h 27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998" h="279445">
                  <a:moveTo>
                    <a:pt x="57999" y="279445"/>
                  </a:moveTo>
                  <a:lnTo>
                    <a:pt x="32056" y="279445"/>
                  </a:lnTo>
                  <a:lnTo>
                    <a:pt x="32056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5799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1" name="Полилиния: фигура 457">
              <a:extLst>
                <a:ext uri="{FF2B5EF4-FFF2-40B4-BE49-F238E27FC236}">
                  <a16:creationId xmlns="" xmlns:a16="http://schemas.microsoft.com/office/drawing/2014/main" id="{9C9C6103-3AA9-482C-97BA-68FC011CE300}"/>
                </a:ext>
              </a:extLst>
            </p:cNvPr>
            <p:cNvSpPr/>
            <p:nvPr/>
          </p:nvSpPr>
          <p:spPr>
            <a:xfrm>
              <a:off x="7012157" y="5451571"/>
              <a:ext cx="115248" cy="25933"/>
            </a:xfrm>
            <a:custGeom>
              <a:avLst/>
              <a:gdLst>
                <a:gd name="connsiteX0" fmla="*/ 115249 w 115249"/>
                <a:gd name="connsiteY0" fmla="*/ 25935 h 25934"/>
                <a:gd name="connsiteX1" fmla="*/ 0 w 115249"/>
                <a:gd name="connsiteY1" fmla="*/ 25935 h 25934"/>
                <a:gd name="connsiteX2" fmla="*/ 0 w 115249"/>
                <a:gd name="connsiteY2" fmla="*/ 0 h 25934"/>
                <a:gd name="connsiteX3" fmla="*/ 115249 w 115249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249" h="25934">
                  <a:moveTo>
                    <a:pt x="1152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152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2" name="Полилиния: фигура 458">
              <a:extLst>
                <a:ext uri="{FF2B5EF4-FFF2-40B4-BE49-F238E27FC236}">
                  <a16:creationId xmlns="" xmlns:a16="http://schemas.microsoft.com/office/drawing/2014/main" id="{517B5F88-F72F-48FE-95EA-89F000B40E1C}"/>
                </a:ext>
              </a:extLst>
            </p:cNvPr>
            <p:cNvSpPr/>
            <p:nvPr/>
          </p:nvSpPr>
          <p:spPr>
            <a:xfrm>
              <a:off x="7210247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3" name="Полилиния: фигура 459">
              <a:extLst>
                <a:ext uri="{FF2B5EF4-FFF2-40B4-BE49-F238E27FC236}">
                  <a16:creationId xmlns="" xmlns:a16="http://schemas.microsoft.com/office/drawing/2014/main" id="{7F9AA2A3-AA31-4A8B-BB88-27F1571D276B}"/>
                </a:ext>
              </a:extLst>
            </p:cNvPr>
            <p:cNvSpPr/>
            <p:nvPr/>
          </p:nvSpPr>
          <p:spPr>
            <a:xfrm>
              <a:off x="7287679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4" name="Полилиния: фигура 460">
              <a:extLst>
                <a:ext uri="{FF2B5EF4-FFF2-40B4-BE49-F238E27FC236}">
                  <a16:creationId xmlns="" xmlns:a16="http://schemas.microsoft.com/office/drawing/2014/main" id="{85701AED-C270-4F0E-A4B7-43BA447FE644}"/>
                </a:ext>
              </a:extLst>
            </p:cNvPr>
            <p:cNvSpPr/>
            <p:nvPr/>
          </p:nvSpPr>
          <p:spPr>
            <a:xfrm>
              <a:off x="7365114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5" name="Полилиния: фигура 461">
              <a:extLst>
                <a:ext uri="{FF2B5EF4-FFF2-40B4-BE49-F238E27FC236}">
                  <a16:creationId xmlns="" xmlns:a16="http://schemas.microsoft.com/office/drawing/2014/main" id="{9936769F-3ED0-4350-986A-0AF365FCE24C}"/>
                </a:ext>
              </a:extLst>
            </p:cNvPr>
            <p:cNvSpPr/>
            <p:nvPr/>
          </p:nvSpPr>
          <p:spPr>
            <a:xfrm>
              <a:off x="7442560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6" name="Полилиния: фигура 462">
              <a:extLst>
                <a:ext uri="{FF2B5EF4-FFF2-40B4-BE49-F238E27FC236}">
                  <a16:creationId xmlns="" xmlns:a16="http://schemas.microsoft.com/office/drawing/2014/main" id="{51F9A168-2F86-444E-A426-45BA0F5504CB}"/>
                </a:ext>
              </a:extLst>
            </p:cNvPr>
            <p:cNvSpPr/>
            <p:nvPr/>
          </p:nvSpPr>
          <p:spPr>
            <a:xfrm>
              <a:off x="7519981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7" name="Полилиния: фигура 463">
              <a:extLst>
                <a:ext uri="{FF2B5EF4-FFF2-40B4-BE49-F238E27FC236}">
                  <a16:creationId xmlns="" xmlns:a16="http://schemas.microsoft.com/office/drawing/2014/main" id="{47536F77-64BA-46EF-892A-69FDE7FAFE16}"/>
                </a:ext>
              </a:extLst>
            </p:cNvPr>
            <p:cNvSpPr/>
            <p:nvPr/>
          </p:nvSpPr>
          <p:spPr>
            <a:xfrm>
              <a:off x="7597427" y="5292610"/>
              <a:ext cx="21607" cy="24982"/>
            </a:xfrm>
            <a:custGeom>
              <a:avLst/>
              <a:gdLst>
                <a:gd name="connsiteX0" fmla="*/ 21607 w 21607"/>
                <a:gd name="connsiteY0" fmla="*/ 24983 h 24982"/>
                <a:gd name="connsiteX1" fmla="*/ 0 w 21607"/>
                <a:gd name="connsiteY1" fmla="*/ 24983 h 24982"/>
                <a:gd name="connsiteX2" fmla="*/ 0 w 21607"/>
                <a:gd name="connsiteY2" fmla="*/ 0 h 24982"/>
                <a:gd name="connsiteX3" fmla="*/ 21607 w 21607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2">
                  <a:moveTo>
                    <a:pt x="21607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8" name="Полилиния: фигура 464">
              <a:extLst>
                <a:ext uri="{FF2B5EF4-FFF2-40B4-BE49-F238E27FC236}">
                  <a16:creationId xmlns="" xmlns:a16="http://schemas.microsoft.com/office/drawing/2014/main" id="{398A6D29-AEAA-41F0-A6F2-BDB298273EE4}"/>
                </a:ext>
              </a:extLst>
            </p:cNvPr>
            <p:cNvSpPr/>
            <p:nvPr/>
          </p:nvSpPr>
          <p:spPr>
            <a:xfrm>
              <a:off x="7674869" y="5292610"/>
              <a:ext cx="21598" cy="24982"/>
            </a:xfrm>
            <a:custGeom>
              <a:avLst/>
              <a:gdLst>
                <a:gd name="connsiteX0" fmla="*/ 21598 w 21598"/>
                <a:gd name="connsiteY0" fmla="*/ 24983 h 24982"/>
                <a:gd name="connsiteX1" fmla="*/ 0 w 21598"/>
                <a:gd name="connsiteY1" fmla="*/ 24983 h 24982"/>
                <a:gd name="connsiteX2" fmla="*/ 0 w 21598"/>
                <a:gd name="connsiteY2" fmla="*/ 0 h 24982"/>
                <a:gd name="connsiteX3" fmla="*/ 21598 w 21598"/>
                <a:gd name="connsiteY3" fmla="*/ 0 h 2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98" h="24982">
                  <a:moveTo>
                    <a:pt x="21598" y="24983"/>
                  </a:moveTo>
                  <a:lnTo>
                    <a:pt x="0" y="24983"/>
                  </a:lnTo>
                  <a:lnTo>
                    <a:pt x="0" y="0"/>
                  </a:lnTo>
                  <a:lnTo>
                    <a:pt x="2159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9" name="Полилиния: фигура 465">
              <a:extLst>
                <a:ext uri="{FF2B5EF4-FFF2-40B4-BE49-F238E27FC236}">
                  <a16:creationId xmlns="" xmlns:a16="http://schemas.microsoft.com/office/drawing/2014/main" id="{773A85E7-9832-423F-81E0-4F9C7DE1886D}"/>
                </a:ext>
              </a:extLst>
            </p:cNvPr>
            <p:cNvSpPr/>
            <p:nvPr/>
          </p:nvSpPr>
          <p:spPr>
            <a:xfrm>
              <a:off x="7287679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0" name="Полилиния: фигура 466">
              <a:extLst>
                <a:ext uri="{FF2B5EF4-FFF2-40B4-BE49-F238E27FC236}">
                  <a16:creationId xmlns="" xmlns:a16="http://schemas.microsoft.com/office/drawing/2014/main" id="{231106F9-F2D0-4D1C-864A-56A467621D53}"/>
                </a:ext>
              </a:extLst>
            </p:cNvPr>
            <p:cNvSpPr/>
            <p:nvPr/>
          </p:nvSpPr>
          <p:spPr>
            <a:xfrm>
              <a:off x="7365114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1" name="Полилиния: фигура 467">
              <a:extLst>
                <a:ext uri="{FF2B5EF4-FFF2-40B4-BE49-F238E27FC236}">
                  <a16:creationId xmlns="" xmlns:a16="http://schemas.microsoft.com/office/drawing/2014/main" id="{9BC959AC-5E5C-429B-BA95-8FAA1A66EC61}"/>
                </a:ext>
              </a:extLst>
            </p:cNvPr>
            <p:cNvSpPr/>
            <p:nvPr/>
          </p:nvSpPr>
          <p:spPr>
            <a:xfrm>
              <a:off x="7442560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2" name="Полилиния: фигура 468">
              <a:extLst>
                <a:ext uri="{FF2B5EF4-FFF2-40B4-BE49-F238E27FC236}">
                  <a16:creationId xmlns="" xmlns:a16="http://schemas.microsoft.com/office/drawing/2014/main" id="{96941FE1-71C8-4145-B9E6-AA1F55CF129D}"/>
                </a:ext>
              </a:extLst>
            </p:cNvPr>
            <p:cNvSpPr/>
            <p:nvPr/>
          </p:nvSpPr>
          <p:spPr>
            <a:xfrm>
              <a:off x="7519981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3" name="Полилиния: фигура 469">
              <a:extLst>
                <a:ext uri="{FF2B5EF4-FFF2-40B4-BE49-F238E27FC236}">
                  <a16:creationId xmlns="" xmlns:a16="http://schemas.microsoft.com/office/drawing/2014/main" id="{3EA6684F-AC4F-42B8-B237-5BB4CF0BDDD8}"/>
                </a:ext>
              </a:extLst>
            </p:cNvPr>
            <p:cNvSpPr/>
            <p:nvPr/>
          </p:nvSpPr>
          <p:spPr>
            <a:xfrm>
              <a:off x="7597427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4" name="Полилиния: фигура 470">
              <a:extLst>
                <a:ext uri="{FF2B5EF4-FFF2-40B4-BE49-F238E27FC236}">
                  <a16:creationId xmlns="" xmlns:a16="http://schemas.microsoft.com/office/drawing/2014/main" id="{915515EE-AA13-418F-822A-913F1B8A3E9B}"/>
                </a:ext>
              </a:extLst>
            </p:cNvPr>
            <p:cNvSpPr/>
            <p:nvPr/>
          </p:nvSpPr>
          <p:spPr>
            <a:xfrm>
              <a:off x="7674869" y="5335027"/>
              <a:ext cx="21598" cy="24975"/>
            </a:xfrm>
            <a:custGeom>
              <a:avLst/>
              <a:gdLst>
                <a:gd name="connsiteX0" fmla="*/ 21598 w 21598"/>
                <a:gd name="connsiteY0" fmla="*/ 24977 h 24976"/>
                <a:gd name="connsiteX1" fmla="*/ 0 w 21598"/>
                <a:gd name="connsiteY1" fmla="*/ 24977 h 24976"/>
                <a:gd name="connsiteX2" fmla="*/ 0 w 21598"/>
                <a:gd name="connsiteY2" fmla="*/ 0 h 24976"/>
                <a:gd name="connsiteX3" fmla="*/ 21598 w 21598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98" h="24976">
                  <a:moveTo>
                    <a:pt x="21598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59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5" name="Полилиния: фигура 471">
              <a:extLst>
                <a:ext uri="{FF2B5EF4-FFF2-40B4-BE49-F238E27FC236}">
                  <a16:creationId xmlns="" xmlns:a16="http://schemas.microsoft.com/office/drawing/2014/main" id="{CAB0D2AE-849E-4FF5-83A6-CD9594D30AE8}"/>
                </a:ext>
              </a:extLst>
            </p:cNvPr>
            <p:cNvSpPr/>
            <p:nvPr/>
          </p:nvSpPr>
          <p:spPr>
            <a:xfrm>
              <a:off x="7752294" y="5335027"/>
              <a:ext cx="21607" cy="24975"/>
            </a:xfrm>
            <a:custGeom>
              <a:avLst/>
              <a:gdLst>
                <a:gd name="connsiteX0" fmla="*/ 21607 w 21607"/>
                <a:gd name="connsiteY0" fmla="*/ 24977 h 24976"/>
                <a:gd name="connsiteX1" fmla="*/ 0 w 21607"/>
                <a:gd name="connsiteY1" fmla="*/ 24977 h 24976"/>
                <a:gd name="connsiteX2" fmla="*/ 0 w 21607"/>
                <a:gd name="connsiteY2" fmla="*/ 0 h 24976"/>
                <a:gd name="connsiteX3" fmla="*/ 21607 w 21607"/>
                <a:gd name="connsiteY3" fmla="*/ 0 h 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76">
                  <a:moveTo>
                    <a:pt x="21607" y="24977"/>
                  </a:moveTo>
                  <a:lnTo>
                    <a:pt x="0" y="24977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6" name="Полилиния: фигура 472">
              <a:extLst>
                <a:ext uri="{FF2B5EF4-FFF2-40B4-BE49-F238E27FC236}">
                  <a16:creationId xmlns="" xmlns:a16="http://schemas.microsoft.com/office/drawing/2014/main" id="{6D94AFE9-603C-4176-816B-3D082B7E7BB0}"/>
                </a:ext>
              </a:extLst>
            </p:cNvPr>
            <p:cNvSpPr/>
            <p:nvPr/>
          </p:nvSpPr>
          <p:spPr>
            <a:xfrm>
              <a:off x="7287679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7" name="Полилиния: фигура 473">
              <a:extLst>
                <a:ext uri="{FF2B5EF4-FFF2-40B4-BE49-F238E27FC236}">
                  <a16:creationId xmlns="" xmlns:a16="http://schemas.microsoft.com/office/drawing/2014/main" id="{F38430B4-1387-4CE8-B2A8-759C223E43C8}"/>
                </a:ext>
              </a:extLst>
            </p:cNvPr>
            <p:cNvSpPr/>
            <p:nvPr/>
          </p:nvSpPr>
          <p:spPr>
            <a:xfrm>
              <a:off x="7365114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8" name="Полилиния: фигура 474">
              <a:extLst>
                <a:ext uri="{FF2B5EF4-FFF2-40B4-BE49-F238E27FC236}">
                  <a16:creationId xmlns="" xmlns:a16="http://schemas.microsoft.com/office/drawing/2014/main" id="{D356D193-94A9-4B17-B7FE-0CFC11E8DB99}"/>
                </a:ext>
              </a:extLst>
            </p:cNvPr>
            <p:cNvSpPr/>
            <p:nvPr/>
          </p:nvSpPr>
          <p:spPr>
            <a:xfrm>
              <a:off x="7442560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9" name="Полилиния: фигура 475">
              <a:extLst>
                <a:ext uri="{FF2B5EF4-FFF2-40B4-BE49-F238E27FC236}">
                  <a16:creationId xmlns="" xmlns:a16="http://schemas.microsoft.com/office/drawing/2014/main" id="{FEA4ACC9-CDEE-4CEE-9CE3-D4C8E103A429}"/>
                </a:ext>
              </a:extLst>
            </p:cNvPr>
            <p:cNvSpPr/>
            <p:nvPr/>
          </p:nvSpPr>
          <p:spPr>
            <a:xfrm>
              <a:off x="7519981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0" name="Полилиния: фигура 476">
              <a:extLst>
                <a:ext uri="{FF2B5EF4-FFF2-40B4-BE49-F238E27FC236}">
                  <a16:creationId xmlns="" xmlns:a16="http://schemas.microsoft.com/office/drawing/2014/main" id="{ABC57D27-F4D2-4B24-B21C-6EBC6D9EB958}"/>
                </a:ext>
              </a:extLst>
            </p:cNvPr>
            <p:cNvSpPr/>
            <p:nvPr/>
          </p:nvSpPr>
          <p:spPr>
            <a:xfrm>
              <a:off x="7597427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1" name="Полилиния: фигура 477">
              <a:extLst>
                <a:ext uri="{FF2B5EF4-FFF2-40B4-BE49-F238E27FC236}">
                  <a16:creationId xmlns="" xmlns:a16="http://schemas.microsoft.com/office/drawing/2014/main" id="{5AC647F9-1564-4D4F-B187-941561E5637B}"/>
                </a:ext>
              </a:extLst>
            </p:cNvPr>
            <p:cNvSpPr/>
            <p:nvPr/>
          </p:nvSpPr>
          <p:spPr>
            <a:xfrm>
              <a:off x="7674869" y="5377438"/>
              <a:ext cx="21598" cy="24984"/>
            </a:xfrm>
            <a:custGeom>
              <a:avLst/>
              <a:gdLst>
                <a:gd name="connsiteX0" fmla="*/ 21598 w 21598"/>
                <a:gd name="connsiteY0" fmla="*/ 24985 h 24985"/>
                <a:gd name="connsiteX1" fmla="*/ 0 w 21598"/>
                <a:gd name="connsiteY1" fmla="*/ 24985 h 24985"/>
                <a:gd name="connsiteX2" fmla="*/ 0 w 21598"/>
                <a:gd name="connsiteY2" fmla="*/ 0 h 24985"/>
                <a:gd name="connsiteX3" fmla="*/ 21598 w 21598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98" h="24985">
                  <a:moveTo>
                    <a:pt x="21598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59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2" name="Полилиния: фигура 478">
              <a:extLst>
                <a:ext uri="{FF2B5EF4-FFF2-40B4-BE49-F238E27FC236}">
                  <a16:creationId xmlns="" xmlns:a16="http://schemas.microsoft.com/office/drawing/2014/main" id="{153F9678-137B-488D-A088-7B89F3E5AB03}"/>
                </a:ext>
              </a:extLst>
            </p:cNvPr>
            <p:cNvSpPr/>
            <p:nvPr/>
          </p:nvSpPr>
          <p:spPr>
            <a:xfrm>
              <a:off x="7752294" y="5377438"/>
              <a:ext cx="21607" cy="24984"/>
            </a:xfrm>
            <a:custGeom>
              <a:avLst/>
              <a:gdLst>
                <a:gd name="connsiteX0" fmla="*/ 21607 w 21607"/>
                <a:gd name="connsiteY0" fmla="*/ 24985 h 24985"/>
                <a:gd name="connsiteX1" fmla="*/ 0 w 21607"/>
                <a:gd name="connsiteY1" fmla="*/ 24985 h 24985"/>
                <a:gd name="connsiteX2" fmla="*/ 0 w 21607"/>
                <a:gd name="connsiteY2" fmla="*/ 0 h 24985"/>
                <a:gd name="connsiteX3" fmla="*/ 21607 w 21607"/>
                <a:gd name="connsiteY3" fmla="*/ 0 h 2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7" h="24985">
                  <a:moveTo>
                    <a:pt x="21607" y="24985"/>
                  </a:moveTo>
                  <a:lnTo>
                    <a:pt x="0" y="24985"/>
                  </a:lnTo>
                  <a:lnTo>
                    <a:pt x="0" y="0"/>
                  </a:lnTo>
                  <a:lnTo>
                    <a:pt x="216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3" name="Полилиния: фигура 479">
              <a:extLst>
                <a:ext uri="{FF2B5EF4-FFF2-40B4-BE49-F238E27FC236}">
                  <a16:creationId xmlns="" xmlns:a16="http://schemas.microsoft.com/office/drawing/2014/main" id="{BE81E9E8-6AFB-4C91-AB2A-9D9E3F80C963}"/>
                </a:ext>
              </a:extLst>
            </p:cNvPr>
            <p:cNvSpPr/>
            <p:nvPr/>
          </p:nvSpPr>
          <p:spPr>
            <a:xfrm>
              <a:off x="7392325" y="5571965"/>
              <a:ext cx="24938" cy="38383"/>
            </a:xfrm>
            <a:custGeom>
              <a:avLst/>
              <a:gdLst>
                <a:gd name="connsiteX0" fmla="*/ 24938 w 24938"/>
                <a:gd name="connsiteY0" fmla="*/ 38385 h 38384"/>
                <a:gd name="connsiteX1" fmla="*/ 0 w 24938"/>
                <a:gd name="connsiteY1" fmla="*/ 38385 h 38384"/>
                <a:gd name="connsiteX2" fmla="*/ 0 w 24938"/>
                <a:gd name="connsiteY2" fmla="*/ 0 h 38384"/>
                <a:gd name="connsiteX3" fmla="*/ 24938 w 24938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4">
                  <a:moveTo>
                    <a:pt x="24938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4" name="Полилиния: фигура 480">
              <a:extLst>
                <a:ext uri="{FF2B5EF4-FFF2-40B4-BE49-F238E27FC236}">
                  <a16:creationId xmlns="" xmlns:a16="http://schemas.microsoft.com/office/drawing/2014/main" id="{37B1564A-2104-4F64-8076-12B98FCB1F5B}"/>
                </a:ext>
              </a:extLst>
            </p:cNvPr>
            <p:cNvSpPr/>
            <p:nvPr/>
          </p:nvSpPr>
          <p:spPr>
            <a:xfrm>
              <a:off x="7481656" y="5571965"/>
              <a:ext cx="24936" cy="38383"/>
            </a:xfrm>
            <a:custGeom>
              <a:avLst/>
              <a:gdLst>
                <a:gd name="connsiteX0" fmla="*/ 24936 w 24935"/>
                <a:gd name="connsiteY0" fmla="*/ 38385 h 38384"/>
                <a:gd name="connsiteX1" fmla="*/ 0 w 24935"/>
                <a:gd name="connsiteY1" fmla="*/ 38385 h 38384"/>
                <a:gd name="connsiteX2" fmla="*/ 0 w 24935"/>
                <a:gd name="connsiteY2" fmla="*/ 0 h 38384"/>
                <a:gd name="connsiteX3" fmla="*/ 24936 w 24935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5" h="38384">
                  <a:moveTo>
                    <a:pt x="24936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5" name="Полилиния: фигура 481">
              <a:extLst>
                <a:ext uri="{FF2B5EF4-FFF2-40B4-BE49-F238E27FC236}">
                  <a16:creationId xmlns="" xmlns:a16="http://schemas.microsoft.com/office/drawing/2014/main" id="{6DD4E098-AE44-4EF6-A220-39BF86ABA3FF}"/>
                </a:ext>
              </a:extLst>
            </p:cNvPr>
            <p:cNvSpPr/>
            <p:nvPr/>
          </p:nvSpPr>
          <p:spPr>
            <a:xfrm>
              <a:off x="7570994" y="5571965"/>
              <a:ext cx="24938" cy="38383"/>
            </a:xfrm>
            <a:custGeom>
              <a:avLst/>
              <a:gdLst>
                <a:gd name="connsiteX0" fmla="*/ 24938 w 24937"/>
                <a:gd name="connsiteY0" fmla="*/ 38385 h 38384"/>
                <a:gd name="connsiteX1" fmla="*/ 0 w 24937"/>
                <a:gd name="connsiteY1" fmla="*/ 38385 h 38384"/>
                <a:gd name="connsiteX2" fmla="*/ 0 w 24937"/>
                <a:gd name="connsiteY2" fmla="*/ 0 h 38384"/>
                <a:gd name="connsiteX3" fmla="*/ 24938 w 24937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7" h="38384">
                  <a:moveTo>
                    <a:pt x="24938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6" name="Полилиния: фигура 482">
              <a:extLst>
                <a:ext uri="{FF2B5EF4-FFF2-40B4-BE49-F238E27FC236}">
                  <a16:creationId xmlns="" xmlns:a16="http://schemas.microsoft.com/office/drawing/2014/main" id="{645440F3-DA67-4F50-B3F0-46CF9056F7AA}"/>
                </a:ext>
              </a:extLst>
            </p:cNvPr>
            <p:cNvSpPr/>
            <p:nvPr/>
          </p:nvSpPr>
          <p:spPr>
            <a:xfrm>
              <a:off x="7660332" y="5571965"/>
              <a:ext cx="24938" cy="38383"/>
            </a:xfrm>
            <a:custGeom>
              <a:avLst/>
              <a:gdLst>
                <a:gd name="connsiteX0" fmla="*/ 24938 w 24938"/>
                <a:gd name="connsiteY0" fmla="*/ 38385 h 38384"/>
                <a:gd name="connsiteX1" fmla="*/ 0 w 24938"/>
                <a:gd name="connsiteY1" fmla="*/ 38385 h 38384"/>
                <a:gd name="connsiteX2" fmla="*/ 0 w 24938"/>
                <a:gd name="connsiteY2" fmla="*/ 0 h 38384"/>
                <a:gd name="connsiteX3" fmla="*/ 24938 w 24938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4">
                  <a:moveTo>
                    <a:pt x="24938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7" name="Полилиния: фигура 483">
              <a:extLst>
                <a:ext uri="{FF2B5EF4-FFF2-40B4-BE49-F238E27FC236}">
                  <a16:creationId xmlns="" xmlns:a16="http://schemas.microsoft.com/office/drawing/2014/main" id="{7508630B-9E58-41E2-8357-48617727F860}"/>
                </a:ext>
              </a:extLst>
            </p:cNvPr>
            <p:cNvSpPr/>
            <p:nvPr/>
          </p:nvSpPr>
          <p:spPr>
            <a:xfrm>
              <a:off x="7749681" y="5571965"/>
              <a:ext cx="24927" cy="38383"/>
            </a:xfrm>
            <a:custGeom>
              <a:avLst/>
              <a:gdLst>
                <a:gd name="connsiteX0" fmla="*/ 24927 w 24926"/>
                <a:gd name="connsiteY0" fmla="*/ 38385 h 38384"/>
                <a:gd name="connsiteX1" fmla="*/ 0 w 24926"/>
                <a:gd name="connsiteY1" fmla="*/ 38385 h 38384"/>
                <a:gd name="connsiteX2" fmla="*/ 0 w 24926"/>
                <a:gd name="connsiteY2" fmla="*/ 0 h 38384"/>
                <a:gd name="connsiteX3" fmla="*/ 24927 w 24926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26" h="38384">
                  <a:moveTo>
                    <a:pt x="24927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8" name="Полилиния: фигура 484">
              <a:extLst>
                <a:ext uri="{FF2B5EF4-FFF2-40B4-BE49-F238E27FC236}">
                  <a16:creationId xmlns="" xmlns:a16="http://schemas.microsoft.com/office/drawing/2014/main" id="{A56BF35B-F6A3-41B0-921B-82BED11CC0E5}"/>
                </a:ext>
              </a:extLst>
            </p:cNvPr>
            <p:cNvSpPr/>
            <p:nvPr/>
          </p:nvSpPr>
          <p:spPr>
            <a:xfrm>
              <a:off x="7839012" y="5571965"/>
              <a:ext cx="24936" cy="38383"/>
            </a:xfrm>
            <a:custGeom>
              <a:avLst/>
              <a:gdLst>
                <a:gd name="connsiteX0" fmla="*/ 24936 w 24935"/>
                <a:gd name="connsiteY0" fmla="*/ 38385 h 38384"/>
                <a:gd name="connsiteX1" fmla="*/ 0 w 24935"/>
                <a:gd name="connsiteY1" fmla="*/ 38385 h 38384"/>
                <a:gd name="connsiteX2" fmla="*/ 0 w 24935"/>
                <a:gd name="connsiteY2" fmla="*/ 0 h 38384"/>
                <a:gd name="connsiteX3" fmla="*/ 24936 w 24935"/>
                <a:gd name="connsiteY3" fmla="*/ 0 h 38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5" h="38384">
                  <a:moveTo>
                    <a:pt x="24936" y="38385"/>
                  </a:moveTo>
                  <a:lnTo>
                    <a:pt x="0" y="38385"/>
                  </a:lnTo>
                  <a:lnTo>
                    <a:pt x="0" y="0"/>
                  </a:lnTo>
                  <a:lnTo>
                    <a:pt x="2493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9" name="Полилиния: фигура 485">
              <a:extLst>
                <a:ext uri="{FF2B5EF4-FFF2-40B4-BE49-F238E27FC236}">
                  <a16:creationId xmlns="" xmlns:a16="http://schemas.microsoft.com/office/drawing/2014/main" id="{C8CB4546-D725-42E4-9DE6-709498ED1198}"/>
                </a:ext>
              </a:extLst>
            </p:cNvPr>
            <p:cNvSpPr/>
            <p:nvPr/>
          </p:nvSpPr>
          <p:spPr>
            <a:xfrm>
              <a:off x="7302976" y="5637124"/>
              <a:ext cx="24938" cy="38383"/>
            </a:xfrm>
            <a:custGeom>
              <a:avLst/>
              <a:gdLst>
                <a:gd name="connsiteX0" fmla="*/ 24938 w 24938"/>
                <a:gd name="connsiteY0" fmla="*/ 38382 h 38382"/>
                <a:gd name="connsiteX1" fmla="*/ 0 w 24938"/>
                <a:gd name="connsiteY1" fmla="*/ 38382 h 38382"/>
                <a:gd name="connsiteX2" fmla="*/ 0 w 24938"/>
                <a:gd name="connsiteY2" fmla="*/ 0 h 38382"/>
                <a:gd name="connsiteX3" fmla="*/ 24938 w 24938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0" name="Полилиния: фигура 486">
              <a:extLst>
                <a:ext uri="{FF2B5EF4-FFF2-40B4-BE49-F238E27FC236}">
                  <a16:creationId xmlns="" xmlns:a16="http://schemas.microsoft.com/office/drawing/2014/main" id="{0B7F13D9-C72E-4A9E-8ACC-623A05CB8609}"/>
                </a:ext>
              </a:extLst>
            </p:cNvPr>
            <p:cNvSpPr/>
            <p:nvPr/>
          </p:nvSpPr>
          <p:spPr>
            <a:xfrm>
              <a:off x="7392325" y="5637124"/>
              <a:ext cx="24938" cy="38383"/>
            </a:xfrm>
            <a:custGeom>
              <a:avLst/>
              <a:gdLst>
                <a:gd name="connsiteX0" fmla="*/ 24938 w 24938"/>
                <a:gd name="connsiteY0" fmla="*/ 38382 h 38382"/>
                <a:gd name="connsiteX1" fmla="*/ 0 w 24938"/>
                <a:gd name="connsiteY1" fmla="*/ 38382 h 38382"/>
                <a:gd name="connsiteX2" fmla="*/ 0 w 24938"/>
                <a:gd name="connsiteY2" fmla="*/ 0 h 38382"/>
                <a:gd name="connsiteX3" fmla="*/ 24938 w 24938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1" name="Полилиния: фигура 487">
              <a:extLst>
                <a:ext uri="{FF2B5EF4-FFF2-40B4-BE49-F238E27FC236}">
                  <a16:creationId xmlns="" xmlns:a16="http://schemas.microsoft.com/office/drawing/2014/main" id="{640DFD99-0F28-43BB-9A70-91F3EFA14624}"/>
                </a:ext>
              </a:extLst>
            </p:cNvPr>
            <p:cNvSpPr/>
            <p:nvPr/>
          </p:nvSpPr>
          <p:spPr>
            <a:xfrm>
              <a:off x="7481656" y="5637124"/>
              <a:ext cx="24936" cy="38383"/>
            </a:xfrm>
            <a:custGeom>
              <a:avLst/>
              <a:gdLst>
                <a:gd name="connsiteX0" fmla="*/ 24936 w 24935"/>
                <a:gd name="connsiteY0" fmla="*/ 38382 h 38382"/>
                <a:gd name="connsiteX1" fmla="*/ 0 w 24935"/>
                <a:gd name="connsiteY1" fmla="*/ 38382 h 38382"/>
                <a:gd name="connsiteX2" fmla="*/ 0 w 24935"/>
                <a:gd name="connsiteY2" fmla="*/ 0 h 38382"/>
                <a:gd name="connsiteX3" fmla="*/ 24936 w 24935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5" h="38382">
                  <a:moveTo>
                    <a:pt x="24936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2" name="Полилиния: фигура 488">
              <a:extLst>
                <a:ext uri="{FF2B5EF4-FFF2-40B4-BE49-F238E27FC236}">
                  <a16:creationId xmlns="" xmlns:a16="http://schemas.microsoft.com/office/drawing/2014/main" id="{A76F7FA6-47AE-4607-9E6D-2F8FE2D2F170}"/>
                </a:ext>
              </a:extLst>
            </p:cNvPr>
            <p:cNvSpPr/>
            <p:nvPr/>
          </p:nvSpPr>
          <p:spPr>
            <a:xfrm>
              <a:off x="7570994" y="5637124"/>
              <a:ext cx="24938" cy="38383"/>
            </a:xfrm>
            <a:custGeom>
              <a:avLst/>
              <a:gdLst>
                <a:gd name="connsiteX0" fmla="*/ 24938 w 24937"/>
                <a:gd name="connsiteY0" fmla="*/ 38382 h 38382"/>
                <a:gd name="connsiteX1" fmla="*/ 0 w 24937"/>
                <a:gd name="connsiteY1" fmla="*/ 38382 h 38382"/>
                <a:gd name="connsiteX2" fmla="*/ 0 w 24937"/>
                <a:gd name="connsiteY2" fmla="*/ 0 h 38382"/>
                <a:gd name="connsiteX3" fmla="*/ 24938 w 24937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7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3" name="Полилиния: фигура 489">
              <a:extLst>
                <a:ext uri="{FF2B5EF4-FFF2-40B4-BE49-F238E27FC236}">
                  <a16:creationId xmlns="" xmlns:a16="http://schemas.microsoft.com/office/drawing/2014/main" id="{C2BFBF4A-61F7-4E96-A841-967CAB4FFA82}"/>
                </a:ext>
              </a:extLst>
            </p:cNvPr>
            <p:cNvSpPr/>
            <p:nvPr/>
          </p:nvSpPr>
          <p:spPr>
            <a:xfrm>
              <a:off x="7660332" y="5637124"/>
              <a:ext cx="24938" cy="38383"/>
            </a:xfrm>
            <a:custGeom>
              <a:avLst/>
              <a:gdLst>
                <a:gd name="connsiteX0" fmla="*/ 24938 w 24938"/>
                <a:gd name="connsiteY0" fmla="*/ 38382 h 38382"/>
                <a:gd name="connsiteX1" fmla="*/ 0 w 24938"/>
                <a:gd name="connsiteY1" fmla="*/ 38382 h 38382"/>
                <a:gd name="connsiteX2" fmla="*/ 0 w 24938"/>
                <a:gd name="connsiteY2" fmla="*/ 0 h 38382"/>
                <a:gd name="connsiteX3" fmla="*/ 24938 w 24938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38" h="38382">
                  <a:moveTo>
                    <a:pt x="24938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4" name="Полилиния: фигура 490">
              <a:extLst>
                <a:ext uri="{FF2B5EF4-FFF2-40B4-BE49-F238E27FC236}">
                  <a16:creationId xmlns="" xmlns:a16="http://schemas.microsoft.com/office/drawing/2014/main" id="{B076C9E2-1059-4840-BF9D-C88C556FE879}"/>
                </a:ext>
              </a:extLst>
            </p:cNvPr>
            <p:cNvSpPr/>
            <p:nvPr/>
          </p:nvSpPr>
          <p:spPr>
            <a:xfrm>
              <a:off x="7749681" y="5637124"/>
              <a:ext cx="24927" cy="38383"/>
            </a:xfrm>
            <a:custGeom>
              <a:avLst/>
              <a:gdLst>
                <a:gd name="connsiteX0" fmla="*/ 24927 w 24926"/>
                <a:gd name="connsiteY0" fmla="*/ 38382 h 38382"/>
                <a:gd name="connsiteX1" fmla="*/ 0 w 24926"/>
                <a:gd name="connsiteY1" fmla="*/ 38382 h 38382"/>
                <a:gd name="connsiteX2" fmla="*/ 0 w 24926"/>
                <a:gd name="connsiteY2" fmla="*/ 0 h 38382"/>
                <a:gd name="connsiteX3" fmla="*/ 24927 w 24926"/>
                <a:gd name="connsiteY3" fmla="*/ 0 h 3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26" h="38382">
                  <a:moveTo>
                    <a:pt x="24927" y="38382"/>
                  </a:moveTo>
                  <a:lnTo>
                    <a:pt x="0" y="38382"/>
                  </a:lnTo>
                  <a:lnTo>
                    <a:pt x="0" y="0"/>
                  </a:lnTo>
                  <a:lnTo>
                    <a:pt x="2492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5" name="Полилиния: фигура 491">
              <a:extLst>
                <a:ext uri="{FF2B5EF4-FFF2-40B4-BE49-F238E27FC236}">
                  <a16:creationId xmlns="" xmlns:a16="http://schemas.microsoft.com/office/drawing/2014/main" id="{36B56D99-2C69-4F5D-A93D-D4133D0BAA9C}"/>
                </a:ext>
              </a:extLst>
            </p:cNvPr>
            <p:cNvSpPr/>
            <p:nvPr/>
          </p:nvSpPr>
          <p:spPr>
            <a:xfrm>
              <a:off x="7260667" y="4906930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6" name="Полилиния: фигура 492">
              <a:extLst>
                <a:ext uri="{FF2B5EF4-FFF2-40B4-BE49-F238E27FC236}">
                  <a16:creationId xmlns="" xmlns:a16="http://schemas.microsoft.com/office/drawing/2014/main" id="{A44ED499-4DBA-4885-9902-F8C51DB146B2}"/>
                </a:ext>
              </a:extLst>
            </p:cNvPr>
            <p:cNvSpPr/>
            <p:nvPr/>
          </p:nvSpPr>
          <p:spPr>
            <a:xfrm>
              <a:off x="7260667" y="4961945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7" name="Полилиния: фигура 493">
              <a:extLst>
                <a:ext uri="{FF2B5EF4-FFF2-40B4-BE49-F238E27FC236}">
                  <a16:creationId xmlns="" xmlns:a16="http://schemas.microsoft.com/office/drawing/2014/main" id="{B7AD65AB-9197-424B-8F0A-30A81F36276A}"/>
                </a:ext>
              </a:extLst>
            </p:cNvPr>
            <p:cNvSpPr/>
            <p:nvPr/>
          </p:nvSpPr>
          <p:spPr>
            <a:xfrm>
              <a:off x="7260667" y="5016977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8" name="Полилиния: фигура 494">
              <a:extLst>
                <a:ext uri="{FF2B5EF4-FFF2-40B4-BE49-F238E27FC236}">
                  <a16:creationId xmlns="" xmlns:a16="http://schemas.microsoft.com/office/drawing/2014/main" id="{769BDAD7-C1DD-454F-87B8-C58BD11B7E91}"/>
                </a:ext>
              </a:extLst>
            </p:cNvPr>
            <p:cNvSpPr/>
            <p:nvPr/>
          </p:nvSpPr>
          <p:spPr>
            <a:xfrm>
              <a:off x="7260667" y="5071989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9" name="Полилиния: фигура 495">
              <a:extLst>
                <a:ext uri="{FF2B5EF4-FFF2-40B4-BE49-F238E27FC236}">
                  <a16:creationId xmlns="" xmlns:a16="http://schemas.microsoft.com/office/drawing/2014/main" id="{69A7B3ED-DF9E-44C9-8559-5DC88E14C391}"/>
                </a:ext>
              </a:extLst>
            </p:cNvPr>
            <p:cNvSpPr/>
            <p:nvPr/>
          </p:nvSpPr>
          <p:spPr>
            <a:xfrm>
              <a:off x="7260667" y="5126997"/>
              <a:ext cx="108047" cy="25933"/>
            </a:xfrm>
            <a:custGeom>
              <a:avLst/>
              <a:gdLst>
                <a:gd name="connsiteX0" fmla="*/ 108047 w 108047"/>
                <a:gd name="connsiteY0" fmla="*/ 25935 h 25934"/>
                <a:gd name="connsiteX1" fmla="*/ 0 w 108047"/>
                <a:gd name="connsiteY1" fmla="*/ 25935 h 25934"/>
                <a:gd name="connsiteX2" fmla="*/ 0 w 108047"/>
                <a:gd name="connsiteY2" fmla="*/ 0 h 25934"/>
                <a:gd name="connsiteX3" fmla="*/ 108047 w 108047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47" h="25934">
                  <a:moveTo>
                    <a:pt x="108047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0804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0" name="Полилиния: фигура 496">
              <a:extLst>
                <a:ext uri="{FF2B5EF4-FFF2-40B4-BE49-F238E27FC236}">
                  <a16:creationId xmlns="" xmlns:a16="http://schemas.microsoft.com/office/drawing/2014/main" id="{E24B3463-07F7-4E05-81CE-3E67B779F1B9}"/>
                </a:ext>
              </a:extLst>
            </p:cNvPr>
            <p:cNvSpPr/>
            <p:nvPr/>
          </p:nvSpPr>
          <p:spPr>
            <a:xfrm>
              <a:off x="7093184" y="4961945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1" name="Полилиния: фигура 497">
              <a:extLst>
                <a:ext uri="{FF2B5EF4-FFF2-40B4-BE49-F238E27FC236}">
                  <a16:creationId xmlns="" xmlns:a16="http://schemas.microsoft.com/office/drawing/2014/main" id="{6993D8FF-27CF-4696-9B34-1E997AFE876F}"/>
                </a:ext>
              </a:extLst>
            </p:cNvPr>
            <p:cNvSpPr/>
            <p:nvPr/>
          </p:nvSpPr>
          <p:spPr>
            <a:xfrm>
              <a:off x="7093184" y="5016977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2" name="Полилиния: фигура 498">
              <a:extLst>
                <a:ext uri="{FF2B5EF4-FFF2-40B4-BE49-F238E27FC236}">
                  <a16:creationId xmlns="" xmlns:a16="http://schemas.microsoft.com/office/drawing/2014/main" id="{C0A940AC-0341-4EA9-86AB-54AB7F8142FB}"/>
                </a:ext>
              </a:extLst>
            </p:cNvPr>
            <p:cNvSpPr/>
            <p:nvPr/>
          </p:nvSpPr>
          <p:spPr>
            <a:xfrm>
              <a:off x="7093184" y="5071989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3" name="Полилиния: фигура 499">
              <a:extLst>
                <a:ext uri="{FF2B5EF4-FFF2-40B4-BE49-F238E27FC236}">
                  <a16:creationId xmlns="" xmlns:a16="http://schemas.microsoft.com/office/drawing/2014/main" id="{C9832107-8FA6-4A1D-9AE3-F87F20B882C2}"/>
                </a:ext>
              </a:extLst>
            </p:cNvPr>
            <p:cNvSpPr/>
            <p:nvPr/>
          </p:nvSpPr>
          <p:spPr>
            <a:xfrm>
              <a:off x="7093184" y="5126997"/>
              <a:ext cx="64833" cy="25933"/>
            </a:xfrm>
            <a:custGeom>
              <a:avLst/>
              <a:gdLst>
                <a:gd name="connsiteX0" fmla="*/ 64833 w 64832"/>
                <a:gd name="connsiteY0" fmla="*/ 25935 h 25934"/>
                <a:gd name="connsiteX1" fmla="*/ 0 w 64832"/>
                <a:gd name="connsiteY1" fmla="*/ 25935 h 25934"/>
                <a:gd name="connsiteX2" fmla="*/ 0 w 64832"/>
                <a:gd name="connsiteY2" fmla="*/ 0 h 25934"/>
                <a:gd name="connsiteX3" fmla="*/ 64833 w 64832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32" h="25934">
                  <a:moveTo>
                    <a:pt x="6483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6483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4" name="Полилиния: фигура 500">
              <a:extLst>
                <a:ext uri="{FF2B5EF4-FFF2-40B4-BE49-F238E27FC236}">
                  <a16:creationId xmlns="" xmlns:a16="http://schemas.microsoft.com/office/drawing/2014/main" id="{E7B6894F-532A-4F54-A6C7-B37CCF42616C}"/>
                </a:ext>
              </a:extLst>
            </p:cNvPr>
            <p:cNvSpPr/>
            <p:nvPr/>
          </p:nvSpPr>
          <p:spPr>
            <a:xfrm>
              <a:off x="6970723" y="4961945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5" name="Полилиния: фигура 501">
              <a:extLst>
                <a:ext uri="{FF2B5EF4-FFF2-40B4-BE49-F238E27FC236}">
                  <a16:creationId xmlns="" xmlns:a16="http://schemas.microsoft.com/office/drawing/2014/main" id="{FF80986B-F181-45FF-A297-B695CAE10332}"/>
                </a:ext>
              </a:extLst>
            </p:cNvPr>
            <p:cNvSpPr/>
            <p:nvPr/>
          </p:nvSpPr>
          <p:spPr>
            <a:xfrm>
              <a:off x="6970723" y="5016977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6" name="Полилиния: фигура 502">
              <a:extLst>
                <a:ext uri="{FF2B5EF4-FFF2-40B4-BE49-F238E27FC236}">
                  <a16:creationId xmlns="" xmlns:a16="http://schemas.microsoft.com/office/drawing/2014/main" id="{FE9F75AA-6E98-4E88-8674-7941DC727B02}"/>
                </a:ext>
              </a:extLst>
            </p:cNvPr>
            <p:cNvSpPr/>
            <p:nvPr/>
          </p:nvSpPr>
          <p:spPr>
            <a:xfrm>
              <a:off x="6970723" y="5071989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7" name="Полилиния: фигура 503">
              <a:extLst>
                <a:ext uri="{FF2B5EF4-FFF2-40B4-BE49-F238E27FC236}">
                  <a16:creationId xmlns="" xmlns:a16="http://schemas.microsoft.com/office/drawing/2014/main" id="{0125DD37-7DBA-41C6-ABFC-E652BAA0B988}"/>
                </a:ext>
              </a:extLst>
            </p:cNvPr>
            <p:cNvSpPr/>
            <p:nvPr/>
          </p:nvSpPr>
          <p:spPr>
            <a:xfrm>
              <a:off x="6970723" y="5126997"/>
              <a:ext cx="93653" cy="25933"/>
            </a:xfrm>
            <a:custGeom>
              <a:avLst/>
              <a:gdLst>
                <a:gd name="connsiteX0" fmla="*/ 93653 w 93653"/>
                <a:gd name="connsiteY0" fmla="*/ 25935 h 25934"/>
                <a:gd name="connsiteX1" fmla="*/ 0 w 93653"/>
                <a:gd name="connsiteY1" fmla="*/ 25935 h 25934"/>
                <a:gd name="connsiteX2" fmla="*/ 0 w 93653"/>
                <a:gd name="connsiteY2" fmla="*/ 0 h 25934"/>
                <a:gd name="connsiteX3" fmla="*/ 93653 w 9365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53" h="25934">
                  <a:moveTo>
                    <a:pt x="93653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9365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8" name="Полилиния: фигура 504">
              <a:extLst>
                <a:ext uri="{FF2B5EF4-FFF2-40B4-BE49-F238E27FC236}">
                  <a16:creationId xmlns="" xmlns:a16="http://schemas.microsoft.com/office/drawing/2014/main" id="{3A28FBC7-D218-4D56-8F3B-B25D2DFC2A3D}"/>
                </a:ext>
              </a:extLst>
            </p:cNvPr>
            <p:cNvSpPr/>
            <p:nvPr/>
          </p:nvSpPr>
          <p:spPr>
            <a:xfrm>
              <a:off x="6789538" y="5026157"/>
              <a:ext cx="78548" cy="25938"/>
            </a:xfrm>
            <a:custGeom>
              <a:avLst/>
              <a:gdLst>
                <a:gd name="connsiteX0" fmla="*/ 78549 w 78549"/>
                <a:gd name="connsiteY0" fmla="*/ 25938 h 25937"/>
                <a:gd name="connsiteX1" fmla="*/ 0 w 78549"/>
                <a:gd name="connsiteY1" fmla="*/ 25938 h 25937"/>
                <a:gd name="connsiteX2" fmla="*/ 0 w 78549"/>
                <a:gd name="connsiteY2" fmla="*/ 0 h 25937"/>
                <a:gd name="connsiteX3" fmla="*/ 78549 w 78549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49" h="25937">
                  <a:moveTo>
                    <a:pt x="78549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785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9" name="Полилиния: фигура 505">
              <a:extLst>
                <a:ext uri="{FF2B5EF4-FFF2-40B4-BE49-F238E27FC236}">
                  <a16:creationId xmlns="" xmlns:a16="http://schemas.microsoft.com/office/drawing/2014/main" id="{61F0207D-035C-40CC-A0F8-11DFAD3D2915}"/>
                </a:ext>
              </a:extLst>
            </p:cNvPr>
            <p:cNvSpPr/>
            <p:nvPr/>
          </p:nvSpPr>
          <p:spPr>
            <a:xfrm>
              <a:off x="6789538" y="5081172"/>
              <a:ext cx="78548" cy="25933"/>
            </a:xfrm>
            <a:custGeom>
              <a:avLst/>
              <a:gdLst>
                <a:gd name="connsiteX0" fmla="*/ 78549 w 78549"/>
                <a:gd name="connsiteY0" fmla="*/ 25935 h 25934"/>
                <a:gd name="connsiteX1" fmla="*/ 0 w 78549"/>
                <a:gd name="connsiteY1" fmla="*/ 25935 h 25934"/>
                <a:gd name="connsiteX2" fmla="*/ 0 w 78549"/>
                <a:gd name="connsiteY2" fmla="*/ 0 h 25934"/>
                <a:gd name="connsiteX3" fmla="*/ 78549 w 78549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49" h="25934">
                  <a:moveTo>
                    <a:pt x="785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785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0" name="Полилиния: фигура 506">
              <a:extLst>
                <a:ext uri="{FF2B5EF4-FFF2-40B4-BE49-F238E27FC236}">
                  <a16:creationId xmlns="" xmlns:a16="http://schemas.microsoft.com/office/drawing/2014/main" id="{8657CDEC-121F-4174-BD07-FDB20C986CF7}"/>
                </a:ext>
              </a:extLst>
            </p:cNvPr>
            <p:cNvSpPr/>
            <p:nvPr/>
          </p:nvSpPr>
          <p:spPr>
            <a:xfrm>
              <a:off x="6789538" y="5136192"/>
              <a:ext cx="78548" cy="25933"/>
            </a:xfrm>
            <a:custGeom>
              <a:avLst/>
              <a:gdLst>
                <a:gd name="connsiteX0" fmla="*/ 78549 w 78549"/>
                <a:gd name="connsiteY0" fmla="*/ 25935 h 25934"/>
                <a:gd name="connsiteX1" fmla="*/ 0 w 78549"/>
                <a:gd name="connsiteY1" fmla="*/ 25935 h 25934"/>
                <a:gd name="connsiteX2" fmla="*/ 0 w 78549"/>
                <a:gd name="connsiteY2" fmla="*/ 0 h 25934"/>
                <a:gd name="connsiteX3" fmla="*/ 78549 w 78549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49" h="25934">
                  <a:moveTo>
                    <a:pt x="785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785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1" name="Полилиния: фигура 507">
              <a:extLst>
                <a:ext uri="{FF2B5EF4-FFF2-40B4-BE49-F238E27FC236}">
                  <a16:creationId xmlns="" xmlns:a16="http://schemas.microsoft.com/office/drawing/2014/main" id="{FC76FADE-7D96-484A-AED0-90D28C211DC1}"/>
                </a:ext>
              </a:extLst>
            </p:cNvPr>
            <p:cNvSpPr/>
            <p:nvPr/>
          </p:nvSpPr>
          <p:spPr>
            <a:xfrm>
              <a:off x="6641183" y="5026157"/>
              <a:ext cx="113447" cy="25938"/>
            </a:xfrm>
            <a:custGeom>
              <a:avLst/>
              <a:gdLst>
                <a:gd name="connsiteX0" fmla="*/ 113449 w 113448"/>
                <a:gd name="connsiteY0" fmla="*/ 25938 h 25937"/>
                <a:gd name="connsiteX1" fmla="*/ 0 w 113448"/>
                <a:gd name="connsiteY1" fmla="*/ 25938 h 25937"/>
                <a:gd name="connsiteX2" fmla="*/ 0 w 113448"/>
                <a:gd name="connsiteY2" fmla="*/ 0 h 25937"/>
                <a:gd name="connsiteX3" fmla="*/ 113449 w 113448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448" h="25937">
                  <a:moveTo>
                    <a:pt x="113449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134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2" name="Полилиния: фигура 508">
              <a:extLst>
                <a:ext uri="{FF2B5EF4-FFF2-40B4-BE49-F238E27FC236}">
                  <a16:creationId xmlns="" xmlns:a16="http://schemas.microsoft.com/office/drawing/2014/main" id="{D21C5E06-0D22-48AF-956A-7FCE8F0FAF34}"/>
                </a:ext>
              </a:extLst>
            </p:cNvPr>
            <p:cNvSpPr/>
            <p:nvPr/>
          </p:nvSpPr>
          <p:spPr>
            <a:xfrm>
              <a:off x="6641183" y="5081172"/>
              <a:ext cx="113447" cy="25933"/>
            </a:xfrm>
            <a:custGeom>
              <a:avLst/>
              <a:gdLst>
                <a:gd name="connsiteX0" fmla="*/ 113449 w 113448"/>
                <a:gd name="connsiteY0" fmla="*/ 25935 h 25934"/>
                <a:gd name="connsiteX1" fmla="*/ 0 w 113448"/>
                <a:gd name="connsiteY1" fmla="*/ 25935 h 25934"/>
                <a:gd name="connsiteX2" fmla="*/ 0 w 113448"/>
                <a:gd name="connsiteY2" fmla="*/ 0 h 25934"/>
                <a:gd name="connsiteX3" fmla="*/ 113449 w 113448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448" h="25934">
                  <a:moveTo>
                    <a:pt x="1134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134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3" name="Полилиния: фигура 509">
              <a:extLst>
                <a:ext uri="{FF2B5EF4-FFF2-40B4-BE49-F238E27FC236}">
                  <a16:creationId xmlns="" xmlns:a16="http://schemas.microsoft.com/office/drawing/2014/main" id="{6F57C7E3-3892-4504-A4E0-8C9E47449793}"/>
                </a:ext>
              </a:extLst>
            </p:cNvPr>
            <p:cNvSpPr/>
            <p:nvPr/>
          </p:nvSpPr>
          <p:spPr>
            <a:xfrm>
              <a:off x="6641183" y="5136192"/>
              <a:ext cx="113447" cy="25933"/>
            </a:xfrm>
            <a:custGeom>
              <a:avLst/>
              <a:gdLst>
                <a:gd name="connsiteX0" fmla="*/ 113449 w 113448"/>
                <a:gd name="connsiteY0" fmla="*/ 25935 h 25934"/>
                <a:gd name="connsiteX1" fmla="*/ 0 w 113448"/>
                <a:gd name="connsiteY1" fmla="*/ 25935 h 25934"/>
                <a:gd name="connsiteX2" fmla="*/ 0 w 113448"/>
                <a:gd name="connsiteY2" fmla="*/ 0 h 25934"/>
                <a:gd name="connsiteX3" fmla="*/ 113449 w 113448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448" h="25934">
                  <a:moveTo>
                    <a:pt x="11344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1344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4" name="Полилиния: фигура 510">
              <a:extLst>
                <a:ext uri="{FF2B5EF4-FFF2-40B4-BE49-F238E27FC236}">
                  <a16:creationId xmlns="" xmlns:a16="http://schemas.microsoft.com/office/drawing/2014/main" id="{AF3120BC-9D89-49A4-8BA1-C7D9F1FFD2A3}"/>
                </a:ext>
              </a:extLst>
            </p:cNvPr>
            <p:cNvSpPr/>
            <p:nvPr/>
          </p:nvSpPr>
          <p:spPr>
            <a:xfrm>
              <a:off x="7557348" y="4830107"/>
              <a:ext cx="50879" cy="17081"/>
            </a:xfrm>
            <a:custGeom>
              <a:avLst/>
              <a:gdLst>
                <a:gd name="connsiteX0" fmla="*/ 50878 w 50878"/>
                <a:gd name="connsiteY0" fmla="*/ 17082 h 17081"/>
                <a:gd name="connsiteX1" fmla="*/ 0 w 50878"/>
                <a:gd name="connsiteY1" fmla="*/ 17082 h 17081"/>
                <a:gd name="connsiteX2" fmla="*/ 0 w 50878"/>
                <a:gd name="connsiteY2" fmla="*/ 0 h 17081"/>
                <a:gd name="connsiteX3" fmla="*/ 50878 w 5087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81">
                  <a:moveTo>
                    <a:pt x="50878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5" name="Полилиния: фигура 511">
              <a:extLst>
                <a:ext uri="{FF2B5EF4-FFF2-40B4-BE49-F238E27FC236}">
                  <a16:creationId xmlns="" xmlns:a16="http://schemas.microsoft.com/office/drawing/2014/main" id="{ED290BD9-6073-41A4-83A5-227BFC356F9E}"/>
                </a:ext>
              </a:extLst>
            </p:cNvPr>
            <p:cNvSpPr/>
            <p:nvPr/>
          </p:nvSpPr>
          <p:spPr>
            <a:xfrm>
              <a:off x="7557348" y="4871723"/>
              <a:ext cx="50879" cy="17081"/>
            </a:xfrm>
            <a:custGeom>
              <a:avLst/>
              <a:gdLst>
                <a:gd name="connsiteX0" fmla="*/ 50878 w 50878"/>
                <a:gd name="connsiteY0" fmla="*/ 17082 h 17081"/>
                <a:gd name="connsiteX1" fmla="*/ 0 w 50878"/>
                <a:gd name="connsiteY1" fmla="*/ 17082 h 17081"/>
                <a:gd name="connsiteX2" fmla="*/ 0 w 50878"/>
                <a:gd name="connsiteY2" fmla="*/ 0 h 17081"/>
                <a:gd name="connsiteX3" fmla="*/ 50878 w 5087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81">
                  <a:moveTo>
                    <a:pt x="50878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6" name="Полилиния: фигура 512">
              <a:extLst>
                <a:ext uri="{FF2B5EF4-FFF2-40B4-BE49-F238E27FC236}">
                  <a16:creationId xmlns="" xmlns:a16="http://schemas.microsoft.com/office/drawing/2014/main" id="{F069B668-DC97-4523-A1C1-54B28C3BEC61}"/>
                </a:ext>
              </a:extLst>
            </p:cNvPr>
            <p:cNvSpPr/>
            <p:nvPr/>
          </p:nvSpPr>
          <p:spPr>
            <a:xfrm>
              <a:off x="7557348" y="4913338"/>
              <a:ext cx="50879" cy="17070"/>
            </a:xfrm>
            <a:custGeom>
              <a:avLst/>
              <a:gdLst>
                <a:gd name="connsiteX0" fmla="*/ 50878 w 50878"/>
                <a:gd name="connsiteY0" fmla="*/ 17070 h 17069"/>
                <a:gd name="connsiteX1" fmla="*/ 0 w 50878"/>
                <a:gd name="connsiteY1" fmla="*/ 17070 h 17069"/>
                <a:gd name="connsiteX2" fmla="*/ 0 w 50878"/>
                <a:gd name="connsiteY2" fmla="*/ 0 h 17069"/>
                <a:gd name="connsiteX3" fmla="*/ 50878 w 50878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69">
                  <a:moveTo>
                    <a:pt x="50878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7" name="Полилиния: фигура 513">
              <a:extLst>
                <a:ext uri="{FF2B5EF4-FFF2-40B4-BE49-F238E27FC236}">
                  <a16:creationId xmlns="" xmlns:a16="http://schemas.microsoft.com/office/drawing/2014/main" id="{9338B96C-48D2-4DAB-8514-BD146D0CFE39}"/>
                </a:ext>
              </a:extLst>
            </p:cNvPr>
            <p:cNvSpPr/>
            <p:nvPr/>
          </p:nvSpPr>
          <p:spPr>
            <a:xfrm>
              <a:off x="7557348" y="4954954"/>
              <a:ext cx="50879" cy="17070"/>
            </a:xfrm>
            <a:custGeom>
              <a:avLst/>
              <a:gdLst>
                <a:gd name="connsiteX0" fmla="*/ 50878 w 50878"/>
                <a:gd name="connsiteY0" fmla="*/ 17070 h 17069"/>
                <a:gd name="connsiteX1" fmla="*/ 0 w 50878"/>
                <a:gd name="connsiteY1" fmla="*/ 17070 h 17069"/>
                <a:gd name="connsiteX2" fmla="*/ 0 w 50878"/>
                <a:gd name="connsiteY2" fmla="*/ 0 h 17069"/>
                <a:gd name="connsiteX3" fmla="*/ 50878 w 50878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78" h="17069">
                  <a:moveTo>
                    <a:pt x="50878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5087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8" name="Полилиния: фигура 514">
              <a:extLst>
                <a:ext uri="{FF2B5EF4-FFF2-40B4-BE49-F238E27FC236}">
                  <a16:creationId xmlns="" xmlns:a16="http://schemas.microsoft.com/office/drawing/2014/main" id="{D9022198-B3C7-416D-9ED8-A965FF3AADA6}"/>
                </a:ext>
              </a:extLst>
            </p:cNvPr>
            <p:cNvSpPr/>
            <p:nvPr/>
          </p:nvSpPr>
          <p:spPr>
            <a:xfrm>
              <a:off x="7479177" y="4830107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9" name="Полилиния: фигура 515">
              <a:extLst>
                <a:ext uri="{FF2B5EF4-FFF2-40B4-BE49-F238E27FC236}">
                  <a16:creationId xmlns="" xmlns:a16="http://schemas.microsoft.com/office/drawing/2014/main" id="{BDC0B6F4-97A9-4A89-8956-CCDDF2B07757}"/>
                </a:ext>
              </a:extLst>
            </p:cNvPr>
            <p:cNvSpPr/>
            <p:nvPr/>
          </p:nvSpPr>
          <p:spPr>
            <a:xfrm>
              <a:off x="7479177" y="4871723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0" name="Полилиния: фигура 516">
              <a:extLst>
                <a:ext uri="{FF2B5EF4-FFF2-40B4-BE49-F238E27FC236}">
                  <a16:creationId xmlns="" xmlns:a16="http://schemas.microsoft.com/office/drawing/2014/main" id="{2DBD1405-DD7C-42CB-83B0-0720A799284E}"/>
                </a:ext>
              </a:extLst>
            </p:cNvPr>
            <p:cNvSpPr/>
            <p:nvPr/>
          </p:nvSpPr>
          <p:spPr>
            <a:xfrm>
              <a:off x="7479177" y="4913338"/>
              <a:ext cx="25429" cy="17070"/>
            </a:xfrm>
            <a:custGeom>
              <a:avLst/>
              <a:gdLst>
                <a:gd name="connsiteX0" fmla="*/ 25429 w 25429"/>
                <a:gd name="connsiteY0" fmla="*/ 17070 h 17069"/>
                <a:gd name="connsiteX1" fmla="*/ 0 w 25429"/>
                <a:gd name="connsiteY1" fmla="*/ 17070 h 17069"/>
                <a:gd name="connsiteX2" fmla="*/ 0 w 25429"/>
                <a:gd name="connsiteY2" fmla="*/ 0 h 17069"/>
                <a:gd name="connsiteX3" fmla="*/ 25429 w 25429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69">
                  <a:moveTo>
                    <a:pt x="25429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1" name="Полилиния: фигура 517">
              <a:extLst>
                <a:ext uri="{FF2B5EF4-FFF2-40B4-BE49-F238E27FC236}">
                  <a16:creationId xmlns="" xmlns:a16="http://schemas.microsoft.com/office/drawing/2014/main" id="{724A51E9-75B7-4475-9AEB-FB8379C81EB4}"/>
                </a:ext>
              </a:extLst>
            </p:cNvPr>
            <p:cNvSpPr/>
            <p:nvPr/>
          </p:nvSpPr>
          <p:spPr>
            <a:xfrm>
              <a:off x="7479177" y="4954954"/>
              <a:ext cx="25429" cy="17070"/>
            </a:xfrm>
            <a:custGeom>
              <a:avLst/>
              <a:gdLst>
                <a:gd name="connsiteX0" fmla="*/ 25429 w 25429"/>
                <a:gd name="connsiteY0" fmla="*/ 17070 h 17069"/>
                <a:gd name="connsiteX1" fmla="*/ 0 w 25429"/>
                <a:gd name="connsiteY1" fmla="*/ 17070 h 17069"/>
                <a:gd name="connsiteX2" fmla="*/ 0 w 25429"/>
                <a:gd name="connsiteY2" fmla="*/ 0 h 17069"/>
                <a:gd name="connsiteX3" fmla="*/ 25429 w 25429"/>
                <a:gd name="connsiteY3" fmla="*/ 0 h 1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69">
                  <a:moveTo>
                    <a:pt x="25429" y="17070"/>
                  </a:moveTo>
                  <a:lnTo>
                    <a:pt x="0" y="17070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2" name="Полилиния: фигура 518">
              <a:extLst>
                <a:ext uri="{FF2B5EF4-FFF2-40B4-BE49-F238E27FC236}">
                  <a16:creationId xmlns="" xmlns:a16="http://schemas.microsoft.com/office/drawing/2014/main" id="{0AEB7F25-0DEF-49AD-8CAE-BE127882531C}"/>
                </a:ext>
              </a:extLst>
            </p:cNvPr>
            <p:cNvSpPr/>
            <p:nvPr/>
          </p:nvSpPr>
          <p:spPr>
            <a:xfrm>
              <a:off x="7696467" y="5056994"/>
              <a:ext cx="25438" cy="17079"/>
            </a:xfrm>
            <a:custGeom>
              <a:avLst/>
              <a:gdLst>
                <a:gd name="connsiteX0" fmla="*/ 25438 w 25437"/>
                <a:gd name="connsiteY0" fmla="*/ 17079 h 17078"/>
                <a:gd name="connsiteX1" fmla="*/ 0 w 25437"/>
                <a:gd name="connsiteY1" fmla="*/ 17079 h 17078"/>
                <a:gd name="connsiteX2" fmla="*/ 0 w 25437"/>
                <a:gd name="connsiteY2" fmla="*/ 0 h 17078"/>
                <a:gd name="connsiteX3" fmla="*/ 25438 w 25437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37" h="17078">
                  <a:moveTo>
                    <a:pt x="25438" y="17079"/>
                  </a:moveTo>
                  <a:lnTo>
                    <a:pt x="0" y="17079"/>
                  </a:lnTo>
                  <a:lnTo>
                    <a:pt x="0" y="0"/>
                  </a:lnTo>
                  <a:lnTo>
                    <a:pt x="254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3" name="Полилиния: фигура 519">
              <a:extLst>
                <a:ext uri="{FF2B5EF4-FFF2-40B4-BE49-F238E27FC236}">
                  <a16:creationId xmlns="" xmlns:a16="http://schemas.microsoft.com/office/drawing/2014/main" id="{4FE46C95-7218-4301-8B91-55EDBE6DDB48}"/>
                </a:ext>
              </a:extLst>
            </p:cNvPr>
            <p:cNvSpPr/>
            <p:nvPr/>
          </p:nvSpPr>
          <p:spPr>
            <a:xfrm>
              <a:off x="7696467" y="5098610"/>
              <a:ext cx="25438" cy="17079"/>
            </a:xfrm>
            <a:custGeom>
              <a:avLst/>
              <a:gdLst>
                <a:gd name="connsiteX0" fmla="*/ 25438 w 25437"/>
                <a:gd name="connsiteY0" fmla="*/ 17078 h 17078"/>
                <a:gd name="connsiteX1" fmla="*/ 0 w 25437"/>
                <a:gd name="connsiteY1" fmla="*/ 17078 h 17078"/>
                <a:gd name="connsiteX2" fmla="*/ 0 w 25437"/>
                <a:gd name="connsiteY2" fmla="*/ 0 h 17078"/>
                <a:gd name="connsiteX3" fmla="*/ 25438 w 25437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37" h="17078">
                  <a:moveTo>
                    <a:pt x="25438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4" name="Полилиния: фигура 520">
              <a:extLst>
                <a:ext uri="{FF2B5EF4-FFF2-40B4-BE49-F238E27FC236}">
                  <a16:creationId xmlns="" xmlns:a16="http://schemas.microsoft.com/office/drawing/2014/main" id="{B71EBC58-8386-4BC2-9BAD-6C02EF22CC38}"/>
                </a:ext>
              </a:extLst>
            </p:cNvPr>
            <p:cNvSpPr/>
            <p:nvPr/>
          </p:nvSpPr>
          <p:spPr>
            <a:xfrm>
              <a:off x="7696467" y="5140227"/>
              <a:ext cx="25438" cy="17081"/>
            </a:xfrm>
            <a:custGeom>
              <a:avLst/>
              <a:gdLst>
                <a:gd name="connsiteX0" fmla="*/ 25438 w 25437"/>
                <a:gd name="connsiteY0" fmla="*/ 17082 h 17081"/>
                <a:gd name="connsiteX1" fmla="*/ 0 w 25437"/>
                <a:gd name="connsiteY1" fmla="*/ 17082 h 17081"/>
                <a:gd name="connsiteX2" fmla="*/ 0 w 25437"/>
                <a:gd name="connsiteY2" fmla="*/ 0 h 17081"/>
                <a:gd name="connsiteX3" fmla="*/ 25438 w 25437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37" h="17081">
                  <a:moveTo>
                    <a:pt x="25438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3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5" name="Полилиния: фигура 521">
              <a:extLst>
                <a:ext uri="{FF2B5EF4-FFF2-40B4-BE49-F238E27FC236}">
                  <a16:creationId xmlns="" xmlns:a16="http://schemas.microsoft.com/office/drawing/2014/main" id="{5FACB943-ECF0-48AD-9302-E4F85CB0994E}"/>
                </a:ext>
              </a:extLst>
            </p:cNvPr>
            <p:cNvSpPr/>
            <p:nvPr/>
          </p:nvSpPr>
          <p:spPr>
            <a:xfrm>
              <a:off x="7637833" y="5056994"/>
              <a:ext cx="25429" cy="17079"/>
            </a:xfrm>
            <a:custGeom>
              <a:avLst/>
              <a:gdLst>
                <a:gd name="connsiteX0" fmla="*/ 25429 w 25428"/>
                <a:gd name="connsiteY0" fmla="*/ 17079 h 17078"/>
                <a:gd name="connsiteX1" fmla="*/ 0 w 25428"/>
                <a:gd name="connsiteY1" fmla="*/ 17079 h 17078"/>
                <a:gd name="connsiteX2" fmla="*/ 0 w 25428"/>
                <a:gd name="connsiteY2" fmla="*/ 0 h 17078"/>
                <a:gd name="connsiteX3" fmla="*/ 25429 w 25428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78">
                  <a:moveTo>
                    <a:pt x="25429" y="17079"/>
                  </a:moveTo>
                  <a:lnTo>
                    <a:pt x="0" y="17079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6" name="Полилиния: фигура 522">
              <a:extLst>
                <a:ext uri="{FF2B5EF4-FFF2-40B4-BE49-F238E27FC236}">
                  <a16:creationId xmlns="" xmlns:a16="http://schemas.microsoft.com/office/drawing/2014/main" id="{863739D8-657A-490A-93E2-A60A837D5BF1}"/>
                </a:ext>
              </a:extLst>
            </p:cNvPr>
            <p:cNvSpPr/>
            <p:nvPr/>
          </p:nvSpPr>
          <p:spPr>
            <a:xfrm>
              <a:off x="7637833" y="5098610"/>
              <a:ext cx="25429" cy="17079"/>
            </a:xfrm>
            <a:custGeom>
              <a:avLst/>
              <a:gdLst>
                <a:gd name="connsiteX0" fmla="*/ 25429 w 25428"/>
                <a:gd name="connsiteY0" fmla="*/ 17078 h 17078"/>
                <a:gd name="connsiteX1" fmla="*/ 0 w 25428"/>
                <a:gd name="connsiteY1" fmla="*/ 17078 h 17078"/>
                <a:gd name="connsiteX2" fmla="*/ 0 w 25428"/>
                <a:gd name="connsiteY2" fmla="*/ 0 h 17078"/>
                <a:gd name="connsiteX3" fmla="*/ 25429 w 25428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78">
                  <a:moveTo>
                    <a:pt x="25429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7" name="Полилиния: фигура 523">
              <a:extLst>
                <a:ext uri="{FF2B5EF4-FFF2-40B4-BE49-F238E27FC236}">
                  <a16:creationId xmlns="" xmlns:a16="http://schemas.microsoft.com/office/drawing/2014/main" id="{D8746DE7-6A4A-437D-89C5-2C5CFE8AE784}"/>
                </a:ext>
              </a:extLst>
            </p:cNvPr>
            <p:cNvSpPr/>
            <p:nvPr/>
          </p:nvSpPr>
          <p:spPr>
            <a:xfrm>
              <a:off x="7637833" y="5140227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8" name="Полилиния: фигура 524">
              <a:extLst>
                <a:ext uri="{FF2B5EF4-FFF2-40B4-BE49-F238E27FC236}">
                  <a16:creationId xmlns="" xmlns:a16="http://schemas.microsoft.com/office/drawing/2014/main" id="{DBDFAF2C-91C3-4C32-A215-02D8982743BA}"/>
                </a:ext>
              </a:extLst>
            </p:cNvPr>
            <p:cNvSpPr/>
            <p:nvPr/>
          </p:nvSpPr>
          <p:spPr>
            <a:xfrm>
              <a:off x="7637833" y="5181843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9" name="Полилиния: фигура 525">
              <a:extLst>
                <a:ext uri="{FF2B5EF4-FFF2-40B4-BE49-F238E27FC236}">
                  <a16:creationId xmlns="" xmlns:a16="http://schemas.microsoft.com/office/drawing/2014/main" id="{CDBA5B5D-133A-4B1A-B33D-78A16BB1C425}"/>
                </a:ext>
              </a:extLst>
            </p:cNvPr>
            <p:cNvSpPr/>
            <p:nvPr/>
          </p:nvSpPr>
          <p:spPr>
            <a:xfrm>
              <a:off x="7579200" y="5056994"/>
              <a:ext cx="25429" cy="17079"/>
            </a:xfrm>
            <a:custGeom>
              <a:avLst/>
              <a:gdLst>
                <a:gd name="connsiteX0" fmla="*/ 25429 w 25429"/>
                <a:gd name="connsiteY0" fmla="*/ 17079 h 17078"/>
                <a:gd name="connsiteX1" fmla="*/ 0 w 25429"/>
                <a:gd name="connsiteY1" fmla="*/ 17079 h 17078"/>
                <a:gd name="connsiteX2" fmla="*/ 0 w 25429"/>
                <a:gd name="connsiteY2" fmla="*/ 0 h 17078"/>
                <a:gd name="connsiteX3" fmla="*/ 25429 w 25429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78">
                  <a:moveTo>
                    <a:pt x="25429" y="17079"/>
                  </a:moveTo>
                  <a:lnTo>
                    <a:pt x="0" y="17079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0" name="Полилиния: фигура 526">
              <a:extLst>
                <a:ext uri="{FF2B5EF4-FFF2-40B4-BE49-F238E27FC236}">
                  <a16:creationId xmlns="" xmlns:a16="http://schemas.microsoft.com/office/drawing/2014/main" id="{CA691A72-3802-4E5C-BA18-6886707FE02B}"/>
                </a:ext>
              </a:extLst>
            </p:cNvPr>
            <p:cNvSpPr/>
            <p:nvPr/>
          </p:nvSpPr>
          <p:spPr>
            <a:xfrm>
              <a:off x="7579200" y="5098610"/>
              <a:ext cx="25429" cy="17079"/>
            </a:xfrm>
            <a:custGeom>
              <a:avLst/>
              <a:gdLst>
                <a:gd name="connsiteX0" fmla="*/ 25429 w 25429"/>
                <a:gd name="connsiteY0" fmla="*/ 17078 h 17078"/>
                <a:gd name="connsiteX1" fmla="*/ 0 w 25429"/>
                <a:gd name="connsiteY1" fmla="*/ 17078 h 17078"/>
                <a:gd name="connsiteX2" fmla="*/ 0 w 25429"/>
                <a:gd name="connsiteY2" fmla="*/ 0 h 17078"/>
                <a:gd name="connsiteX3" fmla="*/ 25429 w 25429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78">
                  <a:moveTo>
                    <a:pt x="25429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1" name="Полилиния: фигура 527">
              <a:extLst>
                <a:ext uri="{FF2B5EF4-FFF2-40B4-BE49-F238E27FC236}">
                  <a16:creationId xmlns="" xmlns:a16="http://schemas.microsoft.com/office/drawing/2014/main" id="{4AD31BF0-D7AD-46A0-9934-BA097618496A}"/>
                </a:ext>
              </a:extLst>
            </p:cNvPr>
            <p:cNvSpPr/>
            <p:nvPr/>
          </p:nvSpPr>
          <p:spPr>
            <a:xfrm>
              <a:off x="7579200" y="5140227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2" name="Полилиния: фигура 528">
              <a:extLst>
                <a:ext uri="{FF2B5EF4-FFF2-40B4-BE49-F238E27FC236}">
                  <a16:creationId xmlns="" xmlns:a16="http://schemas.microsoft.com/office/drawing/2014/main" id="{FCC9A0EC-0C71-4192-97D2-0C89B0666737}"/>
                </a:ext>
              </a:extLst>
            </p:cNvPr>
            <p:cNvSpPr/>
            <p:nvPr/>
          </p:nvSpPr>
          <p:spPr>
            <a:xfrm>
              <a:off x="7579200" y="5181843"/>
              <a:ext cx="25429" cy="17081"/>
            </a:xfrm>
            <a:custGeom>
              <a:avLst/>
              <a:gdLst>
                <a:gd name="connsiteX0" fmla="*/ 25429 w 25429"/>
                <a:gd name="connsiteY0" fmla="*/ 17082 h 17081"/>
                <a:gd name="connsiteX1" fmla="*/ 0 w 25429"/>
                <a:gd name="connsiteY1" fmla="*/ 17082 h 17081"/>
                <a:gd name="connsiteX2" fmla="*/ 0 w 25429"/>
                <a:gd name="connsiteY2" fmla="*/ 0 h 17081"/>
                <a:gd name="connsiteX3" fmla="*/ 25429 w 25429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9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3" name="Полилиния: фигура 529">
              <a:extLst>
                <a:ext uri="{FF2B5EF4-FFF2-40B4-BE49-F238E27FC236}">
                  <a16:creationId xmlns="" xmlns:a16="http://schemas.microsoft.com/office/drawing/2014/main" id="{A791EFDA-B9F8-4EDE-950C-6C12CDBB257A}"/>
                </a:ext>
              </a:extLst>
            </p:cNvPr>
            <p:cNvSpPr/>
            <p:nvPr/>
          </p:nvSpPr>
          <p:spPr>
            <a:xfrm>
              <a:off x="7520557" y="5098610"/>
              <a:ext cx="25429" cy="17079"/>
            </a:xfrm>
            <a:custGeom>
              <a:avLst/>
              <a:gdLst>
                <a:gd name="connsiteX0" fmla="*/ 25429 w 25428"/>
                <a:gd name="connsiteY0" fmla="*/ 17078 h 17078"/>
                <a:gd name="connsiteX1" fmla="*/ 0 w 25428"/>
                <a:gd name="connsiteY1" fmla="*/ 17078 h 17078"/>
                <a:gd name="connsiteX2" fmla="*/ 0 w 25428"/>
                <a:gd name="connsiteY2" fmla="*/ 0 h 17078"/>
                <a:gd name="connsiteX3" fmla="*/ 25429 w 25428"/>
                <a:gd name="connsiteY3" fmla="*/ 0 h 17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78">
                  <a:moveTo>
                    <a:pt x="25429" y="17078"/>
                  </a:moveTo>
                  <a:lnTo>
                    <a:pt x="0" y="17078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4" name="Полилиния: фигура 530">
              <a:extLst>
                <a:ext uri="{FF2B5EF4-FFF2-40B4-BE49-F238E27FC236}">
                  <a16:creationId xmlns="" xmlns:a16="http://schemas.microsoft.com/office/drawing/2014/main" id="{12CF30E0-ED95-4AEA-905B-3ECEAD02EEA7}"/>
                </a:ext>
              </a:extLst>
            </p:cNvPr>
            <p:cNvSpPr/>
            <p:nvPr/>
          </p:nvSpPr>
          <p:spPr>
            <a:xfrm>
              <a:off x="7520557" y="5140227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5" name="Полилиния: фигура 531">
              <a:extLst>
                <a:ext uri="{FF2B5EF4-FFF2-40B4-BE49-F238E27FC236}">
                  <a16:creationId xmlns="" xmlns:a16="http://schemas.microsoft.com/office/drawing/2014/main" id="{763A6715-BF97-4E95-9D6E-704A1685BE1E}"/>
                </a:ext>
              </a:extLst>
            </p:cNvPr>
            <p:cNvSpPr/>
            <p:nvPr/>
          </p:nvSpPr>
          <p:spPr>
            <a:xfrm>
              <a:off x="7520557" y="5181843"/>
              <a:ext cx="25429" cy="17081"/>
            </a:xfrm>
            <a:custGeom>
              <a:avLst/>
              <a:gdLst>
                <a:gd name="connsiteX0" fmla="*/ 25429 w 25428"/>
                <a:gd name="connsiteY0" fmla="*/ 17082 h 17081"/>
                <a:gd name="connsiteX1" fmla="*/ 0 w 25428"/>
                <a:gd name="connsiteY1" fmla="*/ 17082 h 17081"/>
                <a:gd name="connsiteX2" fmla="*/ 0 w 25428"/>
                <a:gd name="connsiteY2" fmla="*/ 0 h 17081"/>
                <a:gd name="connsiteX3" fmla="*/ 25429 w 25428"/>
                <a:gd name="connsiteY3" fmla="*/ 0 h 1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428" h="17081">
                  <a:moveTo>
                    <a:pt x="25429" y="17082"/>
                  </a:moveTo>
                  <a:lnTo>
                    <a:pt x="0" y="17082"/>
                  </a:lnTo>
                  <a:lnTo>
                    <a:pt x="0" y="0"/>
                  </a:lnTo>
                  <a:lnTo>
                    <a:pt x="2542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6" name="Полилиния: фигура 532">
              <a:extLst>
                <a:ext uri="{FF2B5EF4-FFF2-40B4-BE49-F238E27FC236}">
                  <a16:creationId xmlns="" xmlns:a16="http://schemas.microsoft.com/office/drawing/2014/main" id="{D7DA1D26-72BC-461B-9C0A-151ED68B4A5F}"/>
                </a:ext>
              </a:extLst>
            </p:cNvPr>
            <p:cNvSpPr/>
            <p:nvPr/>
          </p:nvSpPr>
          <p:spPr>
            <a:xfrm>
              <a:off x="7863952" y="5218414"/>
              <a:ext cx="172335" cy="171522"/>
            </a:xfrm>
            <a:custGeom>
              <a:avLst/>
              <a:gdLst>
                <a:gd name="connsiteX0" fmla="*/ 172336 w 172336"/>
                <a:gd name="connsiteY0" fmla="*/ 171523 h 171522"/>
                <a:gd name="connsiteX1" fmla="*/ 146393 w 172336"/>
                <a:gd name="connsiteY1" fmla="*/ 171523 h 171522"/>
                <a:gd name="connsiteX2" fmla="*/ 146393 w 172336"/>
                <a:gd name="connsiteY2" fmla="*/ 40850 h 171522"/>
                <a:gd name="connsiteX3" fmla="*/ 131486 w 172336"/>
                <a:gd name="connsiteY3" fmla="*/ 25938 h 171522"/>
                <a:gd name="connsiteX4" fmla="*/ 0 w 172336"/>
                <a:gd name="connsiteY4" fmla="*/ 25938 h 171522"/>
                <a:gd name="connsiteX5" fmla="*/ 0 w 172336"/>
                <a:gd name="connsiteY5" fmla="*/ 0 h 171522"/>
                <a:gd name="connsiteX6" fmla="*/ 142235 w 172336"/>
                <a:gd name="connsiteY6" fmla="*/ 0 h 171522"/>
                <a:gd name="connsiteX7" fmla="*/ 172336 w 172336"/>
                <a:gd name="connsiteY7" fmla="*/ 30101 h 171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2336" h="171522">
                  <a:moveTo>
                    <a:pt x="172336" y="171523"/>
                  </a:moveTo>
                  <a:lnTo>
                    <a:pt x="146393" y="171523"/>
                  </a:lnTo>
                  <a:lnTo>
                    <a:pt x="146393" y="40850"/>
                  </a:lnTo>
                  <a:lnTo>
                    <a:pt x="131486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42235" y="0"/>
                  </a:lnTo>
                  <a:lnTo>
                    <a:pt x="172336" y="3010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7" name="Полилиния: фигура 533">
              <a:extLst>
                <a:ext uri="{FF2B5EF4-FFF2-40B4-BE49-F238E27FC236}">
                  <a16:creationId xmlns="" xmlns:a16="http://schemas.microsoft.com/office/drawing/2014/main" id="{D94B1B64-2DB0-4A5A-82A0-AE3174E7AEF7}"/>
                </a:ext>
              </a:extLst>
            </p:cNvPr>
            <p:cNvSpPr/>
            <p:nvPr/>
          </p:nvSpPr>
          <p:spPr>
            <a:xfrm>
              <a:off x="7818928" y="4999134"/>
              <a:ext cx="28964" cy="17086"/>
            </a:xfrm>
            <a:custGeom>
              <a:avLst/>
              <a:gdLst>
                <a:gd name="connsiteX0" fmla="*/ 28963 w 28963"/>
                <a:gd name="connsiteY0" fmla="*/ 17085 h 17085"/>
                <a:gd name="connsiteX1" fmla="*/ 0 w 28963"/>
                <a:gd name="connsiteY1" fmla="*/ 17085 h 17085"/>
                <a:gd name="connsiteX2" fmla="*/ 0 w 28963"/>
                <a:gd name="connsiteY2" fmla="*/ 0 h 17085"/>
                <a:gd name="connsiteX3" fmla="*/ 28963 w 28963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8" name="Полилиния: фигура 534">
              <a:extLst>
                <a:ext uri="{FF2B5EF4-FFF2-40B4-BE49-F238E27FC236}">
                  <a16:creationId xmlns="" xmlns:a16="http://schemas.microsoft.com/office/drawing/2014/main" id="{9059A04F-5851-47A5-86B1-7E335688F016}"/>
                </a:ext>
              </a:extLst>
            </p:cNvPr>
            <p:cNvSpPr/>
            <p:nvPr/>
          </p:nvSpPr>
          <p:spPr>
            <a:xfrm>
              <a:off x="7818928" y="5037097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9" name="Полилиния: фигура 535">
              <a:extLst>
                <a:ext uri="{FF2B5EF4-FFF2-40B4-BE49-F238E27FC236}">
                  <a16:creationId xmlns="" xmlns:a16="http://schemas.microsoft.com/office/drawing/2014/main" id="{56AA0974-082D-42DC-A735-21EF9DB0DBD8}"/>
                </a:ext>
              </a:extLst>
            </p:cNvPr>
            <p:cNvSpPr/>
            <p:nvPr/>
          </p:nvSpPr>
          <p:spPr>
            <a:xfrm>
              <a:off x="7818928" y="5075098"/>
              <a:ext cx="28964" cy="17084"/>
            </a:xfrm>
            <a:custGeom>
              <a:avLst/>
              <a:gdLst>
                <a:gd name="connsiteX0" fmla="*/ 28963 w 28963"/>
                <a:gd name="connsiteY0" fmla="*/ 17085 h 17084"/>
                <a:gd name="connsiteX1" fmla="*/ 0 w 28963"/>
                <a:gd name="connsiteY1" fmla="*/ 17085 h 17084"/>
                <a:gd name="connsiteX2" fmla="*/ 0 w 28963"/>
                <a:gd name="connsiteY2" fmla="*/ 0 h 17084"/>
                <a:gd name="connsiteX3" fmla="*/ 28963 w 28963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0" name="Полилиния: фигура 536">
              <a:extLst>
                <a:ext uri="{FF2B5EF4-FFF2-40B4-BE49-F238E27FC236}">
                  <a16:creationId xmlns="" xmlns:a16="http://schemas.microsoft.com/office/drawing/2014/main" id="{0B69261A-1BF3-4D14-99DB-D032B7D13DD0}"/>
                </a:ext>
              </a:extLst>
            </p:cNvPr>
            <p:cNvSpPr/>
            <p:nvPr/>
          </p:nvSpPr>
          <p:spPr>
            <a:xfrm>
              <a:off x="7818928" y="5113062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1" name="Полилиния: фигура 537">
              <a:extLst>
                <a:ext uri="{FF2B5EF4-FFF2-40B4-BE49-F238E27FC236}">
                  <a16:creationId xmlns="" xmlns:a16="http://schemas.microsoft.com/office/drawing/2014/main" id="{3F87751B-EED8-4105-9194-00F64849A9FD}"/>
                </a:ext>
              </a:extLst>
            </p:cNvPr>
            <p:cNvSpPr/>
            <p:nvPr/>
          </p:nvSpPr>
          <p:spPr>
            <a:xfrm>
              <a:off x="7818928" y="5151044"/>
              <a:ext cx="28964" cy="17100"/>
            </a:xfrm>
            <a:custGeom>
              <a:avLst/>
              <a:gdLst>
                <a:gd name="connsiteX0" fmla="*/ 28963 w 28963"/>
                <a:gd name="connsiteY0" fmla="*/ 17102 h 17101"/>
                <a:gd name="connsiteX1" fmla="*/ 0 w 28963"/>
                <a:gd name="connsiteY1" fmla="*/ 17102 h 17101"/>
                <a:gd name="connsiteX2" fmla="*/ 0 w 28963"/>
                <a:gd name="connsiteY2" fmla="*/ 0 h 17101"/>
                <a:gd name="connsiteX3" fmla="*/ 28963 w 28963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2" name="Полилиния: фигура 538">
              <a:extLst>
                <a:ext uri="{FF2B5EF4-FFF2-40B4-BE49-F238E27FC236}">
                  <a16:creationId xmlns="" xmlns:a16="http://schemas.microsoft.com/office/drawing/2014/main" id="{B75890A5-823D-413F-8B7D-57FA470E97C6}"/>
                </a:ext>
              </a:extLst>
            </p:cNvPr>
            <p:cNvSpPr/>
            <p:nvPr/>
          </p:nvSpPr>
          <p:spPr>
            <a:xfrm>
              <a:off x="7879712" y="4999134"/>
              <a:ext cx="28966" cy="17086"/>
            </a:xfrm>
            <a:custGeom>
              <a:avLst/>
              <a:gdLst>
                <a:gd name="connsiteX0" fmla="*/ 28966 w 28966"/>
                <a:gd name="connsiteY0" fmla="*/ 17085 h 17085"/>
                <a:gd name="connsiteX1" fmla="*/ 0 w 28966"/>
                <a:gd name="connsiteY1" fmla="*/ 17085 h 17085"/>
                <a:gd name="connsiteX2" fmla="*/ 0 w 28966"/>
                <a:gd name="connsiteY2" fmla="*/ 0 h 17085"/>
                <a:gd name="connsiteX3" fmla="*/ 28966 w 28966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085">
                  <a:moveTo>
                    <a:pt x="28966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3" name="Полилиния: фигура 539">
              <a:extLst>
                <a:ext uri="{FF2B5EF4-FFF2-40B4-BE49-F238E27FC236}">
                  <a16:creationId xmlns="" xmlns:a16="http://schemas.microsoft.com/office/drawing/2014/main" id="{C6CCB30B-C5D6-4F95-A172-9C16A76EDBC7}"/>
                </a:ext>
              </a:extLst>
            </p:cNvPr>
            <p:cNvSpPr/>
            <p:nvPr/>
          </p:nvSpPr>
          <p:spPr>
            <a:xfrm>
              <a:off x="7879712" y="5037097"/>
              <a:ext cx="28966" cy="17102"/>
            </a:xfrm>
            <a:custGeom>
              <a:avLst/>
              <a:gdLst>
                <a:gd name="connsiteX0" fmla="*/ 28966 w 28966"/>
                <a:gd name="connsiteY0" fmla="*/ 17102 h 17102"/>
                <a:gd name="connsiteX1" fmla="*/ 0 w 28966"/>
                <a:gd name="connsiteY1" fmla="*/ 17102 h 17102"/>
                <a:gd name="connsiteX2" fmla="*/ 0 w 28966"/>
                <a:gd name="connsiteY2" fmla="*/ 0 h 17102"/>
                <a:gd name="connsiteX3" fmla="*/ 28966 w 28966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102">
                  <a:moveTo>
                    <a:pt x="28966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4" name="Полилиния: фигура 540">
              <a:extLst>
                <a:ext uri="{FF2B5EF4-FFF2-40B4-BE49-F238E27FC236}">
                  <a16:creationId xmlns="" xmlns:a16="http://schemas.microsoft.com/office/drawing/2014/main" id="{6277FDD7-F20D-49A7-B838-0229E9C767BB}"/>
                </a:ext>
              </a:extLst>
            </p:cNvPr>
            <p:cNvSpPr/>
            <p:nvPr/>
          </p:nvSpPr>
          <p:spPr>
            <a:xfrm>
              <a:off x="7879712" y="5075098"/>
              <a:ext cx="28966" cy="17084"/>
            </a:xfrm>
            <a:custGeom>
              <a:avLst/>
              <a:gdLst>
                <a:gd name="connsiteX0" fmla="*/ 28966 w 28966"/>
                <a:gd name="connsiteY0" fmla="*/ 17085 h 17084"/>
                <a:gd name="connsiteX1" fmla="*/ 0 w 28966"/>
                <a:gd name="connsiteY1" fmla="*/ 17085 h 17084"/>
                <a:gd name="connsiteX2" fmla="*/ 0 w 28966"/>
                <a:gd name="connsiteY2" fmla="*/ 0 h 17084"/>
                <a:gd name="connsiteX3" fmla="*/ 28966 w 28966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084">
                  <a:moveTo>
                    <a:pt x="28966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5" name="Полилиния: фигура 541">
              <a:extLst>
                <a:ext uri="{FF2B5EF4-FFF2-40B4-BE49-F238E27FC236}">
                  <a16:creationId xmlns="" xmlns:a16="http://schemas.microsoft.com/office/drawing/2014/main" id="{B053632D-552F-4D48-A563-8C1AC6DCD18D}"/>
                </a:ext>
              </a:extLst>
            </p:cNvPr>
            <p:cNvSpPr/>
            <p:nvPr/>
          </p:nvSpPr>
          <p:spPr>
            <a:xfrm>
              <a:off x="7879712" y="5113062"/>
              <a:ext cx="28966" cy="17102"/>
            </a:xfrm>
            <a:custGeom>
              <a:avLst/>
              <a:gdLst>
                <a:gd name="connsiteX0" fmla="*/ 28966 w 28966"/>
                <a:gd name="connsiteY0" fmla="*/ 17102 h 17102"/>
                <a:gd name="connsiteX1" fmla="*/ 0 w 28966"/>
                <a:gd name="connsiteY1" fmla="*/ 17102 h 17102"/>
                <a:gd name="connsiteX2" fmla="*/ 0 w 28966"/>
                <a:gd name="connsiteY2" fmla="*/ 0 h 17102"/>
                <a:gd name="connsiteX3" fmla="*/ 28966 w 28966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102">
                  <a:moveTo>
                    <a:pt x="28966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6" name="Полилиния: фигура 542">
              <a:extLst>
                <a:ext uri="{FF2B5EF4-FFF2-40B4-BE49-F238E27FC236}">
                  <a16:creationId xmlns="" xmlns:a16="http://schemas.microsoft.com/office/drawing/2014/main" id="{37806B57-C474-4884-B399-D05EE8D39B96}"/>
                </a:ext>
              </a:extLst>
            </p:cNvPr>
            <p:cNvSpPr/>
            <p:nvPr/>
          </p:nvSpPr>
          <p:spPr>
            <a:xfrm>
              <a:off x="7879712" y="5151044"/>
              <a:ext cx="28966" cy="17100"/>
            </a:xfrm>
            <a:custGeom>
              <a:avLst/>
              <a:gdLst>
                <a:gd name="connsiteX0" fmla="*/ 28966 w 28966"/>
                <a:gd name="connsiteY0" fmla="*/ 17102 h 17101"/>
                <a:gd name="connsiteX1" fmla="*/ 0 w 28966"/>
                <a:gd name="connsiteY1" fmla="*/ 17102 h 17101"/>
                <a:gd name="connsiteX2" fmla="*/ 0 w 28966"/>
                <a:gd name="connsiteY2" fmla="*/ 0 h 17101"/>
                <a:gd name="connsiteX3" fmla="*/ 28966 w 28966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6" h="17101">
                  <a:moveTo>
                    <a:pt x="28966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7" name="Полилиния: фигура 543">
              <a:extLst>
                <a:ext uri="{FF2B5EF4-FFF2-40B4-BE49-F238E27FC236}">
                  <a16:creationId xmlns="" xmlns:a16="http://schemas.microsoft.com/office/drawing/2014/main" id="{3D5F53C2-0EAC-4F31-9DC6-DA6749C5B81F}"/>
                </a:ext>
              </a:extLst>
            </p:cNvPr>
            <p:cNvSpPr/>
            <p:nvPr/>
          </p:nvSpPr>
          <p:spPr>
            <a:xfrm>
              <a:off x="7940521" y="4999134"/>
              <a:ext cx="28961" cy="17086"/>
            </a:xfrm>
            <a:custGeom>
              <a:avLst/>
              <a:gdLst>
                <a:gd name="connsiteX0" fmla="*/ 28963 w 28962"/>
                <a:gd name="connsiteY0" fmla="*/ 17085 h 17085"/>
                <a:gd name="connsiteX1" fmla="*/ 0 w 28962"/>
                <a:gd name="connsiteY1" fmla="*/ 17085 h 17085"/>
                <a:gd name="connsiteX2" fmla="*/ 0 w 28962"/>
                <a:gd name="connsiteY2" fmla="*/ 0 h 17085"/>
                <a:gd name="connsiteX3" fmla="*/ 28963 w 28962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8" name="Полилиния: фигура 544">
              <a:extLst>
                <a:ext uri="{FF2B5EF4-FFF2-40B4-BE49-F238E27FC236}">
                  <a16:creationId xmlns="" xmlns:a16="http://schemas.microsoft.com/office/drawing/2014/main" id="{73765040-DED1-4C04-9FDE-FC2FE821DD56}"/>
                </a:ext>
              </a:extLst>
            </p:cNvPr>
            <p:cNvSpPr/>
            <p:nvPr/>
          </p:nvSpPr>
          <p:spPr>
            <a:xfrm>
              <a:off x="7940521" y="5037097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9" name="Полилиния: фигура 545">
              <a:extLst>
                <a:ext uri="{FF2B5EF4-FFF2-40B4-BE49-F238E27FC236}">
                  <a16:creationId xmlns="" xmlns:a16="http://schemas.microsoft.com/office/drawing/2014/main" id="{0B77A7B7-2D14-422C-A0D4-349B12888DFB}"/>
                </a:ext>
              </a:extLst>
            </p:cNvPr>
            <p:cNvSpPr/>
            <p:nvPr/>
          </p:nvSpPr>
          <p:spPr>
            <a:xfrm>
              <a:off x="7940521" y="5075098"/>
              <a:ext cx="28961" cy="17084"/>
            </a:xfrm>
            <a:custGeom>
              <a:avLst/>
              <a:gdLst>
                <a:gd name="connsiteX0" fmla="*/ 28963 w 28962"/>
                <a:gd name="connsiteY0" fmla="*/ 17085 h 17084"/>
                <a:gd name="connsiteX1" fmla="*/ 0 w 28962"/>
                <a:gd name="connsiteY1" fmla="*/ 17085 h 17084"/>
                <a:gd name="connsiteX2" fmla="*/ 0 w 28962"/>
                <a:gd name="connsiteY2" fmla="*/ 0 h 17084"/>
                <a:gd name="connsiteX3" fmla="*/ 28963 w 28962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0" name="Полилиния: фигура 546">
              <a:extLst>
                <a:ext uri="{FF2B5EF4-FFF2-40B4-BE49-F238E27FC236}">
                  <a16:creationId xmlns="" xmlns:a16="http://schemas.microsoft.com/office/drawing/2014/main" id="{FB9DFE36-51EB-4B50-A207-65F5CFD6A922}"/>
                </a:ext>
              </a:extLst>
            </p:cNvPr>
            <p:cNvSpPr/>
            <p:nvPr/>
          </p:nvSpPr>
          <p:spPr>
            <a:xfrm>
              <a:off x="7940521" y="5113062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1" name="Полилиния: фигура 547">
              <a:extLst>
                <a:ext uri="{FF2B5EF4-FFF2-40B4-BE49-F238E27FC236}">
                  <a16:creationId xmlns="" xmlns:a16="http://schemas.microsoft.com/office/drawing/2014/main" id="{25C012CE-207C-48B0-B11B-AC8A9A32246D}"/>
                </a:ext>
              </a:extLst>
            </p:cNvPr>
            <p:cNvSpPr/>
            <p:nvPr/>
          </p:nvSpPr>
          <p:spPr>
            <a:xfrm>
              <a:off x="7940521" y="5151044"/>
              <a:ext cx="28961" cy="17100"/>
            </a:xfrm>
            <a:custGeom>
              <a:avLst/>
              <a:gdLst>
                <a:gd name="connsiteX0" fmla="*/ 28963 w 28962"/>
                <a:gd name="connsiteY0" fmla="*/ 17102 h 17101"/>
                <a:gd name="connsiteX1" fmla="*/ 0 w 28962"/>
                <a:gd name="connsiteY1" fmla="*/ 17102 h 17101"/>
                <a:gd name="connsiteX2" fmla="*/ 0 w 28962"/>
                <a:gd name="connsiteY2" fmla="*/ 0 h 17101"/>
                <a:gd name="connsiteX3" fmla="*/ 28963 w 28962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2" name="Полилиния: фигура 548">
              <a:extLst>
                <a:ext uri="{FF2B5EF4-FFF2-40B4-BE49-F238E27FC236}">
                  <a16:creationId xmlns="" xmlns:a16="http://schemas.microsoft.com/office/drawing/2014/main" id="{8220A40D-3ABB-4773-8ED6-F17B9FA00B4E}"/>
                </a:ext>
              </a:extLst>
            </p:cNvPr>
            <p:cNvSpPr/>
            <p:nvPr/>
          </p:nvSpPr>
          <p:spPr>
            <a:xfrm>
              <a:off x="8001316" y="4999134"/>
              <a:ext cx="28961" cy="17086"/>
            </a:xfrm>
            <a:custGeom>
              <a:avLst/>
              <a:gdLst>
                <a:gd name="connsiteX0" fmla="*/ 28963 w 28962"/>
                <a:gd name="connsiteY0" fmla="*/ 17085 h 17085"/>
                <a:gd name="connsiteX1" fmla="*/ 0 w 28962"/>
                <a:gd name="connsiteY1" fmla="*/ 17085 h 17085"/>
                <a:gd name="connsiteX2" fmla="*/ 0 w 28962"/>
                <a:gd name="connsiteY2" fmla="*/ 0 h 17085"/>
                <a:gd name="connsiteX3" fmla="*/ 28963 w 28962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3" name="Полилиния: фигура 549">
              <a:extLst>
                <a:ext uri="{FF2B5EF4-FFF2-40B4-BE49-F238E27FC236}">
                  <a16:creationId xmlns="" xmlns:a16="http://schemas.microsoft.com/office/drawing/2014/main" id="{D9266090-6120-4BD9-BC07-8D3078208D6D}"/>
                </a:ext>
              </a:extLst>
            </p:cNvPr>
            <p:cNvSpPr/>
            <p:nvPr/>
          </p:nvSpPr>
          <p:spPr>
            <a:xfrm>
              <a:off x="8001316" y="5037097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4" name="Полилиния: фигура 550">
              <a:extLst>
                <a:ext uri="{FF2B5EF4-FFF2-40B4-BE49-F238E27FC236}">
                  <a16:creationId xmlns="" xmlns:a16="http://schemas.microsoft.com/office/drawing/2014/main" id="{F50E24DD-48A3-46C3-B10E-93C1A5354F05}"/>
                </a:ext>
              </a:extLst>
            </p:cNvPr>
            <p:cNvSpPr/>
            <p:nvPr/>
          </p:nvSpPr>
          <p:spPr>
            <a:xfrm>
              <a:off x="8001316" y="5075098"/>
              <a:ext cx="28961" cy="17084"/>
            </a:xfrm>
            <a:custGeom>
              <a:avLst/>
              <a:gdLst>
                <a:gd name="connsiteX0" fmla="*/ 28963 w 28962"/>
                <a:gd name="connsiteY0" fmla="*/ 17085 h 17084"/>
                <a:gd name="connsiteX1" fmla="*/ 0 w 28962"/>
                <a:gd name="connsiteY1" fmla="*/ 17085 h 17084"/>
                <a:gd name="connsiteX2" fmla="*/ 0 w 28962"/>
                <a:gd name="connsiteY2" fmla="*/ 0 h 17084"/>
                <a:gd name="connsiteX3" fmla="*/ 28963 w 28962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5" name="Полилиния: фигура 551">
              <a:extLst>
                <a:ext uri="{FF2B5EF4-FFF2-40B4-BE49-F238E27FC236}">
                  <a16:creationId xmlns="" xmlns:a16="http://schemas.microsoft.com/office/drawing/2014/main" id="{EA2CE0B6-DD9E-4E72-9873-F02CB3E80F27}"/>
                </a:ext>
              </a:extLst>
            </p:cNvPr>
            <p:cNvSpPr/>
            <p:nvPr/>
          </p:nvSpPr>
          <p:spPr>
            <a:xfrm>
              <a:off x="8001316" y="5113062"/>
              <a:ext cx="28961" cy="17102"/>
            </a:xfrm>
            <a:custGeom>
              <a:avLst/>
              <a:gdLst>
                <a:gd name="connsiteX0" fmla="*/ 28963 w 28962"/>
                <a:gd name="connsiteY0" fmla="*/ 17102 h 17102"/>
                <a:gd name="connsiteX1" fmla="*/ 0 w 28962"/>
                <a:gd name="connsiteY1" fmla="*/ 17102 h 17102"/>
                <a:gd name="connsiteX2" fmla="*/ 0 w 28962"/>
                <a:gd name="connsiteY2" fmla="*/ 0 h 17102"/>
                <a:gd name="connsiteX3" fmla="*/ 28963 w 28962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6" name="Полилиния: фигура 552">
              <a:extLst>
                <a:ext uri="{FF2B5EF4-FFF2-40B4-BE49-F238E27FC236}">
                  <a16:creationId xmlns="" xmlns:a16="http://schemas.microsoft.com/office/drawing/2014/main" id="{5CB22E77-BF3D-45EC-A5D4-FEA48676A71F}"/>
                </a:ext>
              </a:extLst>
            </p:cNvPr>
            <p:cNvSpPr/>
            <p:nvPr/>
          </p:nvSpPr>
          <p:spPr>
            <a:xfrm>
              <a:off x="8001316" y="5151044"/>
              <a:ext cx="28961" cy="17100"/>
            </a:xfrm>
            <a:custGeom>
              <a:avLst/>
              <a:gdLst>
                <a:gd name="connsiteX0" fmla="*/ 28963 w 28962"/>
                <a:gd name="connsiteY0" fmla="*/ 17102 h 17101"/>
                <a:gd name="connsiteX1" fmla="*/ 0 w 28962"/>
                <a:gd name="connsiteY1" fmla="*/ 17102 h 17101"/>
                <a:gd name="connsiteX2" fmla="*/ 0 w 28962"/>
                <a:gd name="connsiteY2" fmla="*/ 0 h 17101"/>
                <a:gd name="connsiteX3" fmla="*/ 28963 w 28962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2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7" name="Полилиния: фигура 553">
              <a:extLst>
                <a:ext uri="{FF2B5EF4-FFF2-40B4-BE49-F238E27FC236}">
                  <a16:creationId xmlns="" xmlns:a16="http://schemas.microsoft.com/office/drawing/2014/main" id="{84DFD195-4D17-41B0-A9A3-A0775FF4C933}"/>
                </a:ext>
              </a:extLst>
            </p:cNvPr>
            <p:cNvSpPr/>
            <p:nvPr/>
          </p:nvSpPr>
          <p:spPr>
            <a:xfrm>
              <a:off x="8062112" y="4999134"/>
              <a:ext cx="28964" cy="17086"/>
            </a:xfrm>
            <a:custGeom>
              <a:avLst/>
              <a:gdLst>
                <a:gd name="connsiteX0" fmla="*/ 28963 w 28963"/>
                <a:gd name="connsiteY0" fmla="*/ 17085 h 17085"/>
                <a:gd name="connsiteX1" fmla="*/ 0 w 28963"/>
                <a:gd name="connsiteY1" fmla="*/ 17085 h 17085"/>
                <a:gd name="connsiteX2" fmla="*/ 0 w 28963"/>
                <a:gd name="connsiteY2" fmla="*/ 0 h 17085"/>
                <a:gd name="connsiteX3" fmla="*/ 28963 w 28963"/>
                <a:gd name="connsiteY3" fmla="*/ 0 h 1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5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8" name="Полилиния: фигура 554">
              <a:extLst>
                <a:ext uri="{FF2B5EF4-FFF2-40B4-BE49-F238E27FC236}">
                  <a16:creationId xmlns="" xmlns:a16="http://schemas.microsoft.com/office/drawing/2014/main" id="{63CA66E9-4FC0-4E15-BC65-55CD8B084CAF}"/>
                </a:ext>
              </a:extLst>
            </p:cNvPr>
            <p:cNvSpPr/>
            <p:nvPr/>
          </p:nvSpPr>
          <p:spPr>
            <a:xfrm>
              <a:off x="8062112" y="5037097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9" name="Полилиния: фигура 555">
              <a:extLst>
                <a:ext uri="{FF2B5EF4-FFF2-40B4-BE49-F238E27FC236}">
                  <a16:creationId xmlns="" xmlns:a16="http://schemas.microsoft.com/office/drawing/2014/main" id="{DB21B811-3D9E-45EE-987C-68662266BF13}"/>
                </a:ext>
              </a:extLst>
            </p:cNvPr>
            <p:cNvSpPr/>
            <p:nvPr/>
          </p:nvSpPr>
          <p:spPr>
            <a:xfrm>
              <a:off x="8062112" y="5075098"/>
              <a:ext cx="28964" cy="17084"/>
            </a:xfrm>
            <a:custGeom>
              <a:avLst/>
              <a:gdLst>
                <a:gd name="connsiteX0" fmla="*/ 28963 w 28963"/>
                <a:gd name="connsiteY0" fmla="*/ 17085 h 17084"/>
                <a:gd name="connsiteX1" fmla="*/ 0 w 28963"/>
                <a:gd name="connsiteY1" fmla="*/ 17085 h 17084"/>
                <a:gd name="connsiteX2" fmla="*/ 0 w 28963"/>
                <a:gd name="connsiteY2" fmla="*/ 0 h 17084"/>
                <a:gd name="connsiteX3" fmla="*/ 28963 w 28963"/>
                <a:gd name="connsiteY3" fmla="*/ 0 h 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084">
                  <a:moveTo>
                    <a:pt x="28963" y="17085"/>
                  </a:moveTo>
                  <a:lnTo>
                    <a:pt x="0" y="17085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0" name="Полилиния: фигура 556">
              <a:extLst>
                <a:ext uri="{FF2B5EF4-FFF2-40B4-BE49-F238E27FC236}">
                  <a16:creationId xmlns="" xmlns:a16="http://schemas.microsoft.com/office/drawing/2014/main" id="{28DD8239-25C9-4E6F-BDA1-F0A0C1360BC0}"/>
                </a:ext>
              </a:extLst>
            </p:cNvPr>
            <p:cNvSpPr/>
            <p:nvPr/>
          </p:nvSpPr>
          <p:spPr>
            <a:xfrm>
              <a:off x="8062112" y="5113062"/>
              <a:ext cx="28964" cy="17102"/>
            </a:xfrm>
            <a:custGeom>
              <a:avLst/>
              <a:gdLst>
                <a:gd name="connsiteX0" fmla="*/ 28963 w 28963"/>
                <a:gd name="connsiteY0" fmla="*/ 17102 h 17102"/>
                <a:gd name="connsiteX1" fmla="*/ 0 w 28963"/>
                <a:gd name="connsiteY1" fmla="*/ 17102 h 17102"/>
                <a:gd name="connsiteX2" fmla="*/ 0 w 28963"/>
                <a:gd name="connsiteY2" fmla="*/ 0 h 17102"/>
                <a:gd name="connsiteX3" fmla="*/ 28963 w 28963"/>
                <a:gd name="connsiteY3" fmla="*/ 0 h 1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2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1" name="Полилиния: фигура 557">
              <a:extLst>
                <a:ext uri="{FF2B5EF4-FFF2-40B4-BE49-F238E27FC236}">
                  <a16:creationId xmlns="" xmlns:a16="http://schemas.microsoft.com/office/drawing/2014/main" id="{28E87C37-22C0-474C-BE38-3FA57274365E}"/>
                </a:ext>
              </a:extLst>
            </p:cNvPr>
            <p:cNvSpPr/>
            <p:nvPr/>
          </p:nvSpPr>
          <p:spPr>
            <a:xfrm>
              <a:off x="8062112" y="5151044"/>
              <a:ext cx="28964" cy="17100"/>
            </a:xfrm>
            <a:custGeom>
              <a:avLst/>
              <a:gdLst>
                <a:gd name="connsiteX0" fmla="*/ 28963 w 28963"/>
                <a:gd name="connsiteY0" fmla="*/ 17102 h 17101"/>
                <a:gd name="connsiteX1" fmla="*/ 0 w 28963"/>
                <a:gd name="connsiteY1" fmla="*/ 17102 h 17101"/>
                <a:gd name="connsiteX2" fmla="*/ 0 w 28963"/>
                <a:gd name="connsiteY2" fmla="*/ 0 h 17101"/>
                <a:gd name="connsiteX3" fmla="*/ 28963 w 28963"/>
                <a:gd name="connsiteY3" fmla="*/ 0 h 17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63" h="17101">
                  <a:moveTo>
                    <a:pt x="28963" y="17102"/>
                  </a:moveTo>
                  <a:lnTo>
                    <a:pt x="0" y="17102"/>
                  </a:lnTo>
                  <a:lnTo>
                    <a:pt x="0" y="0"/>
                  </a:lnTo>
                  <a:lnTo>
                    <a:pt x="28963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2" name="Полилиния: фигура 558">
              <a:extLst>
                <a:ext uri="{FF2B5EF4-FFF2-40B4-BE49-F238E27FC236}">
                  <a16:creationId xmlns="" xmlns:a16="http://schemas.microsoft.com/office/drawing/2014/main" id="{C0514CD3-09CA-49C9-A45A-E25A679693B6}"/>
                </a:ext>
              </a:extLst>
            </p:cNvPr>
            <p:cNvSpPr/>
            <p:nvPr/>
          </p:nvSpPr>
          <p:spPr>
            <a:xfrm>
              <a:off x="8355218" y="4365370"/>
              <a:ext cx="25940" cy="527527"/>
            </a:xfrm>
            <a:custGeom>
              <a:avLst/>
              <a:gdLst>
                <a:gd name="connsiteX0" fmla="*/ 25940 w 25940"/>
                <a:gd name="connsiteY0" fmla="*/ 527530 h 527529"/>
                <a:gd name="connsiteX1" fmla="*/ 0 w 25940"/>
                <a:gd name="connsiteY1" fmla="*/ 527530 h 527529"/>
                <a:gd name="connsiteX2" fmla="*/ 0 w 25940"/>
                <a:gd name="connsiteY2" fmla="*/ 0 h 527529"/>
                <a:gd name="connsiteX3" fmla="*/ 25940 w 25940"/>
                <a:gd name="connsiteY3" fmla="*/ 0 h 527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527529">
                  <a:moveTo>
                    <a:pt x="25940" y="527530"/>
                  </a:moveTo>
                  <a:lnTo>
                    <a:pt x="0" y="527530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3" name="Полилиния: фигура 559">
              <a:extLst>
                <a:ext uri="{FF2B5EF4-FFF2-40B4-BE49-F238E27FC236}">
                  <a16:creationId xmlns="" xmlns:a16="http://schemas.microsoft.com/office/drawing/2014/main" id="{B5091F8C-6668-46EE-98D0-41887DD602FA}"/>
                </a:ext>
              </a:extLst>
            </p:cNvPr>
            <p:cNvSpPr/>
            <p:nvPr/>
          </p:nvSpPr>
          <p:spPr>
            <a:xfrm>
              <a:off x="8541713" y="4669643"/>
              <a:ext cx="25940" cy="210613"/>
            </a:xfrm>
            <a:custGeom>
              <a:avLst/>
              <a:gdLst>
                <a:gd name="connsiteX0" fmla="*/ 25940 w 25940"/>
                <a:gd name="connsiteY0" fmla="*/ 210613 h 210613"/>
                <a:gd name="connsiteX1" fmla="*/ 0 w 25940"/>
                <a:gd name="connsiteY1" fmla="*/ 210613 h 210613"/>
                <a:gd name="connsiteX2" fmla="*/ 0 w 25940"/>
                <a:gd name="connsiteY2" fmla="*/ 0 h 210613"/>
                <a:gd name="connsiteX3" fmla="*/ 25940 w 25940"/>
                <a:gd name="connsiteY3" fmla="*/ 0 h 2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0" h="210613">
                  <a:moveTo>
                    <a:pt x="25940" y="210613"/>
                  </a:moveTo>
                  <a:lnTo>
                    <a:pt x="0" y="210613"/>
                  </a:lnTo>
                  <a:lnTo>
                    <a:pt x="0" y="0"/>
                  </a:lnTo>
                  <a:lnTo>
                    <a:pt x="25940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4" name="Полилиния: фигура 560">
              <a:extLst>
                <a:ext uri="{FF2B5EF4-FFF2-40B4-BE49-F238E27FC236}">
                  <a16:creationId xmlns="" xmlns:a16="http://schemas.microsoft.com/office/drawing/2014/main" id="{4CC94EE9-86AA-4C18-97FC-4AD99216393E}"/>
                </a:ext>
              </a:extLst>
            </p:cNvPr>
            <p:cNvSpPr/>
            <p:nvPr/>
          </p:nvSpPr>
          <p:spPr>
            <a:xfrm>
              <a:off x="8438044" y="5247903"/>
              <a:ext cx="717098" cy="232084"/>
            </a:xfrm>
            <a:custGeom>
              <a:avLst/>
              <a:gdLst>
                <a:gd name="connsiteX0" fmla="*/ 25943 w 717098"/>
                <a:gd name="connsiteY0" fmla="*/ 232085 h 232084"/>
                <a:gd name="connsiteX1" fmla="*/ 0 w 717098"/>
                <a:gd name="connsiteY1" fmla="*/ 232085 h 232084"/>
                <a:gd name="connsiteX2" fmla="*/ 0 w 717098"/>
                <a:gd name="connsiteY2" fmla="*/ 57380 h 232084"/>
                <a:gd name="connsiteX3" fmla="*/ 57383 w 717098"/>
                <a:gd name="connsiteY3" fmla="*/ 0 h 232084"/>
                <a:gd name="connsiteX4" fmla="*/ 717098 w 717098"/>
                <a:gd name="connsiteY4" fmla="*/ 0 h 232084"/>
                <a:gd name="connsiteX5" fmla="*/ 717098 w 717098"/>
                <a:gd name="connsiteY5" fmla="*/ 25938 h 232084"/>
                <a:gd name="connsiteX6" fmla="*/ 68132 w 717098"/>
                <a:gd name="connsiteY6" fmla="*/ 25938 h 232084"/>
                <a:gd name="connsiteX7" fmla="*/ 25943 w 717098"/>
                <a:gd name="connsiteY7" fmla="*/ 68132 h 23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7098" h="232084">
                  <a:moveTo>
                    <a:pt x="25943" y="232085"/>
                  </a:moveTo>
                  <a:lnTo>
                    <a:pt x="0" y="232085"/>
                  </a:lnTo>
                  <a:lnTo>
                    <a:pt x="0" y="57380"/>
                  </a:lnTo>
                  <a:lnTo>
                    <a:pt x="57383" y="0"/>
                  </a:lnTo>
                  <a:lnTo>
                    <a:pt x="717098" y="0"/>
                  </a:lnTo>
                  <a:lnTo>
                    <a:pt x="717098" y="25938"/>
                  </a:lnTo>
                  <a:lnTo>
                    <a:pt x="68132" y="25938"/>
                  </a:lnTo>
                  <a:lnTo>
                    <a:pt x="25943" y="68132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5" name="Полилиния: фигура 561">
              <a:extLst>
                <a:ext uri="{FF2B5EF4-FFF2-40B4-BE49-F238E27FC236}">
                  <a16:creationId xmlns="" xmlns:a16="http://schemas.microsoft.com/office/drawing/2014/main" id="{062D3F31-E84A-43A8-AEFE-E78574DDFEA6}"/>
                </a:ext>
              </a:extLst>
            </p:cNvPr>
            <p:cNvSpPr/>
            <p:nvPr/>
          </p:nvSpPr>
          <p:spPr>
            <a:xfrm>
              <a:off x="8650915" y="5297700"/>
              <a:ext cx="504232" cy="25938"/>
            </a:xfrm>
            <a:custGeom>
              <a:avLst/>
              <a:gdLst>
                <a:gd name="connsiteX0" fmla="*/ 504234 w 504233"/>
                <a:gd name="connsiteY0" fmla="*/ 25938 h 25937"/>
                <a:gd name="connsiteX1" fmla="*/ 0 w 504233"/>
                <a:gd name="connsiteY1" fmla="*/ 25938 h 25937"/>
                <a:gd name="connsiteX2" fmla="*/ 0 w 504233"/>
                <a:gd name="connsiteY2" fmla="*/ 0 h 25937"/>
                <a:gd name="connsiteX3" fmla="*/ 504234 w 504233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233" h="25937">
                  <a:moveTo>
                    <a:pt x="504234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5042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6" name="Полилиния: фигура 562">
              <a:extLst>
                <a:ext uri="{FF2B5EF4-FFF2-40B4-BE49-F238E27FC236}">
                  <a16:creationId xmlns="" xmlns:a16="http://schemas.microsoft.com/office/drawing/2014/main" id="{A4F73678-F0EF-4F0A-A9B8-BB24AB8032AC}"/>
                </a:ext>
              </a:extLst>
            </p:cNvPr>
            <p:cNvSpPr/>
            <p:nvPr/>
          </p:nvSpPr>
          <p:spPr>
            <a:xfrm>
              <a:off x="8650915" y="5357456"/>
              <a:ext cx="504232" cy="25933"/>
            </a:xfrm>
            <a:custGeom>
              <a:avLst/>
              <a:gdLst>
                <a:gd name="connsiteX0" fmla="*/ 504234 w 504233"/>
                <a:gd name="connsiteY0" fmla="*/ 25935 h 25934"/>
                <a:gd name="connsiteX1" fmla="*/ 0 w 504233"/>
                <a:gd name="connsiteY1" fmla="*/ 25935 h 25934"/>
                <a:gd name="connsiteX2" fmla="*/ 0 w 504233"/>
                <a:gd name="connsiteY2" fmla="*/ 0 h 25934"/>
                <a:gd name="connsiteX3" fmla="*/ 504234 w 50423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233" h="25934">
                  <a:moveTo>
                    <a:pt x="504234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5042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7" name="Полилиния: фигура 563">
              <a:extLst>
                <a:ext uri="{FF2B5EF4-FFF2-40B4-BE49-F238E27FC236}">
                  <a16:creationId xmlns="" xmlns:a16="http://schemas.microsoft.com/office/drawing/2014/main" id="{D6A19F04-E882-44C8-9789-2789EF599C7E}"/>
                </a:ext>
              </a:extLst>
            </p:cNvPr>
            <p:cNvSpPr/>
            <p:nvPr/>
          </p:nvSpPr>
          <p:spPr>
            <a:xfrm>
              <a:off x="8650915" y="5417226"/>
              <a:ext cx="504232" cy="25933"/>
            </a:xfrm>
            <a:custGeom>
              <a:avLst/>
              <a:gdLst>
                <a:gd name="connsiteX0" fmla="*/ 504234 w 504233"/>
                <a:gd name="connsiteY0" fmla="*/ 25934 h 25934"/>
                <a:gd name="connsiteX1" fmla="*/ 0 w 504233"/>
                <a:gd name="connsiteY1" fmla="*/ 25934 h 25934"/>
                <a:gd name="connsiteX2" fmla="*/ 0 w 504233"/>
                <a:gd name="connsiteY2" fmla="*/ 0 h 25934"/>
                <a:gd name="connsiteX3" fmla="*/ 504234 w 504233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233" h="25934">
                  <a:moveTo>
                    <a:pt x="504234" y="25934"/>
                  </a:moveTo>
                  <a:lnTo>
                    <a:pt x="0" y="25934"/>
                  </a:lnTo>
                  <a:lnTo>
                    <a:pt x="0" y="0"/>
                  </a:lnTo>
                  <a:lnTo>
                    <a:pt x="50423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8" name="Полилиния: фигура 564">
              <a:extLst>
                <a:ext uri="{FF2B5EF4-FFF2-40B4-BE49-F238E27FC236}">
                  <a16:creationId xmlns="" xmlns:a16="http://schemas.microsoft.com/office/drawing/2014/main" id="{3A43C639-3849-4B2D-BFF7-9D0CB357BC57}"/>
                </a:ext>
              </a:extLst>
            </p:cNvPr>
            <p:cNvSpPr/>
            <p:nvPr/>
          </p:nvSpPr>
          <p:spPr>
            <a:xfrm>
              <a:off x="9451918" y="5218418"/>
              <a:ext cx="207468" cy="463082"/>
            </a:xfrm>
            <a:custGeom>
              <a:avLst/>
              <a:gdLst>
                <a:gd name="connsiteX0" fmla="*/ 25943 w 207468"/>
                <a:gd name="connsiteY0" fmla="*/ 463085 h 463084"/>
                <a:gd name="connsiteX1" fmla="*/ 0 w 207468"/>
                <a:gd name="connsiteY1" fmla="*/ 463085 h 463084"/>
                <a:gd name="connsiteX2" fmla="*/ 0 w 207468"/>
                <a:gd name="connsiteY2" fmla="*/ 0 h 463084"/>
                <a:gd name="connsiteX3" fmla="*/ 207468 w 207468"/>
                <a:gd name="connsiteY3" fmla="*/ 0 h 463084"/>
                <a:gd name="connsiteX4" fmla="*/ 207468 w 207468"/>
                <a:gd name="connsiteY4" fmla="*/ 25938 h 463084"/>
                <a:gd name="connsiteX5" fmla="*/ 25943 w 207468"/>
                <a:gd name="connsiteY5" fmla="*/ 25938 h 463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468" h="463084">
                  <a:moveTo>
                    <a:pt x="25943" y="463085"/>
                  </a:moveTo>
                  <a:lnTo>
                    <a:pt x="0" y="463085"/>
                  </a:lnTo>
                  <a:lnTo>
                    <a:pt x="0" y="0"/>
                  </a:lnTo>
                  <a:lnTo>
                    <a:pt x="207468" y="0"/>
                  </a:lnTo>
                  <a:lnTo>
                    <a:pt x="207468" y="25938"/>
                  </a:lnTo>
                  <a:lnTo>
                    <a:pt x="25943" y="25938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9" name="Полилиния: фигура 565">
              <a:extLst>
                <a:ext uri="{FF2B5EF4-FFF2-40B4-BE49-F238E27FC236}">
                  <a16:creationId xmlns="" xmlns:a16="http://schemas.microsoft.com/office/drawing/2014/main" id="{D64529B6-4301-4D7B-986E-7E7CAF91EC1D}"/>
                </a:ext>
              </a:extLst>
            </p:cNvPr>
            <p:cNvSpPr/>
            <p:nvPr/>
          </p:nvSpPr>
          <p:spPr>
            <a:xfrm>
              <a:off x="9524303" y="5295415"/>
              <a:ext cx="135075" cy="25933"/>
            </a:xfrm>
            <a:custGeom>
              <a:avLst/>
              <a:gdLst>
                <a:gd name="connsiteX0" fmla="*/ 135076 w 135075"/>
                <a:gd name="connsiteY0" fmla="*/ 25935 h 25934"/>
                <a:gd name="connsiteX1" fmla="*/ 0 w 135075"/>
                <a:gd name="connsiteY1" fmla="*/ 25935 h 25934"/>
                <a:gd name="connsiteX2" fmla="*/ 0 w 135075"/>
                <a:gd name="connsiteY2" fmla="*/ 0 h 25934"/>
                <a:gd name="connsiteX3" fmla="*/ 135076 w 13507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075" h="25934">
                  <a:moveTo>
                    <a:pt x="13507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350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0" name="Полилиния: фигура 566">
              <a:extLst>
                <a:ext uri="{FF2B5EF4-FFF2-40B4-BE49-F238E27FC236}">
                  <a16:creationId xmlns="" xmlns:a16="http://schemas.microsoft.com/office/drawing/2014/main" id="{8E26BD30-2BAC-4595-9B83-BD10F922AB26}"/>
                </a:ext>
              </a:extLst>
            </p:cNvPr>
            <p:cNvSpPr/>
            <p:nvPr/>
          </p:nvSpPr>
          <p:spPr>
            <a:xfrm>
              <a:off x="9551332" y="5348055"/>
              <a:ext cx="70231" cy="25929"/>
            </a:xfrm>
            <a:custGeom>
              <a:avLst/>
              <a:gdLst>
                <a:gd name="connsiteX0" fmla="*/ 70231 w 70231"/>
                <a:gd name="connsiteY0" fmla="*/ 25929 h 25928"/>
                <a:gd name="connsiteX1" fmla="*/ 0 w 70231"/>
                <a:gd name="connsiteY1" fmla="*/ 25929 h 25928"/>
                <a:gd name="connsiteX2" fmla="*/ 0 w 70231"/>
                <a:gd name="connsiteY2" fmla="*/ 0 h 25928"/>
                <a:gd name="connsiteX3" fmla="*/ 70231 w 70231"/>
                <a:gd name="connsiteY3" fmla="*/ 0 h 25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1" h="25928">
                  <a:moveTo>
                    <a:pt x="70231" y="25929"/>
                  </a:moveTo>
                  <a:lnTo>
                    <a:pt x="0" y="25929"/>
                  </a:lnTo>
                  <a:lnTo>
                    <a:pt x="0" y="0"/>
                  </a:lnTo>
                  <a:lnTo>
                    <a:pt x="7023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1" name="Полилиния: фигура 567">
              <a:extLst>
                <a:ext uri="{FF2B5EF4-FFF2-40B4-BE49-F238E27FC236}">
                  <a16:creationId xmlns="" xmlns:a16="http://schemas.microsoft.com/office/drawing/2014/main" id="{3E0BA1A8-CE07-4E9C-8DBF-0E9AC7ADCB31}"/>
                </a:ext>
              </a:extLst>
            </p:cNvPr>
            <p:cNvSpPr/>
            <p:nvPr/>
          </p:nvSpPr>
          <p:spPr>
            <a:xfrm>
              <a:off x="9524303" y="5402057"/>
              <a:ext cx="135075" cy="25938"/>
            </a:xfrm>
            <a:custGeom>
              <a:avLst/>
              <a:gdLst>
                <a:gd name="connsiteX0" fmla="*/ 135076 w 135075"/>
                <a:gd name="connsiteY0" fmla="*/ 25938 h 25937"/>
                <a:gd name="connsiteX1" fmla="*/ 0 w 135075"/>
                <a:gd name="connsiteY1" fmla="*/ 25938 h 25937"/>
                <a:gd name="connsiteX2" fmla="*/ 0 w 135075"/>
                <a:gd name="connsiteY2" fmla="*/ 0 h 25937"/>
                <a:gd name="connsiteX3" fmla="*/ 135076 w 135075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075" h="25937">
                  <a:moveTo>
                    <a:pt x="135076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13507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2" name="Полилиния: фигура 568">
              <a:extLst>
                <a:ext uri="{FF2B5EF4-FFF2-40B4-BE49-F238E27FC236}">
                  <a16:creationId xmlns="" xmlns:a16="http://schemas.microsoft.com/office/drawing/2014/main" id="{FD457B0A-CDF9-4DE3-93AB-80BC4D584109}"/>
                </a:ext>
              </a:extLst>
            </p:cNvPr>
            <p:cNvSpPr/>
            <p:nvPr/>
          </p:nvSpPr>
          <p:spPr>
            <a:xfrm>
              <a:off x="9520354" y="5459671"/>
              <a:ext cx="139029" cy="106958"/>
            </a:xfrm>
            <a:custGeom>
              <a:avLst/>
              <a:gdLst>
                <a:gd name="connsiteX0" fmla="*/ 139028 w 139028"/>
                <a:gd name="connsiteY0" fmla="*/ 106959 h 106958"/>
                <a:gd name="connsiteX1" fmla="*/ 0 w 139028"/>
                <a:gd name="connsiteY1" fmla="*/ 106959 h 106958"/>
                <a:gd name="connsiteX2" fmla="*/ 0 w 139028"/>
                <a:gd name="connsiteY2" fmla="*/ 0 h 106958"/>
                <a:gd name="connsiteX3" fmla="*/ 139028 w 139028"/>
                <a:gd name="connsiteY3" fmla="*/ 0 h 106958"/>
                <a:gd name="connsiteX4" fmla="*/ 139028 w 139028"/>
                <a:gd name="connsiteY4" fmla="*/ 25935 h 106958"/>
                <a:gd name="connsiteX5" fmla="*/ 25940 w 139028"/>
                <a:gd name="connsiteY5" fmla="*/ 25935 h 106958"/>
                <a:gd name="connsiteX6" fmla="*/ 25940 w 139028"/>
                <a:gd name="connsiteY6" fmla="*/ 81021 h 106958"/>
                <a:gd name="connsiteX7" fmla="*/ 139028 w 139028"/>
                <a:gd name="connsiteY7" fmla="*/ 81021 h 106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028" h="106958">
                  <a:moveTo>
                    <a:pt x="139028" y="106959"/>
                  </a:moveTo>
                  <a:lnTo>
                    <a:pt x="0" y="106959"/>
                  </a:lnTo>
                  <a:lnTo>
                    <a:pt x="0" y="0"/>
                  </a:lnTo>
                  <a:lnTo>
                    <a:pt x="139028" y="0"/>
                  </a:lnTo>
                  <a:lnTo>
                    <a:pt x="139028" y="25935"/>
                  </a:lnTo>
                  <a:lnTo>
                    <a:pt x="25940" y="25935"/>
                  </a:lnTo>
                  <a:lnTo>
                    <a:pt x="25940" y="81021"/>
                  </a:lnTo>
                  <a:lnTo>
                    <a:pt x="139028" y="81021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3" name="Полилиния: фигура 569">
              <a:extLst>
                <a:ext uri="{FF2B5EF4-FFF2-40B4-BE49-F238E27FC236}">
                  <a16:creationId xmlns="" xmlns:a16="http://schemas.microsoft.com/office/drawing/2014/main" id="{9517C368-25C6-465E-A119-FCC7A7BA7F74}"/>
                </a:ext>
              </a:extLst>
            </p:cNvPr>
            <p:cNvSpPr/>
            <p:nvPr/>
          </p:nvSpPr>
          <p:spPr>
            <a:xfrm>
              <a:off x="9385643" y="5252991"/>
              <a:ext cx="27017" cy="27008"/>
            </a:xfrm>
            <a:custGeom>
              <a:avLst/>
              <a:gdLst>
                <a:gd name="connsiteX0" fmla="*/ 27017 w 27017"/>
                <a:gd name="connsiteY0" fmla="*/ 27009 h 27008"/>
                <a:gd name="connsiteX1" fmla="*/ 0 w 27017"/>
                <a:gd name="connsiteY1" fmla="*/ 27009 h 27008"/>
                <a:gd name="connsiteX2" fmla="*/ 0 w 27017"/>
                <a:gd name="connsiteY2" fmla="*/ 0 h 27008"/>
                <a:gd name="connsiteX3" fmla="*/ 27017 w 27017"/>
                <a:gd name="connsiteY3" fmla="*/ 0 h 2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8">
                  <a:moveTo>
                    <a:pt x="27017" y="27009"/>
                  </a:moveTo>
                  <a:lnTo>
                    <a:pt x="0" y="2700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4" name="Полилиния: фигура 570">
              <a:extLst>
                <a:ext uri="{FF2B5EF4-FFF2-40B4-BE49-F238E27FC236}">
                  <a16:creationId xmlns="" xmlns:a16="http://schemas.microsoft.com/office/drawing/2014/main" id="{3736B74B-D3AC-466F-91A3-BFB708AAB77D}"/>
                </a:ext>
              </a:extLst>
            </p:cNvPr>
            <p:cNvSpPr/>
            <p:nvPr/>
          </p:nvSpPr>
          <p:spPr>
            <a:xfrm>
              <a:off x="9385643" y="5320791"/>
              <a:ext cx="27017" cy="27010"/>
            </a:xfrm>
            <a:custGeom>
              <a:avLst/>
              <a:gdLst>
                <a:gd name="connsiteX0" fmla="*/ 27017 w 27017"/>
                <a:gd name="connsiteY0" fmla="*/ 27012 h 27011"/>
                <a:gd name="connsiteX1" fmla="*/ 0 w 27017"/>
                <a:gd name="connsiteY1" fmla="*/ 27012 h 27011"/>
                <a:gd name="connsiteX2" fmla="*/ 0 w 27017"/>
                <a:gd name="connsiteY2" fmla="*/ 0 h 27011"/>
                <a:gd name="connsiteX3" fmla="*/ 27017 w 27017"/>
                <a:gd name="connsiteY3" fmla="*/ 0 h 27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11">
                  <a:moveTo>
                    <a:pt x="27017" y="27012"/>
                  </a:moveTo>
                  <a:lnTo>
                    <a:pt x="0" y="27012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5" name="Полилиния: фигура 571">
              <a:extLst>
                <a:ext uri="{FF2B5EF4-FFF2-40B4-BE49-F238E27FC236}">
                  <a16:creationId xmlns="" xmlns:a16="http://schemas.microsoft.com/office/drawing/2014/main" id="{1F30E631-9EF4-4E49-BEFB-FF399CDDC015}"/>
                </a:ext>
              </a:extLst>
            </p:cNvPr>
            <p:cNvSpPr/>
            <p:nvPr/>
          </p:nvSpPr>
          <p:spPr>
            <a:xfrm>
              <a:off x="9385643" y="5388623"/>
              <a:ext cx="27017" cy="27005"/>
            </a:xfrm>
            <a:custGeom>
              <a:avLst/>
              <a:gdLst>
                <a:gd name="connsiteX0" fmla="*/ 27017 w 27017"/>
                <a:gd name="connsiteY0" fmla="*/ 27007 h 27006"/>
                <a:gd name="connsiteX1" fmla="*/ 0 w 27017"/>
                <a:gd name="connsiteY1" fmla="*/ 27007 h 27006"/>
                <a:gd name="connsiteX2" fmla="*/ 0 w 27017"/>
                <a:gd name="connsiteY2" fmla="*/ 0 h 27006"/>
                <a:gd name="connsiteX3" fmla="*/ 27017 w 27017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6">
                  <a:moveTo>
                    <a:pt x="27017" y="27007"/>
                  </a:moveTo>
                  <a:lnTo>
                    <a:pt x="0" y="27007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6" name="Полилиния: фигура 572">
              <a:extLst>
                <a:ext uri="{FF2B5EF4-FFF2-40B4-BE49-F238E27FC236}">
                  <a16:creationId xmlns="" xmlns:a16="http://schemas.microsoft.com/office/drawing/2014/main" id="{E824954F-65A4-4E49-A0CD-0E8077D993B7}"/>
                </a:ext>
              </a:extLst>
            </p:cNvPr>
            <p:cNvSpPr/>
            <p:nvPr/>
          </p:nvSpPr>
          <p:spPr>
            <a:xfrm>
              <a:off x="9279513" y="5252991"/>
              <a:ext cx="57402" cy="27008"/>
            </a:xfrm>
            <a:custGeom>
              <a:avLst/>
              <a:gdLst>
                <a:gd name="connsiteX0" fmla="*/ 57404 w 57403"/>
                <a:gd name="connsiteY0" fmla="*/ 27009 h 27008"/>
                <a:gd name="connsiteX1" fmla="*/ 0 w 57403"/>
                <a:gd name="connsiteY1" fmla="*/ 27009 h 27008"/>
                <a:gd name="connsiteX2" fmla="*/ 0 w 57403"/>
                <a:gd name="connsiteY2" fmla="*/ 0 h 27008"/>
                <a:gd name="connsiteX3" fmla="*/ 57404 w 57403"/>
                <a:gd name="connsiteY3" fmla="*/ 0 h 2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03" h="27008">
                  <a:moveTo>
                    <a:pt x="57404" y="27009"/>
                  </a:moveTo>
                  <a:lnTo>
                    <a:pt x="0" y="27009"/>
                  </a:lnTo>
                  <a:lnTo>
                    <a:pt x="0" y="0"/>
                  </a:lnTo>
                  <a:lnTo>
                    <a:pt x="5740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7" name="Полилиния: фигура 573">
              <a:extLst>
                <a:ext uri="{FF2B5EF4-FFF2-40B4-BE49-F238E27FC236}">
                  <a16:creationId xmlns="" xmlns:a16="http://schemas.microsoft.com/office/drawing/2014/main" id="{0D4CCE9E-7379-4AF3-8C3D-DEEBAB3363E5}"/>
                </a:ext>
              </a:extLst>
            </p:cNvPr>
            <p:cNvSpPr/>
            <p:nvPr/>
          </p:nvSpPr>
          <p:spPr>
            <a:xfrm>
              <a:off x="9279513" y="5320791"/>
              <a:ext cx="57402" cy="27010"/>
            </a:xfrm>
            <a:custGeom>
              <a:avLst/>
              <a:gdLst>
                <a:gd name="connsiteX0" fmla="*/ 57404 w 57403"/>
                <a:gd name="connsiteY0" fmla="*/ 27012 h 27011"/>
                <a:gd name="connsiteX1" fmla="*/ 0 w 57403"/>
                <a:gd name="connsiteY1" fmla="*/ 27012 h 27011"/>
                <a:gd name="connsiteX2" fmla="*/ 0 w 57403"/>
                <a:gd name="connsiteY2" fmla="*/ 0 h 27011"/>
                <a:gd name="connsiteX3" fmla="*/ 57404 w 57403"/>
                <a:gd name="connsiteY3" fmla="*/ 0 h 27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03" h="27011">
                  <a:moveTo>
                    <a:pt x="57404" y="27012"/>
                  </a:moveTo>
                  <a:lnTo>
                    <a:pt x="0" y="27012"/>
                  </a:lnTo>
                  <a:lnTo>
                    <a:pt x="0" y="0"/>
                  </a:lnTo>
                  <a:lnTo>
                    <a:pt x="5740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8" name="Полилиния: фигура 574">
              <a:extLst>
                <a:ext uri="{FF2B5EF4-FFF2-40B4-BE49-F238E27FC236}">
                  <a16:creationId xmlns="" xmlns:a16="http://schemas.microsoft.com/office/drawing/2014/main" id="{24DDC091-03D3-461D-9F5E-9ED066CD0EA3}"/>
                </a:ext>
              </a:extLst>
            </p:cNvPr>
            <p:cNvSpPr/>
            <p:nvPr/>
          </p:nvSpPr>
          <p:spPr>
            <a:xfrm>
              <a:off x="9279513" y="5388623"/>
              <a:ext cx="57402" cy="27005"/>
            </a:xfrm>
            <a:custGeom>
              <a:avLst/>
              <a:gdLst>
                <a:gd name="connsiteX0" fmla="*/ 57404 w 57403"/>
                <a:gd name="connsiteY0" fmla="*/ 27007 h 27006"/>
                <a:gd name="connsiteX1" fmla="*/ 0 w 57403"/>
                <a:gd name="connsiteY1" fmla="*/ 27007 h 27006"/>
                <a:gd name="connsiteX2" fmla="*/ 0 w 57403"/>
                <a:gd name="connsiteY2" fmla="*/ 0 h 27006"/>
                <a:gd name="connsiteX3" fmla="*/ 57404 w 57403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03" h="27006">
                  <a:moveTo>
                    <a:pt x="57404" y="27007"/>
                  </a:moveTo>
                  <a:lnTo>
                    <a:pt x="0" y="27007"/>
                  </a:lnTo>
                  <a:lnTo>
                    <a:pt x="0" y="0"/>
                  </a:lnTo>
                  <a:lnTo>
                    <a:pt x="5740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9" name="Полилиния: фигура 575">
              <a:extLst>
                <a:ext uri="{FF2B5EF4-FFF2-40B4-BE49-F238E27FC236}">
                  <a16:creationId xmlns="" xmlns:a16="http://schemas.microsoft.com/office/drawing/2014/main" id="{FDCCC2BB-A453-40F0-86FD-B8520D1F5300}"/>
                </a:ext>
              </a:extLst>
            </p:cNvPr>
            <p:cNvSpPr/>
            <p:nvPr/>
          </p:nvSpPr>
          <p:spPr>
            <a:xfrm>
              <a:off x="9385643" y="5456437"/>
              <a:ext cx="27017" cy="27010"/>
            </a:xfrm>
            <a:custGeom>
              <a:avLst/>
              <a:gdLst>
                <a:gd name="connsiteX0" fmla="*/ 27017 w 27017"/>
                <a:gd name="connsiteY0" fmla="*/ 27012 h 27011"/>
                <a:gd name="connsiteX1" fmla="*/ 0 w 27017"/>
                <a:gd name="connsiteY1" fmla="*/ 27012 h 27011"/>
                <a:gd name="connsiteX2" fmla="*/ 0 w 27017"/>
                <a:gd name="connsiteY2" fmla="*/ 0 h 27011"/>
                <a:gd name="connsiteX3" fmla="*/ 27017 w 27017"/>
                <a:gd name="connsiteY3" fmla="*/ 0 h 27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11">
                  <a:moveTo>
                    <a:pt x="27017" y="27012"/>
                  </a:moveTo>
                  <a:lnTo>
                    <a:pt x="0" y="27012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0" name="Полилиния: фигура 576">
              <a:extLst>
                <a:ext uri="{FF2B5EF4-FFF2-40B4-BE49-F238E27FC236}">
                  <a16:creationId xmlns="" xmlns:a16="http://schemas.microsoft.com/office/drawing/2014/main" id="{FE354721-F612-4135-BDBE-D20E295235E3}"/>
                </a:ext>
              </a:extLst>
            </p:cNvPr>
            <p:cNvSpPr/>
            <p:nvPr/>
          </p:nvSpPr>
          <p:spPr>
            <a:xfrm>
              <a:off x="9385643" y="5524256"/>
              <a:ext cx="27017" cy="27005"/>
            </a:xfrm>
            <a:custGeom>
              <a:avLst/>
              <a:gdLst>
                <a:gd name="connsiteX0" fmla="*/ 27017 w 27017"/>
                <a:gd name="connsiteY0" fmla="*/ 27006 h 27006"/>
                <a:gd name="connsiteX1" fmla="*/ 0 w 27017"/>
                <a:gd name="connsiteY1" fmla="*/ 27006 h 27006"/>
                <a:gd name="connsiteX2" fmla="*/ 0 w 27017"/>
                <a:gd name="connsiteY2" fmla="*/ 0 h 27006"/>
                <a:gd name="connsiteX3" fmla="*/ 27017 w 27017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6">
                  <a:moveTo>
                    <a:pt x="27017" y="27006"/>
                  </a:moveTo>
                  <a:lnTo>
                    <a:pt x="0" y="2700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1" name="Полилиния: фигура 577">
              <a:extLst>
                <a:ext uri="{FF2B5EF4-FFF2-40B4-BE49-F238E27FC236}">
                  <a16:creationId xmlns="" xmlns:a16="http://schemas.microsoft.com/office/drawing/2014/main" id="{F3A20C3D-035D-4EC1-8B96-FAB78A1F4DB2}"/>
                </a:ext>
              </a:extLst>
            </p:cNvPr>
            <p:cNvSpPr/>
            <p:nvPr/>
          </p:nvSpPr>
          <p:spPr>
            <a:xfrm>
              <a:off x="9385643" y="5592072"/>
              <a:ext cx="27017" cy="27005"/>
            </a:xfrm>
            <a:custGeom>
              <a:avLst/>
              <a:gdLst>
                <a:gd name="connsiteX0" fmla="*/ 27017 w 27017"/>
                <a:gd name="connsiteY0" fmla="*/ 27006 h 27006"/>
                <a:gd name="connsiteX1" fmla="*/ 0 w 27017"/>
                <a:gd name="connsiteY1" fmla="*/ 27006 h 27006"/>
                <a:gd name="connsiteX2" fmla="*/ 0 w 27017"/>
                <a:gd name="connsiteY2" fmla="*/ 0 h 27006"/>
                <a:gd name="connsiteX3" fmla="*/ 27017 w 27017"/>
                <a:gd name="connsiteY3" fmla="*/ 0 h 2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27006">
                  <a:moveTo>
                    <a:pt x="27017" y="27006"/>
                  </a:moveTo>
                  <a:lnTo>
                    <a:pt x="0" y="2700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2" name="Полилиния: фигура 578">
              <a:extLst>
                <a:ext uri="{FF2B5EF4-FFF2-40B4-BE49-F238E27FC236}">
                  <a16:creationId xmlns="" xmlns:a16="http://schemas.microsoft.com/office/drawing/2014/main" id="{CDD62037-A2FD-47EC-9F31-8A6A2DCF3A59}"/>
                </a:ext>
              </a:extLst>
            </p:cNvPr>
            <p:cNvSpPr/>
            <p:nvPr/>
          </p:nvSpPr>
          <p:spPr>
            <a:xfrm>
              <a:off x="9838556" y="4936956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3" name="Полилиния: фигура 579">
              <a:extLst>
                <a:ext uri="{FF2B5EF4-FFF2-40B4-BE49-F238E27FC236}">
                  <a16:creationId xmlns="" xmlns:a16="http://schemas.microsoft.com/office/drawing/2014/main" id="{A1FAB58C-60D3-43B6-B61F-61FF68621943}"/>
                </a:ext>
              </a:extLst>
            </p:cNvPr>
            <p:cNvSpPr/>
            <p:nvPr/>
          </p:nvSpPr>
          <p:spPr>
            <a:xfrm>
              <a:off x="9838556" y="4984561"/>
              <a:ext cx="27017" cy="18963"/>
            </a:xfrm>
            <a:custGeom>
              <a:avLst/>
              <a:gdLst>
                <a:gd name="connsiteX0" fmla="*/ 27018 w 27017"/>
                <a:gd name="connsiteY0" fmla="*/ 18963 h 18963"/>
                <a:gd name="connsiteX1" fmla="*/ 0 w 27017"/>
                <a:gd name="connsiteY1" fmla="*/ 18963 h 18963"/>
                <a:gd name="connsiteX2" fmla="*/ 0 w 27017"/>
                <a:gd name="connsiteY2" fmla="*/ 0 h 18963"/>
                <a:gd name="connsiteX3" fmla="*/ 27018 w 27017"/>
                <a:gd name="connsiteY3" fmla="*/ 0 h 1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3">
                  <a:moveTo>
                    <a:pt x="27018" y="18963"/>
                  </a:moveTo>
                  <a:lnTo>
                    <a:pt x="0" y="18963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4" name="Полилиния: фигура 580">
              <a:extLst>
                <a:ext uri="{FF2B5EF4-FFF2-40B4-BE49-F238E27FC236}">
                  <a16:creationId xmlns="" xmlns:a16="http://schemas.microsoft.com/office/drawing/2014/main" id="{2028DE0E-DB0A-4820-ACDF-D25FEA524754}"/>
                </a:ext>
              </a:extLst>
            </p:cNvPr>
            <p:cNvSpPr/>
            <p:nvPr/>
          </p:nvSpPr>
          <p:spPr>
            <a:xfrm>
              <a:off x="9838556" y="5032176"/>
              <a:ext cx="27017" cy="18954"/>
            </a:xfrm>
            <a:custGeom>
              <a:avLst/>
              <a:gdLst>
                <a:gd name="connsiteX0" fmla="*/ 27018 w 27017"/>
                <a:gd name="connsiteY0" fmla="*/ 18954 h 18954"/>
                <a:gd name="connsiteX1" fmla="*/ 0 w 27017"/>
                <a:gd name="connsiteY1" fmla="*/ 18954 h 18954"/>
                <a:gd name="connsiteX2" fmla="*/ 0 w 27017"/>
                <a:gd name="connsiteY2" fmla="*/ 0 h 18954"/>
                <a:gd name="connsiteX3" fmla="*/ 27018 w 27017"/>
                <a:gd name="connsiteY3" fmla="*/ 0 h 1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4">
                  <a:moveTo>
                    <a:pt x="27018" y="18954"/>
                  </a:moveTo>
                  <a:lnTo>
                    <a:pt x="0" y="18954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5" name="Полилиния: фигура 581">
              <a:extLst>
                <a:ext uri="{FF2B5EF4-FFF2-40B4-BE49-F238E27FC236}">
                  <a16:creationId xmlns="" xmlns:a16="http://schemas.microsoft.com/office/drawing/2014/main" id="{77F07153-6C44-4F91-94F0-7EF58BEAE72E}"/>
                </a:ext>
              </a:extLst>
            </p:cNvPr>
            <p:cNvSpPr/>
            <p:nvPr/>
          </p:nvSpPr>
          <p:spPr>
            <a:xfrm>
              <a:off x="9838556" y="5079786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6" name="Полилиния: фигура 582">
              <a:extLst>
                <a:ext uri="{FF2B5EF4-FFF2-40B4-BE49-F238E27FC236}">
                  <a16:creationId xmlns="" xmlns:a16="http://schemas.microsoft.com/office/drawing/2014/main" id="{3DEB4D66-6C96-4F5E-ACEE-C76C1E981FA8}"/>
                </a:ext>
              </a:extLst>
            </p:cNvPr>
            <p:cNvSpPr/>
            <p:nvPr/>
          </p:nvSpPr>
          <p:spPr>
            <a:xfrm>
              <a:off x="9838556" y="5127391"/>
              <a:ext cx="27017" cy="18963"/>
            </a:xfrm>
            <a:custGeom>
              <a:avLst/>
              <a:gdLst>
                <a:gd name="connsiteX0" fmla="*/ 27018 w 27017"/>
                <a:gd name="connsiteY0" fmla="*/ 18963 h 18963"/>
                <a:gd name="connsiteX1" fmla="*/ 0 w 27017"/>
                <a:gd name="connsiteY1" fmla="*/ 18963 h 18963"/>
                <a:gd name="connsiteX2" fmla="*/ 0 w 27017"/>
                <a:gd name="connsiteY2" fmla="*/ 0 h 18963"/>
                <a:gd name="connsiteX3" fmla="*/ 27018 w 27017"/>
                <a:gd name="connsiteY3" fmla="*/ 0 h 1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3">
                  <a:moveTo>
                    <a:pt x="27018" y="18963"/>
                  </a:moveTo>
                  <a:lnTo>
                    <a:pt x="0" y="18963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7" name="Полилиния: фигура 583">
              <a:extLst>
                <a:ext uri="{FF2B5EF4-FFF2-40B4-BE49-F238E27FC236}">
                  <a16:creationId xmlns="" xmlns:a16="http://schemas.microsoft.com/office/drawing/2014/main" id="{EBA69D98-2833-45B3-A65B-C5747D1FD253}"/>
                </a:ext>
              </a:extLst>
            </p:cNvPr>
            <p:cNvSpPr/>
            <p:nvPr/>
          </p:nvSpPr>
          <p:spPr>
            <a:xfrm>
              <a:off x="9838556" y="5175008"/>
              <a:ext cx="27017" cy="18961"/>
            </a:xfrm>
            <a:custGeom>
              <a:avLst/>
              <a:gdLst>
                <a:gd name="connsiteX0" fmla="*/ 27018 w 27017"/>
                <a:gd name="connsiteY0" fmla="*/ 18961 h 18960"/>
                <a:gd name="connsiteX1" fmla="*/ 0 w 27017"/>
                <a:gd name="connsiteY1" fmla="*/ 18961 h 18960"/>
                <a:gd name="connsiteX2" fmla="*/ 0 w 27017"/>
                <a:gd name="connsiteY2" fmla="*/ 0 h 18960"/>
                <a:gd name="connsiteX3" fmla="*/ 27018 w 27017"/>
                <a:gd name="connsiteY3" fmla="*/ 0 h 1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0">
                  <a:moveTo>
                    <a:pt x="27018" y="18961"/>
                  </a:moveTo>
                  <a:lnTo>
                    <a:pt x="0" y="18961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8" name="Полилиния: фигура 584">
              <a:extLst>
                <a:ext uri="{FF2B5EF4-FFF2-40B4-BE49-F238E27FC236}">
                  <a16:creationId xmlns="" xmlns:a16="http://schemas.microsoft.com/office/drawing/2014/main" id="{637DC389-3A9B-4E6E-9D96-84811BACDB31}"/>
                </a:ext>
              </a:extLst>
            </p:cNvPr>
            <p:cNvSpPr/>
            <p:nvPr/>
          </p:nvSpPr>
          <p:spPr>
            <a:xfrm>
              <a:off x="9917794" y="5032176"/>
              <a:ext cx="27017" cy="18954"/>
            </a:xfrm>
            <a:custGeom>
              <a:avLst/>
              <a:gdLst>
                <a:gd name="connsiteX0" fmla="*/ 27018 w 27017"/>
                <a:gd name="connsiteY0" fmla="*/ 18954 h 18954"/>
                <a:gd name="connsiteX1" fmla="*/ 0 w 27017"/>
                <a:gd name="connsiteY1" fmla="*/ 18954 h 18954"/>
                <a:gd name="connsiteX2" fmla="*/ 0 w 27017"/>
                <a:gd name="connsiteY2" fmla="*/ 0 h 18954"/>
                <a:gd name="connsiteX3" fmla="*/ 27018 w 27017"/>
                <a:gd name="connsiteY3" fmla="*/ 0 h 1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4">
                  <a:moveTo>
                    <a:pt x="27018" y="18954"/>
                  </a:moveTo>
                  <a:lnTo>
                    <a:pt x="0" y="18954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9" name="Полилиния: фигура 585">
              <a:extLst>
                <a:ext uri="{FF2B5EF4-FFF2-40B4-BE49-F238E27FC236}">
                  <a16:creationId xmlns="" xmlns:a16="http://schemas.microsoft.com/office/drawing/2014/main" id="{B878C211-F535-4E59-A13B-2D43D4866190}"/>
                </a:ext>
              </a:extLst>
            </p:cNvPr>
            <p:cNvSpPr/>
            <p:nvPr/>
          </p:nvSpPr>
          <p:spPr>
            <a:xfrm>
              <a:off x="9917794" y="5079786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0" name="Полилиния: фигура 586">
              <a:extLst>
                <a:ext uri="{FF2B5EF4-FFF2-40B4-BE49-F238E27FC236}">
                  <a16:creationId xmlns="" xmlns:a16="http://schemas.microsoft.com/office/drawing/2014/main" id="{B99FBF35-ABC1-4B1D-9EF4-CBEF8E16E359}"/>
                </a:ext>
              </a:extLst>
            </p:cNvPr>
            <p:cNvSpPr/>
            <p:nvPr/>
          </p:nvSpPr>
          <p:spPr>
            <a:xfrm>
              <a:off x="9917794" y="5127391"/>
              <a:ext cx="27017" cy="18963"/>
            </a:xfrm>
            <a:custGeom>
              <a:avLst/>
              <a:gdLst>
                <a:gd name="connsiteX0" fmla="*/ 27018 w 27017"/>
                <a:gd name="connsiteY0" fmla="*/ 18963 h 18963"/>
                <a:gd name="connsiteX1" fmla="*/ 0 w 27017"/>
                <a:gd name="connsiteY1" fmla="*/ 18963 h 18963"/>
                <a:gd name="connsiteX2" fmla="*/ 0 w 27017"/>
                <a:gd name="connsiteY2" fmla="*/ 0 h 18963"/>
                <a:gd name="connsiteX3" fmla="*/ 27018 w 27017"/>
                <a:gd name="connsiteY3" fmla="*/ 0 h 1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3">
                  <a:moveTo>
                    <a:pt x="27018" y="18963"/>
                  </a:moveTo>
                  <a:lnTo>
                    <a:pt x="0" y="18963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1" name="Полилиния: фигура 587">
              <a:extLst>
                <a:ext uri="{FF2B5EF4-FFF2-40B4-BE49-F238E27FC236}">
                  <a16:creationId xmlns="" xmlns:a16="http://schemas.microsoft.com/office/drawing/2014/main" id="{4C66678F-F2E0-4163-AE36-5D3E2A036C7B}"/>
                </a:ext>
              </a:extLst>
            </p:cNvPr>
            <p:cNvSpPr/>
            <p:nvPr/>
          </p:nvSpPr>
          <p:spPr>
            <a:xfrm>
              <a:off x="9917794" y="5175008"/>
              <a:ext cx="27017" cy="18961"/>
            </a:xfrm>
            <a:custGeom>
              <a:avLst/>
              <a:gdLst>
                <a:gd name="connsiteX0" fmla="*/ 27018 w 27017"/>
                <a:gd name="connsiteY0" fmla="*/ 18961 h 18960"/>
                <a:gd name="connsiteX1" fmla="*/ 0 w 27017"/>
                <a:gd name="connsiteY1" fmla="*/ 18961 h 18960"/>
                <a:gd name="connsiteX2" fmla="*/ 0 w 27017"/>
                <a:gd name="connsiteY2" fmla="*/ 0 h 18960"/>
                <a:gd name="connsiteX3" fmla="*/ 27018 w 27017"/>
                <a:gd name="connsiteY3" fmla="*/ 0 h 1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60">
                  <a:moveTo>
                    <a:pt x="27018" y="18961"/>
                  </a:moveTo>
                  <a:lnTo>
                    <a:pt x="0" y="18961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2" name="Полилиния: фигура 588">
              <a:extLst>
                <a:ext uri="{FF2B5EF4-FFF2-40B4-BE49-F238E27FC236}">
                  <a16:creationId xmlns="" xmlns:a16="http://schemas.microsoft.com/office/drawing/2014/main" id="{B96ECB8C-D677-4634-9FDF-0B575226A2B4}"/>
                </a:ext>
              </a:extLst>
            </p:cNvPr>
            <p:cNvSpPr/>
            <p:nvPr/>
          </p:nvSpPr>
          <p:spPr>
            <a:xfrm>
              <a:off x="9917794" y="5222627"/>
              <a:ext cx="27017" cy="18954"/>
            </a:xfrm>
            <a:custGeom>
              <a:avLst/>
              <a:gdLst>
                <a:gd name="connsiteX0" fmla="*/ 27018 w 27017"/>
                <a:gd name="connsiteY0" fmla="*/ 18954 h 18954"/>
                <a:gd name="connsiteX1" fmla="*/ 0 w 27017"/>
                <a:gd name="connsiteY1" fmla="*/ 18954 h 18954"/>
                <a:gd name="connsiteX2" fmla="*/ 0 w 27017"/>
                <a:gd name="connsiteY2" fmla="*/ 0 h 18954"/>
                <a:gd name="connsiteX3" fmla="*/ 27018 w 27017"/>
                <a:gd name="connsiteY3" fmla="*/ 0 h 1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4">
                  <a:moveTo>
                    <a:pt x="27018" y="18954"/>
                  </a:moveTo>
                  <a:lnTo>
                    <a:pt x="0" y="18954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3" name="Полилиния: фигура 589">
              <a:extLst>
                <a:ext uri="{FF2B5EF4-FFF2-40B4-BE49-F238E27FC236}">
                  <a16:creationId xmlns="" xmlns:a16="http://schemas.microsoft.com/office/drawing/2014/main" id="{F850B2E6-1AE5-415B-89EF-11B638632673}"/>
                </a:ext>
              </a:extLst>
            </p:cNvPr>
            <p:cNvSpPr/>
            <p:nvPr/>
          </p:nvSpPr>
          <p:spPr>
            <a:xfrm>
              <a:off x="9917794" y="5270237"/>
              <a:ext cx="27017" cy="18959"/>
            </a:xfrm>
            <a:custGeom>
              <a:avLst/>
              <a:gdLst>
                <a:gd name="connsiteX0" fmla="*/ 27018 w 27017"/>
                <a:gd name="connsiteY0" fmla="*/ 18960 h 18959"/>
                <a:gd name="connsiteX1" fmla="*/ 0 w 27017"/>
                <a:gd name="connsiteY1" fmla="*/ 18960 h 18959"/>
                <a:gd name="connsiteX2" fmla="*/ 0 w 27017"/>
                <a:gd name="connsiteY2" fmla="*/ 0 h 18959"/>
                <a:gd name="connsiteX3" fmla="*/ 27018 w 27017"/>
                <a:gd name="connsiteY3" fmla="*/ 0 h 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18959">
                  <a:moveTo>
                    <a:pt x="27018" y="18960"/>
                  </a:moveTo>
                  <a:lnTo>
                    <a:pt x="0" y="18960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4" name="Полилиния: фигура 590">
              <a:extLst>
                <a:ext uri="{FF2B5EF4-FFF2-40B4-BE49-F238E27FC236}">
                  <a16:creationId xmlns="" xmlns:a16="http://schemas.microsoft.com/office/drawing/2014/main" id="{9CBD0C29-9C57-426F-B145-8456D49E69CF}"/>
                </a:ext>
              </a:extLst>
            </p:cNvPr>
            <p:cNvSpPr/>
            <p:nvPr/>
          </p:nvSpPr>
          <p:spPr>
            <a:xfrm>
              <a:off x="10325683" y="4404600"/>
              <a:ext cx="117422" cy="765565"/>
            </a:xfrm>
            <a:custGeom>
              <a:avLst/>
              <a:gdLst>
                <a:gd name="connsiteX0" fmla="*/ 117422 w 117421"/>
                <a:gd name="connsiteY0" fmla="*/ 765567 h 765567"/>
                <a:gd name="connsiteX1" fmla="*/ 91481 w 117421"/>
                <a:gd name="connsiteY1" fmla="*/ 765567 h 765567"/>
                <a:gd name="connsiteX2" fmla="*/ 91481 w 117421"/>
                <a:gd name="connsiteY2" fmla="*/ 25938 h 765567"/>
                <a:gd name="connsiteX3" fmla="*/ 0 w 117421"/>
                <a:gd name="connsiteY3" fmla="*/ 25938 h 765567"/>
                <a:gd name="connsiteX4" fmla="*/ 0 w 117421"/>
                <a:gd name="connsiteY4" fmla="*/ 0 h 765567"/>
                <a:gd name="connsiteX5" fmla="*/ 117422 w 117421"/>
                <a:gd name="connsiteY5" fmla="*/ 0 h 76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421" h="765567">
                  <a:moveTo>
                    <a:pt x="117422" y="765567"/>
                  </a:moveTo>
                  <a:lnTo>
                    <a:pt x="91481" y="765567"/>
                  </a:lnTo>
                  <a:lnTo>
                    <a:pt x="91481" y="25938"/>
                  </a:lnTo>
                  <a:lnTo>
                    <a:pt x="0" y="25938"/>
                  </a:lnTo>
                  <a:lnTo>
                    <a:pt x="0" y="0"/>
                  </a:lnTo>
                  <a:lnTo>
                    <a:pt x="117422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5" name="Полилиния: фигура 591">
              <a:extLst>
                <a:ext uri="{FF2B5EF4-FFF2-40B4-BE49-F238E27FC236}">
                  <a16:creationId xmlns="" xmlns:a16="http://schemas.microsoft.com/office/drawing/2014/main" id="{5C165158-9A2E-4920-AAA0-75C99FDE0E03}"/>
                </a:ext>
              </a:extLst>
            </p:cNvPr>
            <p:cNvSpPr/>
            <p:nvPr/>
          </p:nvSpPr>
          <p:spPr>
            <a:xfrm>
              <a:off x="11151906" y="5175003"/>
              <a:ext cx="25943" cy="195418"/>
            </a:xfrm>
            <a:custGeom>
              <a:avLst/>
              <a:gdLst>
                <a:gd name="connsiteX0" fmla="*/ 25944 w 25943"/>
                <a:gd name="connsiteY0" fmla="*/ 195419 h 195418"/>
                <a:gd name="connsiteX1" fmla="*/ 0 w 25943"/>
                <a:gd name="connsiteY1" fmla="*/ 195419 h 195418"/>
                <a:gd name="connsiteX2" fmla="*/ 0 w 25943"/>
                <a:gd name="connsiteY2" fmla="*/ 0 h 195418"/>
                <a:gd name="connsiteX3" fmla="*/ 25944 w 25943"/>
                <a:gd name="connsiteY3" fmla="*/ 0 h 19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43" h="195418">
                  <a:moveTo>
                    <a:pt x="25944" y="195419"/>
                  </a:moveTo>
                  <a:lnTo>
                    <a:pt x="0" y="195419"/>
                  </a:lnTo>
                  <a:lnTo>
                    <a:pt x="0" y="0"/>
                  </a:lnTo>
                  <a:lnTo>
                    <a:pt x="2594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6" name="Полилиния: фигура 592">
              <a:extLst>
                <a:ext uri="{FF2B5EF4-FFF2-40B4-BE49-F238E27FC236}">
                  <a16:creationId xmlns="" xmlns:a16="http://schemas.microsoft.com/office/drawing/2014/main" id="{C5C630C6-B3D3-4A4E-A9B0-8D4C09B79AF2}"/>
                </a:ext>
              </a:extLst>
            </p:cNvPr>
            <p:cNvSpPr/>
            <p:nvPr/>
          </p:nvSpPr>
          <p:spPr>
            <a:xfrm>
              <a:off x="9917799" y="5417226"/>
              <a:ext cx="633360" cy="264274"/>
            </a:xfrm>
            <a:custGeom>
              <a:avLst/>
              <a:gdLst>
                <a:gd name="connsiteX0" fmla="*/ 633361 w 633361"/>
                <a:gd name="connsiteY0" fmla="*/ 264274 h 264274"/>
                <a:gd name="connsiteX1" fmla="*/ 607422 w 633361"/>
                <a:gd name="connsiteY1" fmla="*/ 264274 h 264274"/>
                <a:gd name="connsiteX2" fmla="*/ 607422 w 633361"/>
                <a:gd name="connsiteY2" fmla="*/ 25934 h 264274"/>
                <a:gd name="connsiteX3" fmla="*/ 114715 w 633361"/>
                <a:gd name="connsiteY3" fmla="*/ 25934 h 264274"/>
                <a:gd name="connsiteX4" fmla="*/ 114715 w 633361"/>
                <a:gd name="connsiteY4" fmla="*/ 65690 h 264274"/>
                <a:gd name="connsiteX5" fmla="*/ 0 w 633361"/>
                <a:gd name="connsiteY5" fmla="*/ 65690 h 264274"/>
                <a:gd name="connsiteX6" fmla="*/ 0 w 633361"/>
                <a:gd name="connsiteY6" fmla="*/ 39753 h 264274"/>
                <a:gd name="connsiteX7" fmla="*/ 88775 w 633361"/>
                <a:gd name="connsiteY7" fmla="*/ 39753 h 264274"/>
                <a:gd name="connsiteX8" fmla="*/ 88775 w 633361"/>
                <a:gd name="connsiteY8" fmla="*/ 0 h 264274"/>
                <a:gd name="connsiteX9" fmla="*/ 633361 w 633361"/>
                <a:gd name="connsiteY9" fmla="*/ 0 h 2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33361" h="264274">
                  <a:moveTo>
                    <a:pt x="633361" y="264274"/>
                  </a:moveTo>
                  <a:lnTo>
                    <a:pt x="607422" y="264274"/>
                  </a:lnTo>
                  <a:lnTo>
                    <a:pt x="607422" y="25934"/>
                  </a:lnTo>
                  <a:lnTo>
                    <a:pt x="114715" y="25934"/>
                  </a:lnTo>
                  <a:lnTo>
                    <a:pt x="114715" y="65690"/>
                  </a:lnTo>
                  <a:lnTo>
                    <a:pt x="0" y="65690"/>
                  </a:lnTo>
                  <a:lnTo>
                    <a:pt x="0" y="39753"/>
                  </a:lnTo>
                  <a:lnTo>
                    <a:pt x="88775" y="39753"/>
                  </a:lnTo>
                  <a:lnTo>
                    <a:pt x="88775" y="0"/>
                  </a:lnTo>
                  <a:lnTo>
                    <a:pt x="633361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7" name="Полилиния: фигура 593">
              <a:extLst>
                <a:ext uri="{FF2B5EF4-FFF2-40B4-BE49-F238E27FC236}">
                  <a16:creationId xmlns="" xmlns:a16="http://schemas.microsoft.com/office/drawing/2014/main" id="{11F2ED42-4601-4616-A3DB-089D4A9ACCD3}"/>
                </a:ext>
              </a:extLst>
            </p:cNvPr>
            <p:cNvSpPr/>
            <p:nvPr/>
          </p:nvSpPr>
          <p:spPr>
            <a:xfrm>
              <a:off x="10538186" y="5443451"/>
              <a:ext cx="1383037" cy="25933"/>
            </a:xfrm>
            <a:custGeom>
              <a:avLst/>
              <a:gdLst>
                <a:gd name="connsiteX0" fmla="*/ 1383039 w 1383038"/>
                <a:gd name="connsiteY0" fmla="*/ 25935 h 25934"/>
                <a:gd name="connsiteX1" fmla="*/ 0 w 1383038"/>
                <a:gd name="connsiteY1" fmla="*/ 25935 h 25934"/>
                <a:gd name="connsiteX2" fmla="*/ 0 w 1383038"/>
                <a:gd name="connsiteY2" fmla="*/ 0 h 25934"/>
                <a:gd name="connsiteX3" fmla="*/ 1383039 w 1383038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83038" h="25934">
                  <a:moveTo>
                    <a:pt x="1383039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138303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8" name="Полилиния: фигура 594">
              <a:extLst>
                <a:ext uri="{FF2B5EF4-FFF2-40B4-BE49-F238E27FC236}">
                  <a16:creationId xmlns="" xmlns:a16="http://schemas.microsoft.com/office/drawing/2014/main" id="{A8A75F56-EEA0-4E49-B8DD-DF9D765053B6}"/>
                </a:ext>
              </a:extLst>
            </p:cNvPr>
            <p:cNvSpPr/>
            <p:nvPr/>
          </p:nvSpPr>
          <p:spPr>
            <a:xfrm>
              <a:off x="9917794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9" name="Полилиния: фигура 595">
              <a:extLst>
                <a:ext uri="{FF2B5EF4-FFF2-40B4-BE49-F238E27FC236}">
                  <a16:creationId xmlns="" xmlns:a16="http://schemas.microsoft.com/office/drawing/2014/main" id="{ECA93677-7388-4C2F-9776-E9B303BF36B3}"/>
                </a:ext>
              </a:extLst>
            </p:cNvPr>
            <p:cNvSpPr/>
            <p:nvPr/>
          </p:nvSpPr>
          <p:spPr>
            <a:xfrm>
              <a:off x="9983527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0" name="Полилиния: фигура 596">
              <a:extLst>
                <a:ext uri="{FF2B5EF4-FFF2-40B4-BE49-F238E27FC236}">
                  <a16:creationId xmlns="" xmlns:a16="http://schemas.microsoft.com/office/drawing/2014/main" id="{888CB3D4-21D5-4ACF-B1BE-9BD567ECD10E}"/>
                </a:ext>
              </a:extLst>
            </p:cNvPr>
            <p:cNvSpPr/>
            <p:nvPr/>
          </p:nvSpPr>
          <p:spPr>
            <a:xfrm>
              <a:off x="10134336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1" name="Полилиния: фигура 597">
              <a:extLst>
                <a:ext uri="{FF2B5EF4-FFF2-40B4-BE49-F238E27FC236}">
                  <a16:creationId xmlns="" xmlns:a16="http://schemas.microsoft.com/office/drawing/2014/main" id="{6F7D3E03-A465-4076-B2A5-CB9046673693}"/>
                </a:ext>
              </a:extLst>
            </p:cNvPr>
            <p:cNvSpPr/>
            <p:nvPr/>
          </p:nvSpPr>
          <p:spPr>
            <a:xfrm>
              <a:off x="10214486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2" name="Полилиния: фигура 598">
              <a:extLst>
                <a:ext uri="{FF2B5EF4-FFF2-40B4-BE49-F238E27FC236}">
                  <a16:creationId xmlns="" xmlns:a16="http://schemas.microsoft.com/office/drawing/2014/main" id="{80937ED7-65E6-4662-8057-184F962EC014}"/>
                </a:ext>
              </a:extLst>
            </p:cNvPr>
            <p:cNvSpPr/>
            <p:nvPr/>
          </p:nvSpPr>
          <p:spPr>
            <a:xfrm>
              <a:off x="10294624" y="5551248"/>
              <a:ext cx="27005" cy="67818"/>
            </a:xfrm>
            <a:custGeom>
              <a:avLst/>
              <a:gdLst>
                <a:gd name="connsiteX0" fmla="*/ 27005 w 27005"/>
                <a:gd name="connsiteY0" fmla="*/ 67819 h 67818"/>
                <a:gd name="connsiteX1" fmla="*/ 0 w 27005"/>
                <a:gd name="connsiteY1" fmla="*/ 67819 h 67818"/>
                <a:gd name="connsiteX2" fmla="*/ 0 w 27005"/>
                <a:gd name="connsiteY2" fmla="*/ 0 h 67818"/>
                <a:gd name="connsiteX3" fmla="*/ 27005 w 27005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05" h="67818">
                  <a:moveTo>
                    <a:pt x="27005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05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3" name="Полилиния: фигура 599">
              <a:extLst>
                <a:ext uri="{FF2B5EF4-FFF2-40B4-BE49-F238E27FC236}">
                  <a16:creationId xmlns="" xmlns:a16="http://schemas.microsoft.com/office/drawing/2014/main" id="{DB47283A-E94B-4B4E-BAC1-8CB237B472C8}"/>
                </a:ext>
              </a:extLst>
            </p:cNvPr>
            <p:cNvSpPr/>
            <p:nvPr/>
          </p:nvSpPr>
          <p:spPr>
            <a:xfrm>
              <a:off x="10374754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4" name="Полилиния: фигура 600">
              <a:extLst>
                <a:ext uri="{FF2B5EF4-FFF2-40B4-BE49-F238E27FC236}">
                  <a16:creationId xmlns="" xmlns:a16="http://schemas.microsoft.com/office/drawing/2014/main" id="{99ED1546-D934-4255-9781-CECA6C664E9D}"/>
                </a:ext>
              </a:extLst>
            </p:cNvPr>
            <p:cNvSpPr/>
            <p:nvPr/>
          </p:nvSpPr>
          <p:spPr>
            <a:xfrm>
              <a:off x="10454904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5" name="Полилиния: фигура 601">
              <a:extLst>
                <a:ext uri="{FF2B5EF4-FFF2-40B4-BE49-F238E27FC236}">
                  <a16:creationId xmlns="" xmlns:a16="http://schemas.microsoft.com/office/drawing/2014/main" id="{C709CE35-FDA4-4B90-88A2-E001CF31129A}"/>
                </a:ext>
              </a:extLst>
            </p:cNvPr>
            <p:cNvSpPr/>
            <p:nvPr/>
          </p:nvSpPr>
          <p:spPr>
            <a:xfrm>
              <a:off x="8858906" y="5604369"/>
              <a:ext cx="27017" cy="67814"/>
            </a:xfrm>
            <a:custGeom>
              <a:avLst/>
              <a:gdLst>
                <a:gd name="connsiteX0" fmla="*/ 27018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8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8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6" name="Полилиния: фигура 602">
              <a:extLst>
                <a:ext uri="{FF2B5EF4-FFF2-40B4-BE49-F238E27FC236}">
                  <a16:creationId xmlns="" xmlns:a16="http://schemas.microsoft.com/office/drawing/2014/main" id="{C022A970-014F-4BE8-90BA-C886C67869ED}"/>
                </a:ext>
              </a:extLst>
            </p:cNvPr>
            <p:cNvSpPr/>
            <p:nvPr/>
          </p:nvSpPr>
          <p:spPr>
            <a:xfrm>
              <a:off x="8939042" y="5604369"/>
              <a:ext cx="27017" cy="67814"/>
            </a:xfrm>
            <a:custGeom>
              <a:avLst/>
              <a:gdLst>
                <a:gd name="connsiteX0" fmla="*/ 27018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8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8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7" name="Полилиния: фигура 603">
              <a:extLst>
                <a:ext uri="{FF2B5EF4-FFF2-40B4-BE49-F238E27FC236}">
                  <a16:creationId xmlns="" xmlns:a16="http://schemas.microsoft.com/office/drawing/2014/main" id="{3732818E-33AD-42D3-9A50-8A6DB929BAD7}"/>
                </a:ext>
              </a:extLst>
            </p:cNvPr>
            <p:cNvSpPr/>
            <p:nvPr/>
          </p:nvSpPr>
          <p:spPr>
            <a:xfrm>
              <a:off x="9019180" y="5604378"/>
              <a:ext cx="27017" cy="67814"/>
            </a:xfrm>
            <a:custGeom>
              <a:avLst/>
              <a:gdLst>
                <a:gd name="connsiteX0" fmla="*/ 27017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7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7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8" name="Полилиния: фигура 604">
              <a:extLst>
                <a:ext uri="{FF2B5EF4-FFF2-40B4-BE49-F238E27FC236}">
                  <a16:creationId xmlns="" xmlns:a16="http://schemas.microsoft.com/office/drawing/2014/main" id="{AD0FC3E2-191C-4FA1-AB74-7148C8153803}"/>
                </a:ext>
              </a:extLst>
            </p:cNvPr>
            <p:cNvSpPr/>
            <p:nvPr/>
          </p:nvSpPr>
          <p:spPr>
            <a:xfrm>
              <a:off x="9099309" y="5604376"/>
              <a:ext cx="27017" cy="67814"/>
            </a:xfrm>
            <a:custGeom>
              <a:avLst/>
              <a:gdLst>
                <a:gd name="connsiteX0" fmla="*/ 27017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7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7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9" name="Полилиния: фигура 605">
              <a:extLst>
                <a:ext uri="{FF2B5EF4-FFF2-40B4-BE49-F238E27FC236}">
                  <a16:creationId xmlns="" xmlns:a16="http://schemas.microsoft.com/office/drawing/2014/main" id="{3FA60AB9-AA89-416B-B812-C3A7AD538659}"/>
                </a:ext>
              </a:extLst>
            </p:cNvPr>
            <p:cNvSpPr/>
            <p:nvPr/>
          </p:nvSpPr>
          <p:spPr>
            <a:xfrm>
              <a:off x="9179448" y="5604369"/>
              <a:ext cx="27017" cy="67814"/>
            </a:xfrm>
            <a:custGeom>
              <a:avLst/>
              <a:gdLst>
                <a:gd name="connsiteX0" fmla="*/ 27017 w 27017"/>
                <a:gd name="connsiteY0" fmla="*/ 67816 h 67815"/>
                <a:gd name="connsiteX1" fmla="*/ 0 w 27017"/>
                <a:gd name="connsiteY1" fmla="*/ 67816 h 67815"/>
                <a:gd name="connsiteX2" fmla="*/ 0 w 27017"/>
                <a:gd name="connsiteY2" fmla="*/ 0 h 67815"/>
                <a:gd name="connsiteX3" fmla="*/ 27017 w 27017"/>
                <a:gd name="connsiteY3" fmla="*/ 0 h 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5">
                  <a:moveTo>
                    <a:pt x="27017" y="67816"/>
                  </a:moveTo>
                  <a:lnTo>
                    <a:pt x="0" y="67816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0" name="Полилиния: фигура 606">
              <a:extLst>
                <a:ext uri="{FF2B5EF4-FFF2-40B4-BE49-F238E27FC236}">
                  <a16:creationId xmlns="" xmlns:a16="http://schemas.microsoft.com/office/drawing/2014/main" id="{32869894-0E99-4037-8ECF-0A917A3BD55C}"/>
                </a:ext>
              </a:extLst>
            </p:cNvPr>
            <p:cNvSpPr/>
            <p:nvPr/>
          </p:nvSpPr>
          <p:spPr>
            <a:xfrm>
              <a:off x="10606615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1" name="Полилиния: фигура 607">
              <a:extLst>
                <a:ext uri="{FF2B5EF4-FFF2-40B4-BE49-F238E27FC236}">
                  <a16:creationId xmlns="" xmlns:a16="http://schemas.microsoft.com/office/drawing/2014/main" id="{2B0B0D29-3DCB-4945-822A-6FAC07A3E131}"/>
                </a:ext>
              </a:extLst>
            </p:cNvPr>
            <p:cNvSpPr/>
            <p:nvPr/>
          </p:nvSpPr>
          <p:spPr>
            <a:xfrm>
              <a:off x="10686752" y="5551248"/>
              <a:ext cx="27005" cy="67818"/>
            </a:xfrm>
            <a:custGeom>
              <a:avLst/>
              <a:gdLst>
                <a:gd name="connsiteX0" fmla="*/ 27007 w 27006"/>
                <a:gd name="connsiteY0" fmla="*/ 67819 h 67818"/>
                <a:gd name="connsiteX1" fmla="*/ 0 w 27006"/>
                <a:gd name="connsiteY1" fmla="*/ 67819 h 67818"/>
                <a:gd name="connsiteX2" fmla="*/ 0 w 27006"/>
                <a:gd name="connsiteY2" fmla="*/ 0 h 67818"/>
                <a:gd name="connsiteX3" fmla="*/ 27007 w 2700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06" h="67818">
                  <a:moveTo>
                    <a:pt x="2700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0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2" name="Полилиния: фигура 608">
              <a:extLst>
                <a:ext uri="{FF2B5EF4-FFF2-40B4-BE49-F238E27FC236}">
                  <a16:creationId xmlns="" xmlns:a16="http://schemas.microsoft.com/office/drawing/2014/main" id="{A1A86F76-A009-4333-AA50-419B2D6ADBEA}"/>
                </a:ext>
              </a:extLst>
            </p:cNvPr>
            <p:cNvSpPr/>
            <p:nvPr/>
          </p:nvSpPr>
          <p:spPr>
            <a:xfrm>
              <a:off x="10766890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3" name="Полилиния: фигура 609">
              <a:extLst>
                <a:ext uri="{FF2B5EF4-FFF2-40B4-BE49-F238E27FC236}">
                  <a16:creationId xmlns="" xmlns:a16="http://schemas.microsoft.com/office/drawing/2014/main" id="{7E082879-35A2-4313-BC6A-B78A54FAD44E}"/>
                </a:ext>
              </a:extLst>
            </p:cNvPr>
            <p:cNvSpPr/>
            <p:nvPr/>
          </p:nvSpPr>
          <p:spPr>
            <a:xfrm>
              <a:off x="10847028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4" name="Полилиния: фигура 610">
              <a:extLst>
                <a:ext uri="{FF2B5EF4-FFF2-40B4-BE49-F238E27FC236}">
                  <a16:creationId xmlns="" xmlns:a16="http://schemas.microsoft.com/office/drawing/2014/main" id="{0A3570D7-6883-4CD5-A335-D5D01D30F79C}"/>
                </a:ext>
              </a:extLst>
            </p:cNvPr>
            <p:cNvSpPr/>
            <p:nvPr/>
          </p:nvSpPr>
          <p:spPr>
            <a:xfrm>
              <a:off x="10927155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5" name="Полилиния: фигура 611">
              <a:extLst>
                <a:ext uri="{FF2B5EF4-FFF2-40B4-BE49-F238E27FC236}">
                  <a16:creationId xmlns="" xmlns:a16="http://schemas.microsoft.com/office/drawing/2014/main" id="{613EC432-F9C7-4CCB-A0B8-8EF1206DFDF0}"/>
                </a:ext>
              </a:extLst>
            </p:cNvPr>
            <p:cNvSpPr/>
            <p:nvPr/>
          </p:nvSpPr>
          <p:spPr>
            <a:xfrm>
              <a:off x="11055929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6" name="Полилиния: фигура 612">
              <a:extLst>
                <a:ext uri="{FF2B5EF4-FFF2-40B4-BE49-F238E27FC236}">
                  <a16:creationId xmlns="" xmlns:a16="http://schemas.microsoft.com/office/drawing/2014/main" id="{6F6B9097-A678-4F21-B60A-C0678602C18D}"/>
                </a:ext>
              </a:extLst>
            </p:cNvPr>
            <p:cNvSpPr/>
            <p:nvPr/>
          </p:nvSpPr>
          <p:spPr>
            <a:xfrm>
              <a:off x="11136058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7" name="Полилиния: фигура 613">
              <a:extLst>
                <a:ext uri="{FF2B5EF4-FFF2-40B4-BE49-F238E27FC236}">
                  <a16:creationId xmlns="" xmlns:a16="http://schemas.microsoft.com/office/drawing/2014/main" id="{8A00BECA-1C75-4A82-BEAE-1E21D909EA57}"/>
                </a:ext>
              </a:extLst>
            </p:cNvPr>
            <p:cNvSpPr/>
            <p:nvPr/>
          </p:nvSpPr>
          <p:spPr>
            <a:xfrm>
              <a:off x="11216197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8" name="Полилиния: фигура 614">
              <a:extLst>
                <a:ext uri="{FF2B5EF4-FFF2-40B4-BE49-F238E27FC236}">
                  <a16:creationId xmlns="" xmlns:a16="http://schemas.microsoft.com/office/drawing/2014/main" id="{BBB72C15-6B2B-403D-9EE2-6F1A4AE12ECA}"/>
                </a:ext>
              </a:extLst>
            </p:cNvPr>
            <p:cNvSpPr/>
            <p:nvPr/>
          </p:nvSpPr>
          <p:spPr>
            <a:xfrm>
              <a:off x="11296333" y="5551248"/>
              <a:ext cx="27008" cy="67818"/>
            </a:xfrm>
            <a:custGeom>
              <a:avLst/>
              <a:gdLst>
                <a:gd name="connsiteX0" fmla="*/ 27009 w 27008"/>
                <a:gd name="connsiteY0" fmla="*/ 67819 h 67818"/>
                <a:gd name="connsiteX1" fmla="*/ 0 w 27008"/>
                <a:gd name="connsiteY1" fmla="*/ 67819 h 67818"/>
                <a:gd name="connsiteX2" fmla="*/ 0 w 27008"/>
                <a:gd name="connsiteY2" fmla="*/ 0 h 67818"/>
                <a:gd name="connsiteX3" fmla="*/ 27009 w 27008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08" h="67818">
                  <a:moveTo>
                    <a:pt x="27009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09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9" name="Полилиния: фигура 615">
              <a:extLst>
                <a:ext uri="{FF2B5EF4-FFF2-40B4-BE49-F238E27FC236}">
                  <a16:creationId xmlns="" xmlns:a16="http://schemas.microsoft.com/office/drawing/2014/main" id="{291E126D-5C9E-4107-A77B-786B53A1C9E8}"/>
                </a:ext>
              </a:extLst>
            </p:cNvPr>
            <p:cNvSpPr/>
            <p:nvPr/>
          </p:nvSpPr>
          <p:spPr>
            <a:xfrm>
              <a:off x="11376474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0" name="Полилиния: фигура 616">
              <a:extLst>
                <a:ext uri="{FF2B5EF4-FFF2-40B4-BE49-F238E27FC236}">
                  <a16:creationId xmlns="" xmlns:a16="http://schemas.microsoft.com/office/drawing/2014/main" id="{FA5CFE90-5AA1-4175-84EA-BEE7C350D154}"/>
                </a:ext>
              </a:extLst>
            </p:cNvPr>
            <p:cNvSpPr/>
            <p:nvPr/>
          </p:nvSpPr>
          <p:spPr>
            <a:xfrm>
              <a:off x="11505224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" name="Полилиния: фигура 617">
              <a:extLst>
                <a:ext uri="{FF2B5EF4-FFF2-40B4-BE49-F238E27FC236}">
                  <a16:creationId xmlns="" xmlns:a16="http://schemas.microsoft.com/office/drawing/2014/main" id="{D4727F7C-ABF8-4613-9829-B5869C22F017}"/>
                </a:ext>
              </a:extLst>
            </p:cNvPr>
            <p:cNvSpPr/>
            <p:nvPr/>
          </p:nvSpPr>
          <p:spPr>
            <a:xfrm>
              <a:off x="11585365" y="5551248"/>
              <a:ext cx="27015" cy="67818"/>
            </a:xfrm>
            <a:custGeom>
              <a:avLst/>
              <a:gdLst>
                <a:gd name="connsiteX0" fmla="*/ 27014 w 27014"/>
                <a:gd name="connsiteY0" fmla="*/ 67819 h 67818"/>
                <a:gd name="connsiteX1" fmla="*/ 0 w 27014"/>
                <a:gd name="connsiteY1" fmla="*/ 67819 h 67818"/>
                <a:gd name="connsiteX2" fmla="*/ 0 w 27014"/>
                <a:gd name="connsiteY2" fmla="*/ 0 h 67818"/>
                <a:gd name="connsiteX3" fmla="*/ 27014 w 27014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4" h="67818">
                  <a:moveTo>
                    <a:pt x="27014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4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" name="Полилиния: фигура 618">
              <a:extLst>
                <a:ext uri="{FF2B5EF4-FFF2-40B4-BE49-F238E27FC236}">
                  <a16:creationId xmlns="" xmlns:a16="http://schemas.microsoft.com/office/drawing/2014/main" id="{1FA14B38-2A88-476A-99C9-558981304CC4}"/>
                </a:ext>
              </a:extLst>
            </p:cNvPr>
            <p:cNvSpPr/>
            <p:nvPr/>
          </p:nvSpPr>
          <p:spPr>
            <a:xfrm>
              <a:off x="11665511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" name="Полилиния: фигура 619">
              <a:extLst>
                <a:ext uri="{FF2B5EF4-FFF2-40B4-BE49-F238E27FC236}">
                  <a16:creationId xmlns="" xmlns:a16="http://schemas.microsoft.com/office/drawing/2014/main" id="{28A5171C-AB52-4C26-A0A3-449907FC2178}"/>
                </a:ext>
              </a:extLst>
            </p:cNvPr>
            <p:cNvSpPr/>
            <p:nvPr/>
          </p:nvSpPr>
          <p:spPr>
            <a:xfrm>
              <a:off x="11745640" y="5551248"/>
              <a:ext cx="27017" cy="67818"/>
            </a:xfrm>
            <a:custGeom>
              <a:avLst/>
              <a:gdLst>
                <a:gd name="connsiteX0" fmla="*/ 27018 w 27017"/>
                <a:gd name="connsiteY0" fmla="*/ 67819 h 67818"/>
                <a:gd name="connsiteX1" fmla="*/ 0 w 27017"/>
                <a:gd name="connsiteY1" fmla="*/ 67819 h 67818"/>
                <a:gd name="connsiteX2" fmla="*/ 0 w 27017"/>
                <a:gd name="connsiteY2" fmla="*/ 0 h 67818"/>
                <a:gd name="connsiteX3" fmla="*/ 27018 w 27017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7" h="67818">
                  <a:moveTo>
                    <a:pt x="27018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8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4" name="Полилиния: фигура 620">
              <a:extLst>
                <a:ext uri="{FF2B5EF4-FFF2-40B4-BE49-F238E27FC236}">
                  <a16:creationId xmlns="" xmlns:a16="http://schemas.microsoft.com/office/drawing/2014/main" id="{C8AF3642-4134-4F91-893A-DCEE611C0C62}"/>
                </a:ext>
              </a:extLst>
            </p:cNvPr>
            <p:cNvSpPr/>
            <p:nvPr/>
          </p:nvSpPr>
          <p:spPr>
            <a:xfrm>
              <a:off x="11825778" y="5551248"/>
              <a:ext cx="27017" cy="67818"/>
            </a:xfrm>
            <a:custGeom>
              <a:avLst/>
              <a:gdLst>
                <a:gd name="connsiteX0" fmla="*/ 27017 w 27016"/>
                <a:gd name="connsiteY0" fmla="*/ 67819 h 67818"/>
                <a:gd name="connsiteX1" fmla="*/ 0 w 27016"/>
                <a:gd name="connsiteY1" fmla="*/ 67819 h 67818"/>
                <a:gd name="connsiteX2" fmla="*/ 0 w 27016"/>
                <a:gd name="connsiteY2" fmla="*/ 0 h 67818"/>
                <a:gd name="connsiteX3" fmla="*/ 27017 w 27016"/>
                <a:gd name="connsiteY3" fmla="*/ 0 h 6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16" h="67818">
                  <a:moveTo>
                    <a:pt x="27017" y="67819"/>
                  </a:moveTo>
                  <a:lnTo>
                    <a:pt x="0" y="67819"/>
                  </a:lnTo>
                  <a:lnTo>
                    <a:pt x="0" y="0"/>
                  </a:lnTo>
                  <a:lnTo>
                    <a:pt x="27017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5" name="Полилиния: фигура 621">
              <a:extLst>
                <a:ext uri="{FF2B5EF4-FFF2-40B4-BE49-F238E27FC236}">
                  <a16:creationId xmlns="" xmlns:a16="http://schemas.microsoft.com/office/drawing/2014/main" id="{4AE45805-E07B-4A90-BC1C-52EA0088B003}"/>
                </a:ext>
              </a:extLst>
            </p:cNvPr>
            <p:cNvSpPr/>
            <p:nvPr/>
          </p:nvSpPr>
          <p:spPr>
            <a:xfrm>
              <a:off x="4586431" y="5484862"/>
              <a:ext cx="304345" cy="25933"/>
            </a:xfrm>
            <a:custGeom>
              <a:avLst/>
              <a:gdLst>
                <a:gd name="connsiteX0" fmla="*/ 304346 w 304345"/>
                <a:gd name="connsiteY0" fmla="*/ 25935 h 25934"/>
                <a:gd name="connsiteX1" fmla="*/ 0 w 304345"/>
                <a:gd name="connsiteY1" fmla="*/ 25935 h 25934"/>
                <a:gd name="connsiteX2" fmla="*/ 0 w 304345"/>
                <a:gd name="connsiteY2" fmla="*/ 0 h 25934"/>
                <a:gd name="connsiteX3" fmla="*/ 304346 w 30434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345" h="25934">
                  <a:moveTo>
                    <a:pt x="30434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3043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6" name="Полилиния: фигура 622">
              <a:extLst>
                <a:ext uri="{FF2B5EF4-FFF2-40B4-BE49-F238E27FC236}">
                  <a16:creationId xmlns="" xmlns:a16="http://schemas.microsoft.com/office/drawing/2014/main" id="{E1324967-7D64-46EA-8E1B-BEEA0D85E3E2}"/>
                </a:ext>
              </a:extLst>
            </p:cNvPr>
            <p:cNvSpPr/>
            <p:nvPr/>
          </p:nvSpPr>
          <p:spPr>
            <a:xfrm>
              <a:off x="4586424" y="5558815"/>
              <a:ext cx="304345" cy="25933"/>
            </a:xfrm>
            <a:custGeom>
              <a:avLst/>
              <a:gdLst>
                <a:gd name="connsiteX0" fmla="*/ 304346 w 304345"/>
                <a:gd name="connsiteY0" fmla="*/ 25935 h 25934"/>
                <a:gd name="connsiteX1" fmla="*/ 0 w 304345"/>
                <a:gd name="connsiteY1" fmla="*/ 25935 h 25934"/>
                <a:gd name="connsiteX2" fmla="*/ 0 w 304345"/>
                <a:gd name="connsiteY2" fmla="*/ 0 h 25934"/>
                <a:gd name="connsiteX3" fmla="*/ 304346 w 304345"/>
                <a:gd name="connsiteY3" fmla="*/ 0 h 2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345" h="25934">
                  <a:moveTo>
                    <a:pt x="304346" y="25935"/>
                  </a:moveTo>
                  <a:lnTo>
                    <a:pt x="0" y="25935"/>
                  </a:lnTo>
                  <a:lnTo>
                    <a:pt x="0" y="0"/>
                  </a:lnTo>
                  <a:lnTo>
                    <a:pt x="3043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7" name="Полилиния: фигура 623">
              <a:extLst>
                <a:ext uri="{FF2B5EF4-FFF2-40B4-BE49-F238E27FC236}">
                  <a16:creationId xmlns="" xmlns:a16="http://schemas.microsoft.com/office/drawing/2014/main" id="{4D0A2A1E-C977-496A-88CD-99494F12FEE8}"/>
                </a:ext>
              </a:extLst>
            </p:cNvPr>
            <p:cNvSpPr/>
            <p:nvPr/>
          </p:nvSpPr>
          <p:spPr>
            <a:xfrm>
              <a:off x="4586429" y="5632770"/>
              <a:ext cx="304345" cy="25938"/>
            </a:xfrm>
            <a:custGeom>
              <a:avLst/>
              <a:gdLst>
                <a:gd name="connsiteX0" fmla="*/ 304346 w 304345"/>
                <a:gd name="connsiteY0" fmla="*/ 25938 h 25937"/>
                <a:gd name="connsiteX1" fmla="*/ 0 w 304345"/>
                <a:gd name="connsiteY1" fmla="*/ 25938 h 25937"/>
                <a:gd name="connsiteX2" fmla="*/ 0 w 304345"/>
                <a:gd name="connsiteY2" fmla="*/ 0 h 25937"/>
                <a:gd name="connsiteX3" fmla="*/ 304346 w 304345"/>
                <a:gd name="connsiteY3" fmla="*/ 0 h 2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345" h="25937">
                  <a:moveTo>
                    <a:pt x="304346" y="25938"/>
                  </a:moveTo>
                  <a:lnTo>
                    <a:pt x="0" y="25938"/>
                  </a:lnTo>
                  <a:lnTo>
                    <a:pt x="0" y="0"/>
                  </a:lnTo>
                  <a:lnTo>
                    <a:pt x="304346" y="0"/>
                  </a:lnTo>
                  <a:close/>
                </a:path>
              </a:pathLst>
            </a:custGeom>
            <a:grpFill/>
            <a:ln w="2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48" name="Прямоугольник 1747"/>
          <p:cNvSpPr/>
          <p:nvPr/>
        </p:nvSpPr>
        <p:spPr>
          <a:xfrm>
            <a:off x="6525747" y="1466850"/>
            <a:ext cx="5399553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237220">
              <a:buFont typeface="Wingdings" pitchFamily="2" charset="2"/>
              <a:buChar char="Ø"/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Коммунальная собственность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города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defTabSz="1237220">
              <a:defRPr/>
            </a:pP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принято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176 </a:t>
            </a: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объектов 2021 году, в </a:t>
            </a:r>
            <a:r>
              <a:rPr lang="ru-RU" sz="1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т.ч</a:t>
            </a: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.:</a:t>
            </a:r>
          </a:p>
          <a:p>
            <a:pPr defTabSz="1237220">
              <a:defRPr/>
            </a:pPr>
            <a:endParaRPr lang="ru-RU" sz="7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76250" lvl="1" indent="-209550" defTabSz="1237220">
              <a:buFont typeface="Arial" pitchFamily="34" charset="0"/>
              <a:buChar char="•"/>
              <a:defRPr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Алматинская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железнодорожная больница из республиканской собственности;</a:t>
            </a:r>
          </a:p>
          <a:p>
            <a:pPr marL="476250" lvl="1" indent="-209550" defTabSz="1237220">
              <a:buFont typeface="Arial" pitchFamily="34" charset="0"/>
              <a:buChar char="•"/>
              <a:defRPr/>
            </a:pPr>
            <a:endParaRPr lang="ru-RU" sz="400" dirty="0">
              <a:latin typeface="Arial" pitchFamily="34" charset="0"/>
              <a:cs typeface="Arial" pitchFamily="34" charset="0"/>
            </a:endParaRPr>
          </a:p>
          <a:p>
            <a:pPr marL="476250" lvl="1" indent="-209550" defTabSz="1237220">
              <a:buFont typeface="Arial" pitchFamily="34" charset="0"/>
              <a:buChar char="•"/>
              <a:defRPr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Объект по ул.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Байзакова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33 - для открытия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Дома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волонтеров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0" name="Прямая соединительная линия 579"/>
          <p:cNvCxnSpPr/>
          <p:nvPr/>
        </p:nvCxnSpPr>
        <p:spPr>
          <a:xfrm>
            <a:off x="273068" y="3577133"/>
            <a:ext cx="11496030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1" name="Прямоугольник 580">
            <a:extLst>
              <a:ext uri="{FF2B5EF4-FFF2-40B4-BE49-F238E27FC236}">
                <a16:creationId xmlns:a16="http://schemas.microsoft.com/office/drawing/2014/main" xmlns="" id="{5AB3A37F-C41E-462C-8AA7-6B4EBBB9AA0E}"/>
              </a:ext>
            </a:extLst>
          </p:cNvPr>
          <p:cNvSpPr/>
          <p:nvPr/>
        </p:nvSpPr>
        <p:spPr>
          <a:xfrm>
            <a:off x="278408" y="3683883"/>
            <a:ext cx="6169618" cy="435855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37220">
              <a:defRPr/>
            </a:pPr>
            <a:r>
              <a:rPr lang="ru-RU" sz="2000" b="1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Цифровизация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2" name="object 8"/>
          <p:cNvSpPr/>
          <p:nvPr/>
        </p:nvSpPr>
        <p:spPr>
          <a:xfrm flipV="1">
            <a:off x="357384" y="4048980"/>
            <a:ext cx="2185791" cy="45719"/>
          </a:xfrm>
          <a:custGeom>
            <a:avLst/>
            <a:gdLst/>
            <a:ahLst/>
            <a:cxnLst/>
            <a:rect l="l" t="t" r="r" b="b"/>
            <a:pathLst>
              <a:path w="3014980">
                <a:moveTo>
                  <a:pt x="0" y="0"/>
                </a:moveTo>
                <a:lnTo>
                  <a:pt x="3014980" y="0"/>
                </a:lnTo>
              </a:path>
            </a:pathLst>
          </a:custGeom>
          <a:ln w="22225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583" name="Прямоугольник 582"/>
          <p:cNvSpPr/>
          <p:nvPr/>
        </p:nvSpPr>
        <p:spPr>
          <a:xfrm>
            <a:off x="5943599" y="3703320"/>
            <a:ext cx="612457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5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Проект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«Фиксированного Беспроводного доступа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»;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Прорабатывается проект «Цифровой двойник»;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Пилотный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проект анализа по суммам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оплат коммунальных платежей;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ru-RU" sz="4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Проект по трудовой миграции выпускников колледжей и вузов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города;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ru-RU" sz="4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Автоматизация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процедур планирования и исполнения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бюджета.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19110</TotalTime>
  <Words>583</Words>
  <Application>Microsoft Office PowerPoint</Application>
  <PresentationFormat>Произвольный</PresentationFormat>
  <Paragraphs>139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Алуа Жунусова</dc:creator>
  <cp:lastModifiedBy>Упр. стратегии</cp:lastModifiedBy>
  <cp:revision>1448</cp:revision>
  <cp:lastPrinted>2021-06-14T03:21:41Z</cp:lastPrinted>
  <dcterms:created xsi:type="dcterms:W3CDTF">2021-03-16T07:58:32Z</dcterms:created>
  <dcterms:modified xsi:type="dcterms:W3CDTF">2021-09-09T12:02:11Z</dcterms:modified>
</cp:coreProperties>
</file>