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7556500" cy="10693400"/>
  <p:notesSz cx="7556500" cy="10693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755C9-E798-4108-84BC-55E2C59F8563}" type="datetimeFigureOut">
              <a:rPr lang="en-US"/>
              <a:pPr>
                <a:defRPr/>
              </a:pPr>
              <a:t>5/22/2023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F81E0-C97A-47FE-B215-770494C242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62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A150-1A5A-4855-87C1-4CEC1764FCFD}" type="datetimeFigureOut">
              <a:rPr lang="en-US"/>
              <a:pPr>
                <a:defRPr/>
              </a:pPr>
              <a:t>5/22/2023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D5EF7-8DD3-454A-BF7F-8B61C36B9A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84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D2ED-43F1-410C-A95E-E49EDB9355B5}" type="datetimeFigureOut">
              <a:rPr lang="en-US"/>
              <a:pPr>
                <a:defRPr/>
              </a:pPr>
              <a:t>5/22/2023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0E0A4-FFA8-4093-9F01-853526D968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88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E2C27-92E4-48C5-9697-940751D9B329}" type="datetimeFigureOut">
              <a:rPr lang="en-US"/>
              <a:pPr>
                <a:defRPr/>
              </a:pPr>
              <a:t>5/22/2023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8E695-A302-4F35-A952-309FAE2ADD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06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BFFD7-C0EA-46F7-9717-71FDC6D86869}" type="datetimeFigureOut">
              <a:rPr lang="en-US"/>
              <a:pPr>
                <a:defRPr/>
              </a:pPr>
              <a:t>5/22/2023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35F3F-BA1B-4C73-B65F-106691CC8B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93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377825" y="427038"/>
            <a:ext cx="6807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377825" y="2459038"/>
            <a:ext cx="6807200" cy="70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750" y="9944100"/>
            <a:ext cx="241935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100"/>
            <a:ext cx="173990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D318B-8FD5-48CA-9C03-C630A51A77E1}" type="datetimeFigureOut">
              <a:rPr lang="en-US"/>
              <a:pPr>
                <a:defRPr/>
              </a:pPr>
              <a:t>5/22/2023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125" y="9944100"/>
            <a:ext cx="1739900" cy="534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fld id="{2D80FA46-3B94-4E6A-98EF-F012221AAB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 noChangeArrowheads="1"/>
          </p:cNvSpPr>
          <p:nvPr/>
        </p:nvSpPr>
        <p:spPr bwMode="auto">
          <a:xfrm>
            <a:off x="0" y="11113"/>
            <a:ext cx="7556500" cy="10680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0" y="11113"/>
            <a:ext cx="7556500" cy="10680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0" y="11113"/>
            <a:ext cx="7556500" cy="10680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0" y="11113"/>
            <a:ext cx="7556500" cy="10680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 noChangeArrowheads="1"/>
          </p:cNvSpPr>
          <p:nvPr/>
        </p:nvSpPr>
        <p:spPr bwMode="auto">
          <a:xfrm>
            <a:off x="0" y="11113"/>
            <a:ext cx="7556500" cy="10680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ChangeArrowheads="1"/>
          </p:cNvSpPr>
          <p:nvPr/>
        </p:nvSpPr>
        <p:spPr bwMode="auto">
          <a:xfrm>
            <a:off x="0" y="11113"/>
            <a:ext cx="7556500" cy="10680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word</cp:lastModifiedBy>
  <cp:revision>1</cp:revision>
  <dcterms:created xsi:type="dcterms:W3CDTF">2023-05-22T12:58:12Z</dcterms:created>
  <dcterms:modified xsi:type="dcterms:W3CDTF">2023-05-22T10:59:01Z</dcterms:modified>
</cp:coreProperties>
</file>