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8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0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C326-DC0E-40CE-9F8F-FBAA928718C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E9E4D1-12A7-43DA-B305-7A0512972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3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147" y="747346"/>
            <a:ext cx="7977951" cy="30036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Алматы </a:t>
            </a:r>
            <a:r>
              <a:rPr lang="kk-KZ" dirty="0" smtClean="0"/>
              <a:t>қаласы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k-KZ" dirty="0" smtClean="0"/>
              <a:t>Қоғамдық кеңесі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k-KZ" dirty="0" smtClean="0"/>
              <a:t>2022 жыл </a:t>
            </a:r>
            <a:br>
              <a:rPr lang="kk-KZ" dirty="0" smtClean="0"/>
            </a:br>
            <a:r>
              <a:rPr lang="kk-KZ" dirty="0" smtClean="0"/>
              <a:t>мамыр –желтоқсан есебі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4162" y="4156341"/>
            <a:ext cx="7766936" cy="1096899"/>
          </a:xfrm>
        </p:spPr>
        <p:txBody>
          <a:bodyPr>
            <a:normAutofit/>
          </a:bodyPr>
          <a:lstStyle/>
          <a:p>
            <a:r>
              <a:rPr lang="kk-KZ" sz="2800" dirty="0" smtClean="0"/>
              <a:t>Общественный совет города Алматы 2022 год</a:t>
            </a:r>
          </a:p>
          <a:p>
            <a:r>
              <a:rPr lang="kk-KZ" sz="2800" dirty="0" smtClean="0"/>
              <a:t>Отчет за май – декабрь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4262" cy="2444262"/>
          </a:xfrm>
          <a:prstGeom prst="rect">
            <a:avLst/>
          </a:prstGeom>
        </p:spPr>
      </p:pic>
      <p:sp>
        <p:nvSpPr>
          <p:cNvPr id="5" name="AutoShape 2" descr="blob:https://web.whatsapp.com/7a60d543-2356-4025-aa8c-ecff64b57f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7a60d543-2356-4025-aa8c-ecff64b57fa0"/>
          <p:cNvSpPr>
            <a:spLocks noChangeAspect="1" noChangeArrowheads="1"/>
          </p:cNvSpPr>
          <p:nvPr/>
        </p:nvSpPr>
        <p:spPr bwMode="auto">
          <a:xfrm>
            <a:off x="765175" y="4399989"/>
            <a:ext cx="1195510" cy="11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blob:https://web.whatsapp.com/7a60d543-2356-4025-aa8c-ecff64b57fa0"/>
          <p:cNvSpPr>
            <a:spLocks noChangeAspect="1" noChangeArrowheads="1"/>
          </p:cNvSpPr>
          <p:nvPr/>
        </p:nvSpPr>
        <p:spPr bwMode="auto">
          <a:xfrm>
            <a:off x="307975" y="189595"/>
            <a:ext cx="2986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1" y="324951"/>
            <a:ext cx="4096850" cy="6117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87" y="263589"/>
            <a:ext cx="4364074" cy="61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0" y="366346"/>
            <a:ext cx="4243717" cy="6183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70" y="457545"/>
            <a:ext cx="4246684" cy="60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317257"/>
            <a:ext cx="4206465" cy="6329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752" y="317257"/>
            <a:ext cx="52387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4" y="344366"/>
            <a:ext cx="4265368" cy="6377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962" y="344366"/>
            <a:ext cx="4242448" cy="63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00" y="333741"/>
            <a:ext cx="4257309" cy="6285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31" y="333741"/>
            <a:ext cx="48006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9" y="201489"/>
            <a:ext cx="4348894" cy="640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223" y="381000"/>
            <a:ext cx="4687033" cy="35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44" y="87923"/>
            <a:ext cx="4514850" cy="6591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594" y="236292"/>
            <a:ext cx="49339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4" y="160460"/>
            <a:ext cx="5138712" cy="6556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527" y="345098"/>
            <a:ext cx="4909748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87" y="412506"/>
            <a:ext cx="4709013" cy="6252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570772"/>
            <a:ext cx="4646513" cy="60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1" y="175844"/>
            <a:ext cx="4748227" cy="6605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38" y="170609"/>
            <a:ext cx="493395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64" y="185738"/>
            <a:ext cx="4536754" cy="6056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426" y="624988"/>
            <a:ext cx="4522543" cy="56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8" y="118696"/>
            <a:ext cx="49434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1" y="301868"/>
            <a:ext cx="4528405" cy="6157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05" y="301868"/>
            <a:ext cx="4774956" cy="58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88" y="248749"/>
            <a:ext cx="4381500" cy="644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788" y="248749"/>
            <a:ext cx="48958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5" y="9525"/>
            <a:ext cx="4562475" cy="684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160" y="138112"/>
            <a:ext cx="45529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6" y="209916"/>
            <a:ext cx="4362450" cy="6543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56" y="257540"/>
            <a:ext cx="43338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" y="343266"/>
            <a:ext cx="4191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7" y="197827"/>
            <a:ext cx="4933950" cy="6515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367" y="234552"/>
            <a:ext cx="4854087" cy="64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81" y="164489"/>
            <a:ext cx="4981575" cy="658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56" y="164489"/>
            <a:ext cx="50101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018" y="495665"/>
            <a:ext cx="49434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60" y="650264"/>
            <a:ext cx="4429125" cy="492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85" y="243986"/>
            <a:ext cx="44862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44" y="245698"/>
            <a:ext cx="4621624" cy="6269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83" y="292225"/>
            <a:ext cx="4595078" cy="61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56" y="421298"/>
            <a:ext cx="4314825" cy="5962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181" y="421298"/>
            <a:ext cx="43910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41" y="608868"/>
            <a:ext cx="4400550" cy="5200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691" y="544391"/>
            <a:ext cx="43910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342167"/>
            <a:ext cx="43338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7" y="105873"/>
            <a:ext cx="5105400" cy="650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07" y="143972"/>
            <a:ext cx="50482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68885"/>
            <a:ext cx="5076825" cy="6467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12" y="168885"/>
            <a:ext cx="51054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6" y="89755"/>
            <a:ext cx="5086350" cy="6467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06" y="89755"/>
            <a:ext cx="503872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34449"/>
            <a:ext cx="5086350" cy="644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134449"/>
            <a:ext cx="50482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21" y="112834"/>
            <a:ext cx="5048250" cy="6438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271" y="112834"/>
            <a:ext cx="50863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00" y="164856"/>
            <a:ext cx="5095875" cy="645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75" y="164856"/>
            <a:ext cx="50577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26" y="141775"/>
            <a:ext cx="5076825" cy="6486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351" y="141775"/>
            <a:ext cx="50673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31" y="280987"/>
            <a:ext cx="57054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60" y="191233"/>
            <a:ext cx="5038725" cy="6457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885" y="191233"/>
            <a:ext cx="50482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8" y="174746"/>
            <a:ext cx="50006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44" y="92685"/>
            <a:ext cx="5114925" cy="6619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569" y="561975"/>
            <a:ext cx="50768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930" y="2127740"/>
            <a:ext cx="9194871" cy="4546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</a:p>
          <a:p>
            <a:pPr marL="0" indent="0" algn="ctr">
              <a:buNone/>
            </a:pPr>
            <a:endParaRPr lang="kk-K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99" y="0"/>
            <a:ext cx="1978715" cy="19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53" y="231164"/>
            <a:ext cx="4746747" cy="6379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472" y="491339"/>
            <a:ext cx="56864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99" y="476616"/>
            <a:ext cx="5876925" cy="5781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24" y="476616"/>
            <a:ext cx="4989410" cy="53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43" y="161559"/>
            <a:ext cx="4829541" cy="6367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524" y="343998"/>
            <a:ext cx="57816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352060"/>
            <a:ext cx="5296266" cy="6189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54" y="932351"/>
            <a:ext cx="51149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35" y="282452"/>
            <a:ext cx="4838867" cy="6153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50" y="324388"/>
            <a:ext cx="4490304" cy="6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21</Words>
  <Application>Microsoft Office PowerPoint</Application>
  <PresentationFormat>Широкоэкранный</PresentationFormat>
  <Paragraphs>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Times New Roman</vt:lpstr>
      <vt:lpstr>Trebuchet MS</vt:lpstr>
      <vt:lpstr>Wingdings 3</vt:lpstr>
      <vt:lpstr>Грань</vt:lpstr>
      <vt:lpstr>Алматы қаласы  Қоғамдық кеңесі  2022 жыл  мамыр –желтоқсан есебі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Алматы қаласы Қоғамдық кеңесі 2022 жыл  мамыр –желтоқсан есебі</dc:title>
  <dc:creator>Томирис</dc:creator>
  <cp:lastModifiedBy>Томирис</cp:lastModifiedBy>
  <cp:revision>22</cp:revision>
  <dcterms:created xsi:type="dcterms:W3CDTF">2022-12-15T05:55:20Z</dcterms:created>
  <dcterms:modified xsi:type="dcterms:W3CDTF">2022-12-27T12:47:41Z</dcterms:modified>
</cp:coreProperties>
</file>