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8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40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49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6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508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2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46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3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3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3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0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2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D7238A7-ADA6-4451-9C59-FC156756E517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EF19B-15ED-48F0-9496-4A7510983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16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45B0D-432D-4D40-9D33-8C9C234ADD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/>
              <a:t>Сравнение принципиальных моментов проектов закона о мирных собраниях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510ED7-8F8F-4F91-9FB3-702F4994B0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Марат </a:t>
            </a:r>
            <a:r>
              <a:rPr lang="ru-RU" dirty="0" err="1"/>
              <a:t>Максумович</a:t>
            </a:r>
            <a:r>
              <a:rPr lang="ru-RU" dirty="0"/>
              <a:t> Шибутов</a:t>
            </a:r>
          </a:p>
        </p:txBody>
      </p:sp>
    </p:spTree>
    <p:extLst>
      <p:ext uri="{BB962C8B-B14F-4D97-AF65-F5344CB8AC3E}">
        <p14:creationId xmlns:p14="http://schemas.microsoft.com/office/powerpoint/2010/main" val="44363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B0E4A-8660-4587-8329-8B50314E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33" y="159207"/>
            <a:ext cx="9404723" cy="1400530"/>
          </a:xfrm>
        </p:spPr>
        <p:txBody>
          <a:bodyPr/>
          <a:lstStyle/>
          <a:p>
            <a:r>
              <a:rPr lang="ru-RU" dirty="0"/>
              <a:t>Прекращение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EC15177-58CB-4F99-BAFC-9F6246A28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422715"/>
              </p:ext>
            </p:extLst>
          </p:nvPr>
        </p:nvGraphicFramePr>
        <p:xfrm>
          <a:off x="115531" y="1027946"/>
          <a:ext cx="11658779" cy="5670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2024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7766755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1116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83007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Основаниями прекращения мирного собрания являются: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создание реальной угрозы для жизни и здоровья граждан, а также для имущества физических и юридических лиц;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совершение участниками мирного собрания насильственных действий, а также умышленное нарушение организатором мирного собрания требований настоящего Закона, касающихся порядка проведения мирного собрания.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Основаниями прекращения мирных собраний являются: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	создание реальной угрозы для жизни и здоровья граждан, а также для имущества физических и юридических лиц;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	разжигания нетерпимости, сословной исключительности, насильственное ниспровержение конституционного строя, посягательство на территориальную целостность республики, а также нарушение других положений Конституции, законов и иных нормативных актов Республики Казахстан;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	совершение участниками мирных собраний насильственных действий, а также нарушение организатором мирных собраний требований настоящего Закона, касающихся порядка организации и проведения мирных собраний;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	превышение указанного в уведомлении о проведении мирных собраний или в заявлении о получении согласования количества участников мирных собраний;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	изменение формы проведения мирных собраний;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8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A6A71-4C75-496E-91F1-B696B514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мирного собрания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0F6A178-69C7-45DE-8CA7-C8F822FFCB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257877"/>
              </p:ext>
            </p:extLst>
          </p:nvPr>
        </p:nvGraphicFramePr>
        <p:xfrm>
          <a:off x="646111" y="1512709"/>
          <a:ext cx="11173356" cy="500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6678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5586678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360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 мирным собранием в целях настоящего Закона понимается общественное мероприятие, организованное физическими и/или юридическими лицами в открытом публичном месте для мирного выражения общественных, групповых или личных интересов и протеста и проводимое в форме  митинга, демонстрации или пикетирования.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Мирное собрание – публичное мероприятие, являющееся по своему характеру мирным, ненасильственным и невооруженным,  не создающим угрозу безопасности, жизни, здоровью, нравственности или правам и свободам граждан, общественному порядку, проводимое  в форме  собрания, митинга и демонстрации, шествия и пикетирования гражданами Республики Казахстан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уведомительном или регламентированном порядке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78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8D3BC-2B90-42F1-B9E5-62DCD1E4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36F64AC-B6EB-4087-8464-AE72B14E3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848979"/>
              </p:ext>
            </p:extLst>
          </p:nvPr>
        </p:nvGraphicFramePr>
        <p:xfrm>
          <a:off x="646111" y="1512709"/>
          <a:ext cx="11173356" cy="5151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6678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5586678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36076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презумпции в пользу проведения мирных собраний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юридической определенности и предсказуемости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Пропорциональности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Недискриминации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 прозрачности и участия в процессе принятия решений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 быстроты и своевременности административного или судебного рассмотрения жалоб на ограничение или запрет мирного собрания;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7) ответственности всех сторон – как организаторов и участников мирных собраний, так и государственных органов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ненасильственного характера;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законности;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обеспечения государственной безопасности, общественного порядка, охраны здоровья, защиты прав и свобод других лиц;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добровольности участия.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1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83287-A5EB-4CE1-A8E7-07AD9AD61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355" y="102762"/>
            <a:ext cx="9404723" cy="1400530"/>
          </a:xfrm>
        </p:spPr>
        <p:txBody>
          <a:bodyPr/>
          <a:lstStyle/>
          <a:p>
            <a:r>
              <a:rPr lang="ru-RU" dirty="0"/>
              <a:t>Организатор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D615D15-1F0B-4FD9-ADCA-1021D7480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99795"/>
              </p:ext>
            </p:extLst>
          </p:nvPr>
        </p:nvGraphicFramePr>
        <p:xfrm>
          <a:off x="144111" y="803027"/>
          <a:ext cx="11548534" cy="586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106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6942428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5593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633548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может быть организатором мирного собрания: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лицо, признанное судом недееспособным либо ограниченно дееспособным, а также лицо, содержащееся в местах лишения свободы по приговору суда;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юридическое лицо или неформальная общественная организация, деятельность которых приостановлена или запрещена в установленном законом порядке.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Организатором мирных собраний не могут быть: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гражданин Республики Казахстан, признанный судом недееспособным либо ограниченно дееспособным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содержащийся в местах лишения свободы по приговору суда;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гражданин Республики Казахстан, имеющий непогашенную или неснятую судимость за участие в массовых беспорядках... И т.д.;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гражданин Республики Казахстан, ранее неоднократно</a:t>
                      </a:r>
                      <a:r>
                        <a:rPr lang="kk-KZ" sz="1800" strike="sng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подвергнувшийся к административному взысканию за нарушение законодательства о порядке организации и проведения мирных собраний в Республике Казахстан;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юридическое лицо, не зарегистрированное в установленном законодательством Республики Казахстан порядке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организация, деятельность которой приостановлена или запрещена в установленном законами Республики Казахстан порядке.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84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83287-A5EB-4CE1-A8E7-07AD9AD6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Место проведения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D615D15-1F0B-4FD9-ADCA-1021D7480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872593"/>
              </p:ext>
            </p:extLst>
          </p:nvPr>
        </p:nvGraphicFramePr>
        <p:xfrm>
          <a:off x="646111" y="1512709"/>
          <a:ext cx="11173356" cy="500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6678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5586678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36076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Мирное собрание может проводиться в любых пригодных для целей данного общественного мероприятия открытых публичных местах.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Мирные собрания не могут проводиться ближе 100 метров по отношению: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К местам, в которых проведение мирного собрания запрещается, относятся: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Порядок проведения мирного собрания на территориях объектов, являющихся памятниками истории и культуры, определяется уполномоченным органом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Мирные собрания проводятся в специализированных местах. Запрещается проведение мирных собраний в иных местах.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42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579B2-82BE-47BD-95CB-D0BB7AB02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9204"/>
            <a:ext cx="9404723" cy="1400530"/>
          </a:xfrm>
        </p:spPr>
        <p:txBody>
          <a:bodyPr/>
          <a:lstStyle/>
          <a:p>
            <a:r>
              <a:rPr lang="ru-RU" dirty="0"/>
              <a:t>Согласование мирного собрания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C7FB309-D561-4758-828E-1C003A989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366268"/>
              </p:ext>
            </p:extLst>
          </p:nvPr>
        </p:nvGraphicFramePr>
        <p:xfrm>
          <a:off x="646111" y="1512709"/>
          <a:ext cx="11173356" cy="5120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533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6479823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36076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Уведомление о проведении мирного собрания подается его организатором в письменной форме в уполномоченный орган в срок не позднее 10 рабочих дней до дня проведения мероприятия.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  согласования уведомления уполномоченным органом мирное собрание проводится в указанное в нем время в указанном месте или по указанному маршруту следования участников.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Уведомление о проведении мирных собраний подается местному исполнительному органу в случае проведения мирных собраний в определенном местным представительным органом специализированном месте в форме пикетирования, а также собрания, митинга с количеством участников менее двухсот пятидесяти человек.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	в случае проведения собрания, митинга – в срок не позднее пятнадцати рабочих дней до дня проведения мирных собраний;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	в случае проведения пикетирования или проведения собрания, митинга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ц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елью которых является предвыборная агитация или агитация перед республиканским референдумом – в срок не позднее десяти рабочих дней до дня его проведения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1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579B2-82BE-47BD-95CB-D0BB7AB02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9204"/>
            <a:ext cx="9404723" cy="1400530"/>
          </a:xfrm>
        </p:spPr>
        <p:txBody>
          <a:bodyPr/>
          <a:lstStyle/>
          <a:p>
            <a:r>
              <a:rPr lang="ru-RU" dirty="0"/>
              <a:t>Разрешение мирного собрания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C7FB309-D561-4758-828E-1C003A989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238559"/>
              </p:ext>
            </p:extLst>
          </p:nvPr>
        </p:nvGraphicFramePr>
        <p:xfrm>
          <a:off x="646111" y="1512709"/>
          <a:ext cx="11173356" cy="500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533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6479823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36076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 о получении согласования подается организатором в письменной форме местному исполнительному органу города республиканского значения, столицы, района, города областного значения, акиму города районного значения в случаях: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проведения демонстрации,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шестви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я;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проведения собрания, митинга с количеством участников двести пятьдесят и более человек.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06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CFFC7-EE2C-49C1-9441-11645B3F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Пикетирование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D78492C-B211-4040-AE01-4EE7B7BF5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3754"/>
              </p:ext>
            </p:extLst>
          </p:nvPr>
        </p:nvGraphicFramePr>
        <p:xfrm>
          <a:off x="646111" y="1512709"/>
          <a:ext cx="11173356" cy="500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6678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5586678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360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требует уведомления проведение пикетов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Уведомление о проведении мирных собраний подается местному исполнительному органу города республиканского значения, столицы, района, города областного значения, акиму города районного значения в случае проведения мирных собраний в определенном местным представительным органом специализированном месте в форме пикетирования, а также собрания, митинга с количеством участников менее двухсот пятидесяти человек.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2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B0E4A-8660-4587-8329-8B50314E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Приостановление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EC15177-58CB-4F99-BAFC-9F6246A28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805370"/>
              </p:ext>
            </p:extLst>
          </p:nvPr>
        </p:nvGraphicFramePr>
        <p:xfrm>
          <a:off x="646111" y="1512709"/>
          <a:ext cx="11173356" cy="500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6678">
                  <a:extLst>
                    <a:ext uri="{9D8B030D-6E8A-4147-A177-3AD203B41FA5}">
                      <a16:colId xmlns:a16="http://schemas.microsoft.com/office/drawing/2014/main" val="2175224115"/>
                    </a:ext>
                  </a:extLst>
                </a:gridCol>
                <a:gridCol w="5586678">
                  <a:extLst>
                    <a:ext uri="{9D8B030D-6E8A-4147-A177-3AD203B41FA5}">
                      <a16:colId xmlns:a16="http://schemas.microsoft.com/office/drawing/2014/main" val="2645778401"/>
                    </a:ext>
                  </a:extLst>
                </a:gridCol>
              </a:tblGrid>
              <a:tr h="640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 МИОР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27614"/>
                  </a:ext>
                </a:extLst>
              </a:tr>
              <a:tr h="4360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во время проведения мирного собрания по вине его участников произошло нарушение правопорядка, не влекущее угрозы для жизни и здоровья людей, уполномоченный представитель  правоохранительных органов вправе потребовать от организатора мирного собрания самостоятельно или совместно с ним устранить данное нарушение.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во время проведения мирных собраний по вине его участников  произошло нарушение правопорядка, не влекущее угрозы для жизни и здоровья людей, или </a:t>
                      </a:r>
                      <a:r>
                        <a:rPr lang="kk-K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нарушение регламента проведения мирных собраний </a:t>
                      </a:r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 местного исполнительного органа города республиканского значения, столицы, района, города областного значения, акима города районного значения или органа внутренних дел вправе потребовать от организатора мирных собраний самостоятельно или совместно с ним устранить данное нарушение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94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840</Words>
  <Application>Microsoft Office PowerPoint</Application>
  <PresentationFormat>Широкоэкранный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Сравнение принципиальных моментов проектов закона о мирных собраниях</vt:lpstr>
      <vt:lpstr>Понятие мирного собрания</vt:lpstr>
      <vt:lpstr>Принципы</vt:lpstr>
      <vt:lpstr>Организатор</vt:lpstr>
      <vt:lpstr>Место проведения</vt:lpstr>
      <vt:lpstr>Согласование мирного собрания</vt:lpstr>
      <vt:lpstr>Разрешение мирного собрания</vt:lpstr>
      <vt:lpstr>Пикетирование</vt:lpstr>
      <vt:lpstr>Приостановление</vt:lpstr>
      <vt:lpstr>Прекращение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принципиальных моментов проектов закона о мирных собраниях</dc:title>
  <dc:creator>User</dc:creator>
  <cp:lastModifiedBy>User</cp:lastModifiedBy>
  <cp:revision>6</cp:revision>
  <dcterms:created xsi:type="dcterms:W3CDTF">2020-02-17T03:28:53Z</dcterms:created>
  <dcterms:modified xsi:type="dcterms:W3CDTF">2020-02-17T04:08:52Z</dcterms:modified>
</cp:coreProperties>
</file>